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77" r:id="rId2"/>
    <p:sldId id="257" r:id="rId3"/>
    <p:sldId id="258" r:id="rId4"/>
    <p:sldId id="259" r:id="rId5"/>
    <p:sldId id="264" r:id="rId6"/>
    <p:sldId id="271" r:id="rId7"/>
    <p:sldId id="270" r:id="rId8"/>
    <p:sldId id="272" r:id="rId9"/>
    <p:sldId id="276" r:id="rId10"/>
  </p:sldIdLst>
  <p:sldSz cx="12192000" cy="6858000"/>
  <p:notesSz cx="6858000" cy="9144000"/>
  <p:defaultTex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1"/>
    <a:srgbClr val="E45B24"/>
    <a:srgbClr val="EF3D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73" d="100"/>
          <a:sy n="73" d="100"/>
        </p:scale>
        <p:origin x="432"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2022/4/21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
        <p:nvSpPr>
          <p:cNvPr id="4" name="日期占位符 3"/>
          <p:cNvSpPr>
            <a:spLocks noGrp="1"/>
          </p:cNvSpPr>
          <p:nvPr>
            <p:ph type="dt" idx="10"/>
          </p:nvPr>
        </p:nvSpPr>
        <p:spPr/>
        <p:txBody>
          <a:bodyPr/>
          <a:lstStyle/>
          <a:p>
            <a:fld id="{01AFDBDF-7068-4345-A344-6926A023AE24}"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0BE6F76A-5D4A-4025-9885-450B3D2E2C25}" type="slidenum">
              <a:rPr 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5CA5469F-B2C6-424D-B217-B59C93265AB6}"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471E990-147C-4A8A-A253-D9EEEB0C4084}"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7956C59C-3E22-456F-B008-C3A163A58259}"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E92774E7-0617-4157-A27C-30099D99B62B}" type="slidenum">
              <a:rPr 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BE3DA1D7-1B39-41EF-9F61-4CE604A6C342}"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A71F3936-D404-418D-B7BE-F3775446A0FB}" type="slidenum">
              <a:rPr 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p>
        </p:txBody>
      </p:sp>
      <p:sp>
        <p:nvSpPr>
          <p:cNvPr id="4" name="日期占位符 3"/>
          <p:cNvSpPr>
            <a:spLocks noGrp="1"/>
          </p:cNvSpPr>
          <p:nvPr>
            <p:ph type="dt" idx="10"/>
          </p:nvPr>
        </p:nvSpPr>
        <p:spPr/>
        <p:txBody>
          <a:bodyPr/>
          <a:lstStyle/>
          <a:p>
            <a:fld id="{41E2595D-4605-45DA-A694-CF7D34F03B24}"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60377B9-F4A8-438A-B243-F1F1E9E00FD8}" type="slidenum">
              <a:rPr 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6172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a:spLocks noGrp="1"/>
          </p:cNvSpPr>
          <p:nvPr>
            <p:ph type="dt" idx="10"/>
          </p:nvPr>
        </p:nvSpPr>
        <p:spPr/>
        <p:txBody>
          <a:bodyPr/>
          <a:lstStyle/>
          <a:p>
            <a:fld id="{1D642B1B-98C8-4815-A119-C1B6A0C9C325}"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4002CE21-86BF-42D7-ADDE-371FBE43E233}" type="slidenum">
              <a:rPr 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a:spLocks noGrp="1"/>
          </p:cNvSpPr>
          <p:nvPr>
            <p:ph type="dt" idx="10"/>
          </p:nvPr>
        </p:nvSpPr>
        <p:spPr/>
        <p:txBody>
          <a:bodyPr/>
          <a:lstStyle/>
          <a:p>
            <a:fld id="{C863588E-85AE-4E71-B859-59BFF3E09AB3}" type="datetimeFigureOut">
              <a:rPr lang="en-US" altLang="zh-CN"/>
              <a:t>4/21/2022</a:t>
            </a:fld>
            <a:endParaRPr lang="zh-CN"/>
          </a:p>
        </p:txBody>
      </p:sp>
      <p:sp>
        <p:nvSpPr>
          <p:cNvPr id="8" name="页脚占位符 7"/>
          <p:cNvSpPr>
            <a:spLocks noGrp="1"/>
          </p:cNvSpPr>
          <p:nvPr>
            <p:ph type="ftr" idx="11"/>
          </p:nvPr>
        </p:nvSpPr>
        <p:spPr/>
        <p:txBody>
          <a:bodyPr/>
          <a:lstStyle/>
          <a:p>
            <a:endParaRPr lang="zh-CN"/>
          </a:p>
        </p:txBody>
      </p:sp>
      <p:sp>
        <p:nvSpPr>
          <p:cNvPr id="9" name="灯片编号占位符 8"/>
          <p:cNvSpPr>
            <a:spLocks noGrp="1"/>
          </p:cNvSpPr>
          <p:nvPr>
            <p:ph type="sldNum" idx="12"/>
          </p:nvPr>
        </p:nvSpPr>
        <p:spPr/>
        <p:txBody>
          <a:bodyPr/>
          <a:lstStyle/>
          <a:p>
            <a:fld id="{4E856AAC-14C5-45DE-A98C-FFD1E18A197B}"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fld id="{4BE6E378-2EB8-4466-8A22-CF588483CC21}" type="datetimeFigureOut">
              <a:rPr lang="en-US" altLang="zh-CN"/>
              <a:t>4/21/2022</a:t>
            </a:fld>
            <a:endParaRPr lang="zh-CN"/>
          </a:p>
        </p:txBody>
      </p:sp>
      <p:sp>
        <p:nvSpPr>
          <p:cNvPr id="4" name="页脚占位符 3"/>
          <p:cNvSpPr>
            <a:spLocks noGrp="1"/>
          </p:cNvSpPr>
          <p:nvPr>
            <p:ph type="ftr" idx="11"/>
          </p:nvPr>
        </p:nvSpPr>
        <p:spPr/>
        <p:txBody>
          <a:bodyPr/>
          <a:lstStyle/>
          <a:p>
            <a:endParaRPr lang="zh-CN"/>
          </a:p>
        </p:txBody>
      </p:sp>
      <p:sp>
        <p:nvSpPr>
          <p:cNvPr id="5" name="灯片编号占位符 4"/>
          <p:cNvSpPr>
            <a:spLocks noGrp="1"/>
          </p:cNvSpPr>
          <p:nvPr>
            <p:ph type="sldNum" idx="12"/>
          </p:nvPr>
        </p:nvSpPr>
        <p:spPr/>
        <p:txBody>
          <a:bodyPr/>
          <a:lstStyle/>
          <a:p>
            <a:fld id="{CBC9035B-A7D4-43BF-80D7-FA233DEE5E9B}"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fld id="{949E4607-2527-4DA0-9026-8A94E8F5DD1E}" type="datetimeFigureOut">
              <a:rPr lang="en-US" altLang="zh-CN"/>
              <a:t>4/21/2022</a:t>
            </a:fld>
            <a:endParaRPr lang="zh-CN"/>
          </a:p>
        </p:txBody>
      </p:sp>
      <p:sp>
        <p:nvSpPr>
          <p:cNvPr id="3" name="页脚占位符 2"/>
          <p:cNvSpPr>
            <a:spLocks noGrp="1"/>
          </p:cNvSpPr>
          <p:nvPr>
            <p:ph type="ftr" idx="11"/>
          </p:nvPr>
        </p:nvSpPr>
        <p:spPr/>
        <p:txBody>
          <a:bodyPr/>
          <a:lstStyle/>
          <a:p>
            <a:endParaRPr lang="zh-CN"/>
          </a:p>
        </p:txBody>
      </p:sp>
      <p:sp>
        <p:nvSpPr>
          <p:cNvPr id="4" name="灯片编号占位符 3"/>
          <p:cNvSpPr>
            <a:spLocks noGrp="1"/>
          </p:cNvSpPr>
          <p:nvPr>
            <p:ph type="sldNum" idx="12"/>
          </p:nvPr>
        </p:nvSpPr>
        <p:spPr/>
        <p:txBody>
          <a:bodyPr/>
          <a:lstStyle/>
          <a:p>
            <a:fld id="{12A00527-5285-4EF9-80C6-ED2480A8E670}" type="slidenum">
              <a:rPr 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A7F8F786-7893-428E-A4BF-DFC1A50F064C}"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661742AA-A652-4395-97F6-1F69880FF4E6}" type="slidenum">
              <a:rPr 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38D00E11-D391-455F-A28B-916A06D358E0}"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A85A5AA9-A540-4E68-AFBD-C071E519C5BF}" type="slidenum">
              <a:rPr 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2BD71C67-CD49-4A85-B7A0-DDC76AE3DCA9}" type="datetimeFigureOut">
              <a:rPr lang="en-US" altLang="zh-CN"/>
              <a:t>4/21/2022</a:t>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4DE7D8B-B638-4A2D-AA41-728EA1C8DA71}" type="slidenum">
              <a:rPr lang="zh-CN"/>
              <a:t>‹#›</a:t>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6849515" y="-38626"/>
            <a:ext cx="5342484" cy="6935254"/>
          </a:xfrm>
          <a:prstGeom prst="rect">
            <a:avLst/>
          </a:prstGeom>
          <a:solidFill>
            <a:srgbClr val="9A0001"/>
          </a:solidFill>
          <a:ln>
            <a:noFill/>
          </a:ln>
        </p:spPr>
        <p:txBody>
          <a:bodyPr anchor="ctr"/>
          <a:lstStyle/>
          <a:p>
            <a:pPr algn="ctr"/>
            <a:endParaRPr lang="zh-CN">
              <a:solidFill>
                <a:schemeClr val="lt1"/>
              </a:solidFill>
              <a:latin typeface="思源黑体 CN Light"/>
              <a:ea typeface="思源黑体 CN Light"/>
            </a:endParaRPr>
          </a:p>
        </p:txBody>
      </p:sp>
      <p:sp>
        <p:nvSpPr>
          <p:cNvPr id="37" name="矩形 36"/>
          <p:cNvSpPr/>
          <p:nvPr/>
        </p:nvSpPr>
        <p:spPr>
          <a:xfrm>
            <a:off x="-20217" y="-38627"/>
            <a:ext cx="954880" cy="6896627"/>
          </a:xfrm>
          <a:prstGeom prst="rect">
            <a:avLst/>
          </a:prstGeom>
          <a:solidFill>
            <a:srgbClr val="9A0001"/>
          </a:solidFill>
          <a:ln>
            <a:noFill/>
          </a:ln>
        </p:spPr>
        <p:txBody>
          <a:bodyPr anchor="ctr"/>
          <a:lstStyle/>
          <a:p>
            <a:pPr algn="ctr"/>
            <a:endParaRPr lang="zh-CN">
              <a:solidFill>
                <a:schemeClr val="lt1"/>
              </a:solidFill>
              <a:latin typeface="思源黑体 CN Light"/>
              <a:ea typeface="思源黑体 CN Light"/>
            </a:endParaRPr>
          </a:p>
        </p:txBody>
      </p:sp>
      <p:sp>
        <p:nvSpPr>
          <p:cNvPr id="7" name="文本框 6"/>
          <p:cNvSpPr txBox="1"/>
          <p:nvPr/>
        </p:nvSpPr>
        <p:spPr>
          <a:xfrm>
            <a:off x="5436270" y="1966834"/>
            <a:ext cx="5949099" cy="1938992"/>
          </a:xfrm>
          <a:prstGeom prst="rect">
            <a:avLst/>
          </a:prstGeom>
          <a:noFill/>
        </p:spPr>
        <p:txBody>
          <a:bodyPr wrap="square">
            <a:spAutoFit/>
          </a:bodyPr>
          <a:lstStyle/>
          <a:p>
            <a:pPr algn="r"/>
            <a:r>
              <a:rPr lang="zh-CN" altLang="en-US" sz="6000" dirty="0">
                <a:solidFill>
                  <a:schemeClr val="bg1"/>
                </a:solidFill>
                <a:latin typeface="FZCuHeiSongS-B-GB"/>
                <a:ea typeface="FZCuHeiSongS-B-GB"/>
              </a:rPr>
              <a:t>中财大</a:t>
            </a:r>
            <a:endParaRPr lang="en-US" altLang="zh-CN" sz="6000" dirty="0">
              <a:solidFill>
                <a:schemeClr val="bg1"/>
              </a:solidFill>
              <a:latin typeface="FZCuHeiSongS-B-GB"/>
              <a:ea typeface="FZCuHeiSongS-B-GB"/>
            </a:endParaRPr>
          </a:p>
          <a:p>
            <a:pPr algn="r"/>
            <a:r>
              <a:rPr lang="en-US" sz="6000" dirty="0">
                <a:solidFill>
                  <a:schemeClr val="bg1"/>
                </a:solidFill>
                <a:latin typeface="FZCuHeiSongS-B-GB"/>
                <a:ea typeface="FZCuHeiSongS-B-GB"/>
              </a:rPr>
              <a:t>PPT</a:t>
            </a:r>
            <a:r>
              <a:rPr lang="zh-CN" sz="6000" dirty="0">
                <a:solidFill>
                  <a:schemeClr val="bg1"/>
                </a:solidFill>
                <a:latin typeface="FZCuHeiSongS-B-GB"/>
                <a:ea typeface="FZCuHeiSongS-B-GB"/>
              </a:rPr>
              <a:t>模版</a:t>
            </a:r>
          </a:p>
        </p:txBody>
      </p:sp>
      <p:grpSp>
        <p:nvGrpSpPr>
          <p:cNvPr id="24" name="组合 23"/>
          <p:cNvGrpSpPr/>
          <p:nvPr/>
        </p:nvGrpSpPr>
        <p:grpSpPr>
          <a:xfrm>
            <a:off x="8848115" y="4303628"/>
            <a:ext cx="2331445" cy="407395"/>
            <a:chOff x="7763" y="9856"/>
            <a:chExt cx="3141" cy="562"/>
          </a:xfrm>
        </p:grpSpPr>
        <p:sp>
          <p:nvSpPr>
            <p:cNvPr id="25" name="圆角矩形 24"/>
            <p:cNvSpPr/>
            <p:nvPr/>
          </p:nvSpPr>
          <p:spPr>
            <a:xfrm>
              <a:off x="7771" y="9863"/>
              <a:ext cx="3133" cy="526"/>
            </a:xfrm>
            <a:prstGeom prst="roundRect">
              <a:avLst>
                <a:gd name="adj" fmla="val 0"/>
              </a:avLst>
            </a:prstGeom>
            <a:noFill/>
            <a:ln w="19050">
              <a:solidFill>
                <a:schemeClr val="bg1"/>
              </a:solidFill>
              <a:prstDash val="solid"/>
              <a:miter/>
            </a:ln>
          </p:spPr>
          <p:txBody>
            <a:bodyPr anchor="ctr"/>
            <a:lstStyle/>
            <a:p>
              <a:pPr algn="ctr"/>
              <a:endParaRPr lang="zh-CN" sz="2000">
                <a:solidFill>
                  <a:schemeClr val="lt1"/>
                </a:solidFill>
                <a:latin typeface="FZCuHeiSongS-B-GB"/>
                <a:ea typeface="FZCuHeiSongS-B-GB"/>
              </a:endParaRPr>
            </a:p>
          </p:txBody>
        </p:sp>
        <p:sp>
          <p:nvSpPr>
            <p:cNvPr id="26" name="圆角矩形 25"/>
            <p:cNvSpPr/>
            <p:nvPr/>
          </p:nvSpPr>
          <p:spPr>
            <a:xfrm>
              <a:off x="7763" y="9856"/>
              <a:ext cx="1687" cy="534"/>
            </a:xfrm>
            <a:prstGeom prst="roundRect">
              <a:avLst>
                <a:gd name="adj" fmla="val 0"/>
              </a:avLst>
            </a:prstGeom>
            <a:solidFill>
              <a:schemeClr val="bg1"/>
            </a:solidFill>
            <a:ln w="12700">
              <a:solidFill>
                <a:schemeClr val="bg1"/>
              </a:solidFill>
              <a:prstDash val="solid"/>
              <a:miter/>
            </a:ln>
          </p:spPr>
          <p:txBody>
            <a:bodyPr anchor="ctr"/>
            <a:lstStyle/>
            <a:p>
              <a:pPr algn="ctr"/>
              <a:endParaRPr lang="zh-CN" sz="2000">
                <a:solidFill>
                  <a:schemeClr val="lt1"/>
                </a:solidFill>
                <a:latin typeface="FZCuHeiSongS-B-GB"/>
                <a:ea typeface="FZCuHeiSongS-B-GB"/>
              </a:endParaRPr>
            </a:p>
          </p:txBody>
        </p:sp>
        <p:sp>
          <p:nvSpPr>
            <p:cNvPr id="27" name="文本框 26"/>
            <p:cNvSpPr txBox="1"/>
            <p:nvPr/>
          </p:nvSpPr>
          <p:spPr>
            <a:xfrm>
              <a:off x="7899" y="9866"/>
              <a:ext cx="1544" cy="552"/>
            </a:xfrm>
            <a:prstGeom prst="rect">
              <a:avLst/>
            </a:prstGeom>
            <a:noFill/>
            <a:ln>
              <a:noFill/>
            </a:ln>
          </p:spPr>
          <p:txBody>
            <a:bodyPr wrap="square" anchor="t">
              <a:spAutoFit/>
            </a:bodyPr>
            <a:lstStyle/>
            <a:p>
              <a:r>
                <a:rPr lang="zh-CN" sz="2000">
                  <a:solidFill>
                    <a:srgbClr val="9A0001"/>
                  </a:solidFill>
                  <a:latin typeface="FZCuHeiSongS-B-GB"/>
                  <a:ea typeface="FZCuHeiSongS-B-GB"/>
                </a:rPr>
                <a:t>汇报人</a:t>
              </a:r>
            </a:p>
          </p:txBody>
        </p:sp>
      </p:grpSp>
      <p:sp>
        <p:nvSpPr>
          <p:cNvPr id="28" name="文本框 27"/>
          <p:cNvSpPr txBox="1"/>
          <p:nvPr/>
        </p:nvSpPr>
        <p:spPr>
          <a:xfrm>
            <a:off x="10261524" y="4316642"/>
            <a:ext cx="751365" cy="400146"/>
          </a:xfrm>
          <a:prstGeom prst="rect">
            <a:avLst/>
          </a:prstGeom>
          <a:noFill/>
        </p:spPr>
        <p:txBody>
          <a:bodyPr wrap="square" anchor="t">
            <a:spAutoFit/>
          </a:bodyPr>
          <a:lstStyle/>
          <a:p>
            <a:r>
              <a:rPr lang="en-US" sz="2000">
                <a:solidFill>
                  <a:schemeClr val="bg1"/>
                </a:solidFill>
                <a:latin typeface="FZCuHeiSongS-B-GB"/>
                <a:ea typeface="FZCuHeiSongS-B-GB"/>
              </a:rPr>
              <a:t>XXX</a:t>
            </a:r>
            <a:endParaRPr lang="zh-CN" sz="2000">
              <a:solidFill>
                <a:schemeClr val="bg1"/>
              </a:solidFill>
              <a:latin typeface="FZCuHeiSongS-B-GB"/>
              <a:ea typeface="FZCuHeiSongS-B-GB"/>
            </a:endParaRPr>
          </a:p>
        </p:txBody>
      </p:sp>
      <p:sp>
        <p:nvSpPr>
          <p:cNvPr id="31" name="文本框 30"/>
          <p:cNvSpPr txBox="1"/>
          <p:nvPr/>
        </p:nvSpPr>
        <p:spPr>
          <a:xfrm>
            <a:off x="9341783" y="4826435"/>
            <a:ext cx="1928133" cy="400110"/>
          </a:xfrm>
          <a:prstGeom prst="rect">
            <a:avLst/>
          </a:prstGeom>
          <a:noFill/>
        </p:spPr>
        <p:txBody>
          <a:bodyPr wrap="square">
            <a:spAutoFit/>
          </a:bodyPr>
          <a:lstStyle/>
          <a:p>
            <a:pPr algn="r"/>
            <a:r>
              <a:rPr lang="en-US" sz="2000">
                <a:solidFill>
                  <a:schemeClr val="bg1"/>
                </a:solidFill>
                <a:latin typeface="FZCuHeiSongS-B-GB"/>
                <a:ea typeface="FZCuHeiSongS-B-GB"/>
              </a:rPr>
              <a:t>2022</a:t>
            </a:r>
            <a:r>
              <a:rPr lang="zh-CN" sz="2000">
                <a:solidFill>
                  <a:schemeClr val="bg1"/>
                </a:solidFill>
                <a:latin typeface="FZCuHeiSongS-B-GB"/>
                <a:ea typeface="FZCuHeiSongS-B-GB"/>
              </a:rPr>
              <a:t>年</a:t>
            </a:r>
            <a:r>
              <a:rPr lang="en-US" sz="2000">
                <a:solidFill>
                  <a:schemeClr val="bg1"/>
                </a:solidFill>
                <a:latin typeface="FZCuHeiSongS-B-GB"/>
                <a:ea typeface="FZCuHeiSongS-B-GB"/>
              </a:rPr>
              <a:t>X</a:t>
            </a:r>
            <a:r>
              <a:rPr lang="zh-CN" sz="2000">
                <a:solidFill>
                  <a:schemeClr val="bg1"/>
                </a:solidFill>
                <a:latin typeface="FZCuHeiSongS-B-GB"/>
                <a:ea typeface="FZCuHeiSongS-B-GB"/>
              </a:rPr>
              <a:t>月</a:t>
            </a:r>
            <a:r>
              <a:rPr lang="en-US" sz="2000">
                <a:solidFill>
                  <a:schemeClr val="bg1"/>
                </a:solidFill>
                <a:latin typeface="FZCuHeiSongS-B-GB"/>
                <a:ea typeface="FZCuHeiSongS-B-GB"/>
              </a:rPr>
              <a:t>X</a:t>
            </a:r>
            <a:r>
              <a:rPr lang="zh-CN" sz="2000">
                <a:solidFill>
                  <a:schemeClr val="bg1"/>
                </a:solidFill>
                <a:latin typeface="FZCuHeiSongS-B-GB"/>
                <a:ea typeface="FZCuHeiSongS-B-GB"/>
              </a:rPr>
              <a:t>日</a:t>
            </a:r>
          </a:p>
        </p:txBody>
      </p:sp>
      <p:grpSp>
        <p:nvGrpSpPr>
          <p:cNvPr id="33" name="组合 32"/>
          <p:cNvGrpSpPr/>
          <p:nvPr/>
        </p:nvGrpSpPr>
        <p:grpSpPr>
          <a:xfrm>
            <a:off x="244790" y="1748533"/>
            <a:ext cx="507831" cy="2900143"/>
            <a:chOff x="381322" y="1266510"/>
            <a:chExt cx="507831" cy="2900143"/>
          </a:xfrm>
        </p:grpSpPr>
        <p:sp>
          <p:nvSpPr>
            <p:cNvPr id="34" name="文本框 33"/>
            <p:cNvSpPr txBox="1"/>
            <p:nvPr/>
          </p:nvSpPr>
          <p:spPr>
            <a:xfrm>
              <a:off x="381322" y="1266510"/>
              <a:ext cx="507831" cy="2900143"/>
            </a:xfrm>
            <a:prstGeom prst="rect">
              <a:avLst/>
            </a:prstGeom>
            <a:noFill/>
          </p:spPr>
          <p:txBody>
            <a:bodyPr vert="eaVert" wrap="square">
              <a:spAutoFit/>
            </a:bodyPr>
            <a:lstStyle/>
            <a:p>
              <a:r>
                <a:rPr lang="en-GB" sz="2100" dirty="0">
                  <a:solidFill>
                    <a:schemeClr val="bg1"/>
                  </a:solidFill>
                  <a:latin typeface="FZCuHeiSongS-B-GB"/>
                  <a:ea typeface="FZCuHeiSongS-B-GB"/>
                </a:rPr>
                <a:t>CUFE</a:t>
              </a:r>
              <a:endParaRPr lang="zh-CN" sz="2100" dirty="0">
                <a:solidFill>
                  <a:schemeClr val="bg1"/>
                </a:solidFill>
                <a:latin typeface="FZCuHeiSongS-B-GB"/>
                <a:ea typeface="FZCuHeiSongS-B-GB"/>
              </a:endParaRPr>
            </a:p>
          </p:txBody>
        </p:sp>
        <p:cxnSp>
          <p:nvCxnSpPr>
            <p:cNvPr id="36" name="直接连接符 33"/>
            <p:cNvCxnSpPr/>
            <p:nvPr/>
          </p:nvCxnSpPr>
          <p:spPr>
            <a:xfrm>
              <a:off x="629212" y="1981431"/>
              <a:ext cx="0" cy="796729"/>
            </a:xfrm>
            <a:prstGeom prst="line">
              <a:avLst/>
            </a:prstGeom>
            <a:ln w="12700">
              <a:solidFill>
                <a:schemeClr val="bg1"/>
              </a:solidFill>
              <a:prstDash val="solid"/>
              <a:miter/>
            </a:ln>
          </p:spPr>
        </p:cxnSp>
      </p:grpSp>
      <p:pic>
        <p:nvPicPr>
          <p:cNvPr id="4" name="图片 3">
            <a:extLst>
              <a:ext uri="{FF2B5EF4-FFF2-40B4-BE49-F238E27FC236}">
                <a16:creationId xmlns:a16="http://schemas.microsoft.com/office/drawing/2014/main" id="{03BDDCB5-5D72-4B0D-AB07-18046932A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207" y="6233679"/>
            <a:ext cx="5949099" cy="682866"/>
          </a:xfrm>
          <a:prstGeom prst="rect">
            <a:avLst/>
          </a:prstGeom>
        </p:spPr>
      </p:pic>
      <p:pic>
        <p:nvPicPr>
          <p:cNvPr id="9" name="图片 8">
            <a:extLst>
              <a:ext uri="{FF2B5EF4-FFF2-40B4-BE49-F238E27FC236}">
                <a16:creationId xmlns:a16="http://schemas.microsoft.com/office/drawing/2014/main" id="{4CCD7B15-5DB6-43D6-A260-1B57523DA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063" y="365924"/>
            <a:ext cx="3055020" cy="982609"/>
          </a:xfrm>
          <a:prstGeom prst="rect">
            <a:avLst/>
          </a:prstGeom>
        </p:spPr>
      </p:pic>
      <p:pic>
        <p:nvPicPr>
          <p:cNvPr id="5" name="图片 4">
            <a:extLst>
              <a:ext uri="{FF2B5EF4-FFF2-40B4-BE49-F238E27FC236}">
                <a16:creationId xmlns:a16="http://schemas.microsoft.com/office/drawing/2014/main" id="{F06E26FF-0CE6-4439-BAEC-9519839173A5}"/>
              </a:ext>
            </a:extLst>
          </p:cNvPr>
          <p:cNvPicPr>
            <a:picLocks noChangeAspect="1"/>
          </p:cNvPicPr>
          <p:nvPr/>
        </p:nvPicPr>
        <p:blipFill rotWithShape="1">
          <a:blip r:embed="rId4">
            <a:extLst>
              <a:ext uri="{28A0092B-C50C-407E-A947-70E740481C1C}">
                <a14:useLocalDpi xmlns:a14="http://schemas.microsoft.com/office/drawing/2010/main" val="0"/>
              </a:ext>
            </a:extLst>
          </a:blip>
          <a:srcRect l="23819" t="854" r="18801" b="-854"/>
          <a:stretch/>
        </p:blipFill>
        <p:spPr>
          <a:xfrm>
            <a:off x="960921" y="0"/>
            <a:ext cx="5888594" cy="6916504"/>
          </a:xfrm>
          <a:prstGeom prst="rect">
            <a:avLst/>
          </a:prstGeom>
        </p:spPr>
      </p:pic>
      <p:sp>
        <p:nvSpPr>
          <p:cNvPr id="6" name="矩形 5">
            <a:extLst>
              <a:ext uri="{FF2B5EF4-FFF2-40B4-BE49-F238E27FC236}">
                <a16:creationId xmlns:a16="http://schemas.microsoft.com/office/drawing/2014/main" id="{D8E47C1A-9B0E-455F-90A4-F6780EE83F44}"/>
              </a:ext>
            </a:extLst>
          </p:cNvPr>
          <p:cNvSpPr/>
          <p:nvPr/>
        </p:nvSpPr>
        <p:spPr>
          <a:xfrm>
            <a:off x="926674" y="-38669"/>
            <a:ext cx="5949099" cy="6906607"/>
          </a:xfrm>
          <a:prstGeom prst="rect">
            <a:avLst/>
          </a:prstGeom>
          <a:gradFill flip="none" rotWithShape="1">
            <a:gsLst>
              <a:gs pos="63000">
                <a:srgbClr val="C96556">
                  <a:alpha val="48000"/>
                </a:srgbClr>
              </a:gs>
              <a:gs pos="0">
                <a:srgbClr val="9A0001"/>
              </a:gs>
              <a:gs pos="100000">
                <a:schemeClr val="accent2">
                  <a:lumMod val="40000"/>
                  <a:lumOff val="6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83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54551" y="-47379"/>
            <a:ext cx="6536741" cy="6947785"/>
          </a:xfrm>
          <a:prstGeom prst="rect">
            <a:avLst/>
          </a:prstGeom>
          <a:solidFill>
            <a:srgbClr val="9A0001"/>
          </a:solidFill>
          <a:ln w="12700" cap="flat" cmpd="sng">
            <a:noFill/>
            <a:prstDash val="solid"/>
            <a:miter/>
          </a:ln>
        </p:spPr>
        <p:txBody>
          <a:bodyPr anchor="ctr"/>
          <a:lstStyle/>
          <a:p>
            <a:pPr algn="ctr"/>
            <a:endParaRPr lang="zh-CN" dirty="0">
              <a:solidFill>
                <a:schemeClr val="lt1"/>
              </a:solidFill>
            </a:endParaRPr>
          </a:p>
        </p:txBody>
      </p:sp>
      <p:cxnSp>
        <p:nvCxnSpPr>
          <p:cNvPr id="11" name="直接连接符 10"/>
          <p:cNvCxnSpPr/>
          <p:nvPr/>
        </p:nvCxnSpPr>
        <p:spPr>
          <a:xfrm>
            <a:off x="635404" y="608428"/>
            <a:ext cx="832279" cy="0"/>
          </a:xfrm>
          <a:prstGeom prst="line">
            <a:avLst/>
          </a:prstGeom>
          <a:ln w="127000">
            <a:solidFill>
              <a:srgbClr val="9A0001"/>
            </a:solidFill>
            <a:prstDash val="solid"/>
            <a:miter/>
          </a:ln>
        </p:spPr>
      </p:cxnSp>
      <p:sp>
        <p:nvSpPr>
          <p:cNvPr id="12" name="文本框 11"/>
          <p:cNvSpPr txBox="1"/>
          <p:nvPr/>
        </p:nvSpPr>
        <p:spPr>
          <a:xfrm>
            <a:off x="-11561" y="698098"/>
            <a:ext cx="4080664" cy="769441"/>
          </a:xfrm>
          <a:prstGeom prst="rect">
            <a:avLst/>
          </a:prstGeom>
          <a:noFill/>
        </p:spPr>
        <p:txBody>
          <a:bodyPr wrap="square">
            <a:spAutoFit/>
          </a:bodyPr>
          <a:lstStyle/>
          <a:p>
            <a:pPr lvl="1"/>
            <a:r>
              <a:rPr lang="zh-CN" sz="4400">
                <a:solidFill>
                  <a:schemeClr val="tx1">
                    <a:lumMod val="75000"/>
                    <a:lumOff val="25000"/>
                  </a:schemeClr>
                </a:solidFill>
                <a:latin typeface="FZDaWeiTiS-R-GB"/>
                <a:ea typeface="FZDaWeiTiS-R-GB"/>
              </a:rPr>
              <a:t>目录 </a:t>
            </a:r>
            <a:r>
              <a:rPr lang="en-US" sz="2800">
                <a:solidFill>
                  <a:schemeClr val="tx1">
                    <a:lumMod val="75000"/>
                    <a:lumOff val="25000"/>
                  </a:schemeClr>
                </a:solidFill>
                <a:latin typeface="FZDaWeiTiS-R-GB"/>
                <a:ea typeface="FZDaWeiTiS-R-GB"/>
              </a:rPr>
              <a:t>CONTENTS</a:t>
            </a:r>
            <a:endParaRPr lang="zh-CN" sz="4400">
              <a:solidFill>
                <a:schemeClr val="tx1">
                  <a:lumMod val="75000"/>
                  <a:lumOff val="25000"/>
                </a:schemeClr>
              </a:solidFill>
              <a:latin typeface="FZDaWeiTiS-R-GB"/>
              <a:ea typeface="FZDaWeiTiS-R-GB"/>
            </a:endParaRPr>
          </a:p>
        </p:txBody>
      </p:sp>
      <p:grpSp>
        <p:nvGrpSpPr>
          <p:cNvPr id="14" name="组合 13"/>
          <p:cNvGrpSpPr/>
          <p:nvPr/>
        </p:nvGrpSpPr>
        <p:grpSpPr>
          <a:xfrm rot="16200000">
            <a:off x="9259686" y="4953682"/>
            <a:ext cx="492443" cy="3187679"/>
            <a:chOff x="406918" y="1740456"/>
            <a:chExt cx="492443" cy="3187679"/>
          </a:xfrm>
        </p:grpSpPr>
        <p:sp>
          <p:nvSpPr>
            <p:cNvPr id="15" name="文本框 14"/>
            <p:cNvSpPr txBox="1"/>
            <p:nvPr/>
          </p:nvSpPr>
          <p:spPr>
            <a:xfrm>
              <a:off x="406918" y="1740456"/>
              <a:ext cx="492443" cy="2582178"/>
            </a:xfrm>
            <a:prstGeom prst="rect">
              <a:avLst/>
            </a:prstGeom>
            <a:noFill/>
          </p:spPr>
          <p:txBody>
            <a:bodyPr vert="eaVert" wrap="square">
              <a:spAutoFit/>
            </a:bodyPr>
            <a:lstStyle/>
            <a:p>
              <a:pPr algn="ctr"/>
              <a:r>
                <a:rPr lang="en-US" altLang="zh-CN" sz="2000" dirty="0">
                  <a:solidFill>
                    <a:schemeClr val="bg1"/>
                  </a:solidFill>
                  <a:latin typeface="FZCuHeiSongS-B-GB"/>
                  <a:ea typeface="FZCuHeiSongS-B-GB"/>
                </a:rPr>
                <a:t>CUFE</a:t>
              </a:r>
            </a:p>
          </p:txBody>
        </p:sp>
        <p:cxnSp>
          <p:nvCxnSpPr>
            <p:cNvPr id="17" name="直接连接符 16"/>
            <p:cNvCxnSpPr/>
            <p:nvPr/>
          </p:nvCxnSpPr>
          <p:spPr>
            <a:xfrm>
              <a:off x="635238" y="4131406"/>
              <a:ext cx="0" cy="796729"/>
            </a:xfrm>
            <a:prstGeom prst="line">
              <a:avLst/>
            </a:prstGeom>
            <a:ln w="12700">
              <a:solidFill>
                <a:schemeClr val="bg1"/>
              </a:solidFill>
              <a:prstDash val="solid"/>
              <a:miter/>
            </a:ln>
          </p:spPr>
        </p:cxnSp>
      </p:grpSp>
      <p:grpSp>
        <p:nvGrpSpPr>
          <p:cNvPr id="36" name="组合 35"/>
          <p:cNvGrpSpPr/>
          <p:nvPr/>
        </p:nvGrpSpPr>
        <p:grpSpPr>
          <a:xfrm>
            <a:off x="615224" y="2146066"/>
            <a:ext cx="4603678" cy="769441"/>
            <a:chOff x="1184078" y="2313500"/>
            <a:chExt cx="4603678" cy="769441"/>
          </a:xfrm>
        </p:grpSpPr>
        <p:sp>
          <p:nvSpPr>
            <p:cNvPr id="13" name="文本框 12"/>
            <p:cNvSpPr txBox="1"/>
            <p:nvPr/>
          </p:nvSpPr>
          <p:spPr>
            <a:xfrm>
              <a:off x="1184078" y="2313500"/>
              <a:ext cx="755335" cy="769441"/>
            </a:xfrm>
            <a:prstGeom prst="rect">
              <a:avLst/>
            </a:prstGeom>
            <a:noFill/>
          </p:spPr>
          <p:txBody>
            <a:bodyPr wrap="none">
              <a:spAutoFit/>
            </a:bodyPr>
            <a:lstStyle/>
            <a:p>
              <a:r>
                <a:rPr lang="en-US" sz="4400" b="1" dirty="0">
                  <a:solidFill>
                    <a:schemeClr val="tx1">
                      <a:lumMod val="75000"/>
                      <a:lumOff val="25000"/>
                    </a:schemeClr>
                  </a:solidFill>
                  <a:latin typeface="FZCuHeiSongS-B-GB"/>
                  <a:ea typeface="FZCuHeiSongS-B-GB"/>
                </a:rPr>
                <a:t>01</a:t>
              </a:r>
              <a:endParaRPr lang="zh-CN" sz="4400" b="1" dirty="0">
                <a:solidFill>
                  <a:schemeClr val="tx1">
                    <a:lumMod val="75000"/>
                    <a:lumOff val="25000"/>
                  </a:schemeClr>
                </a:solidFill>
                <a:latin typeface="FZCuHeiSongS-B-GB"/>
                <a:ea typeface="FZCuHeiSongS-B-GB"/>
              </a:endParaRPr>
            </a:p>
          </p:txBody>
        </p:sp>
        <p:sp>
          <p:nvSpPr>
            <p:cNvPr id="19" name="文本框 18"/>
            <p:cNvSpPr txBox="1"/>
            <p:nvPr/>
          </p:nvSpPr>
          <p:spPr>
            <a:xfrm>
              <a:off x="2029462" y="2333498"/>
              <a:ext cx="1415772" cy="461665"/>
            </a:xfrm>
            <a:prstGeom prst="rect">
              <a:avLst/>
            </a:prstGeom>
            <a:noFill/>
          </p:spPr>
          <p:txBody>
            <a:bodyPr wrap="none">
              <a:spAutoFit/>
            </a:bodyPr>
            <a:lstStyle/>
            <a:p>
              <a:r>
                <a:rPr lang="zh-CN" sz="2400">
                  <a:solidFill>
                    <a:schemeClr val="tx1">
                      <a:lumMod val="75000"/>
                      <a:lumOff val="25000"/>
                    </a:schemeClr>
                  </a:solidFill>
                  <a:latin typeface="FZShengShiKaiShuS-EB-GB"/>
                  <a:ea typeface="FZShengShiKaiShuS-EB-GB"/>
                </a:rPr>
                <a:t>输入标题</a:t>
              </a:r>
            </a:p>
          </p:txBody>
        </p:sp>
        <p:sp>
          <p:nvSpPr>
            <p:cNvPr id="24" name="文本框 23"/>
            <p:cNvSpPr txBox="1"/>
            <p:nvPr/>
          </p:nvSpPr>
          <p:spPr>
            <a:xfrm>
              <a:off x="2029462" y="2690950"/>
              <a:ext cx="3758294" cy="339482"/>
            </a:xfrm>
            <a:prstGeom prst="rect">
              <a:avLst/>
            </a:prstGeom>
            <a:noFill/>
          </p:spPr>
          <p:txBody>
            <a:bodyPr wrap="square">
              <a:spAutoFit/>
            </a:bodyPr>
            <a:lstStyle/>
            <a:p>
              <a:r>
                <a:rPr lang="zh-CN" sz="1600" dirty="0">
                  <a:solidFill>
                    <a:schemeClr val="tx1">
                      <a:lumMod val="75000"/>
                      <a:lumOff val="25000"/>
                    </a:schemeClr>
                  </a:solidFill>
                  <a:latin typeface="FZShengShiKaiShuS-EB-GB"/>
                  <a:ea typeface="FZShengShiKaiShuS-EB-GB"/>
                </a:rPr>
                <a:t>点击此处输入标题文本</a:t>
              </a:r>
            </a:p>
          </p:txBody>
        </p:sp>
        <p:cxnSp>
          <p:nvCxnSpPr>
            <p:cNvPr id="34" name="直接连接符 33"/>
            <p:cNvCxnSpPr/>
            <p:nvPr/>
          </p:nvCxnSpPr>
          <p:spPr>
            <a:xfrm>
              <a:off x="2029462" y="2409554"/>
              <a:ext cx="0" cy="577334"/>
            </a:xfrm>
            <a:prstGeom prst="line">
              <a:avLst/>
            </a:prstGeom>
            <a:ln w="63500">
              <a:solidFill>
                <a:srgbClr val="9A0001"/>
              </a:solidFill>
              <a:prstDash val="solid"/>
              <a:miter/>
            </a:ln>
          </p:spPr>
        </p:cxnSp>
      </p:grpSp>
      <p:grpSp>
        <p:nvGrpSpPr>
          <p:cNvPr id="50" name="组合 49"/>
          <p:cNvGrpSpPr/>
          <p:nvPr/>
        </p:nvGrpSpPr>
        <p:grpSpPr>
          <a:xfrm>
            <a:off x="631114" y="3155784"/>
            <a:ext cx="4603678" cy="769441"/>
            <a:chOff x="1184078" y="2313500"/>
            <a:chExt cx="4603678" cy="769441"/>
          </a:xfrm>
        </p:grpSpPr>
        <p:sp>
          <p:nvSpPr>
            <p:cNvPr id="51" name="文本框 50"/>
            <p:cNvSpPr txBox="1"/>
            <p:nvPr/>
          </p:nvSpPr>
          <p:spPr>
            <a:xfrm>
              <a:off x="1184078" y="2313500"/>
              <a:ext cx="755335" cy="769441"/>
            </a:xfrm>
            <a:prstGeom prst="rect">
              <a:avLst/>
            </a:prstGeom>
            <a:noFill/>
          </p:spPr>
          <p:txBody>
            <a:bodyPr wrap="none">
              <a:spAutoFit/>
            </a:bodyPr>
            <a:lstStyle/>
            <a:p>
              <a:r>
                <a:rPr lang="en-US" sz="4400" b="1">
                  <a:solidFill>
                    <a:schemeClr val="tx1">
                      <a:lumMod val="75000"/>
                      <a:lumOff val="25000"/>
                    </a:schemeClr>
                  </a:solidFill>
                  <a:latin typeface="FZCuHeiSongS-B-GB"/>
                  <a:ea typeface="FZCuHeiSongS-B-GB"/>
                </a:rPr>
                <a:t>02</a:t>
              </a:r>
              <a:endParaRPr lang="zh-CN" sz="4400" b="1">
                <a:solidFill>
                  <a:schemeClr val="tx1">
                    <a:lumMod val="75000"/>
                    <a:lumOff val="25000"/>
                  </a:schemeClr>
                </a:solidFill>
                <a:latin typeface="FZCuHeiSongS-B-GB"/>
                <a:ea typeface="FZCuHeiSongS-B-GB"/>
              </a:endParaRPr>
            </a:p>
          </p:txBody>
        </p:sp>
        <p:sp>
          <p:nvSpPr>
            <p:cNvPr id="52" name="文本框 51"/>
            <p:cNvSpPr txBox="1"/>
            <p:nvPr/>
          </p:nvSpPr>
          <p:spPr>
            <a:xfrm>
              <a:off x="2029462" y="2333498"/>
              <a:ext cx="1415772" cy="461665"/>
            </a:xfrm>
            <a:prstGeom prst="rect">
              <a:avLst/>
            </a:prstGeom>
            <a:noFill/>
          </p:spPr>
          <p:txBody>
            <a:bodyPr wrap="none">
              <a:spAutoFit/>
            </a:bodyPr>
            <a:lstStyle/>
            <a:p>
              <a:r>
                <a:rPr lang="zh-CN" sz="2400" dirty="0">
                  <a:solidFill>
                    <a:schemeClr val="tx1">
                      <a:lumMod val="75000"/>
                      <a:lumOff val="25000"/>
                    </a:schemeClr>
                  </a:solidFill>
                  <a:latin typeface="FZShengShiKaiShuS-EB-GB"/>
                  <a:ea typeface="FZShengShiKaiShuS-EB-GB"/>
                </a:rPr>
                <a:t>输入标题</a:t>
              </a:r>
            </a:p>
          </p:txBody>
        </p:sp>
        <p:sp>
          <p:nvSpPr>
            <p:cNvPr id="53" name="文本框 52"/>
            <p:cNvSpPr txBox="1"/>
            <p:nvPr/>
          </p:nvSpPr>
          <p:spPr>
            <a:xfrm>
              <a:off x="2029462" y="2690950"/>
              <a:ext cx="3758294" cy="339482"/>
            </a:xfrm>
            <a:prstGeom prst="rect">
              <a:avLst/>
            </a:prstGeom>
            <a:noFill/>
          </p:spPr>
          <p:txBody>
            <a:bodyPr wrap="square">
              <a:spAutoFit/>
            </a:bodyPr>
            <a:lstStyle/>
            <a:p>
              <a:r>
                <a:rPr lang="zh-CN" sz="1600">
                  <a:solidFill>
                    <a:schemeClr val="tx1">
                      <a:lumMod val="75000"/>
                      <a:lumOff val="25000"/>
                    </a:schemeClr>
                  </a:solidFill>
                  <a:latin typeface="FZShengShiKaiShuS-EB-GB"/>
                  <a:ea typeface="FZShengShiKaiShuS-EB-GB"/>
                </a:rPr>
                <a:t>点击此处输入标题文本</a:t>
              </a:r>
            </a:p>
          </p:txBody>
        </p:sp>
        <p:cxnSp>
          <p:nvCxnSpPr>
            <p:cNvPr id="54" name="直接连接符 33"/>
            <p:cNvCxnSpPr/>
            <p:nvPr/>
          </p:nvCxnSpPr>
          <p:spPr>
            <a:xfrm>
              <a:off x="2029462" y="2409554"/>
              <a:ext cx="0" cy="577334"/>
            </a:xfrm>
            <a:prstGeom prst="line">
              <a:avLst/>
            </a:prstGeom>
            <a:ln w="63500">
              <a:solidFill>
                <a:srgbClr val="9A0001"/>
              </a:solidFill>
              <a:prstDash val="solid"/>
              <a:miter/>
            </a:ln>
          </p:spPr>
        </p:cxnSp>
      </p:grpSp>
      <p:grpSp>
        <p:nvGrpSpPr>
          <p:cNvPr id="55" name="组合 54"/>
          <p:cNvGrpSpPr/>
          <p:nvPr/>
        </p:nvGrpSpPr>
        <p:grpSpPr>
          <a:xfrm>
            <a:off x="631114" y="4158231"/>
            <a:ext cx="4603678" cy="769441"/>
            <a:chOff x="1184078" y="2313500"/>
            <a:chExt cx="4603678" cy="769441"/>
          </a:xfrm>
        </p:grpSpPr>
        <p:sp>
          <p:nvSpPr>
            <p:cNvPr id="56" name="文本框 55"/>
            <p:cNvSpPr txBox="1"/>
            <p:nvPr/>
          </p:nvSpPr>
          <p:spPr>
            <a:xfrm>
              <a:off x="1184078" y="2313500"/>
              <a:ext cx="755335" cy="769441"/>
            </a:xfrm>
            <a:prstGeom prst="rect">
              <a:avLst/>
            </a:prstGeom>
            <a:noFill/>
          </p:spPr>
          <p:txBody>
            <a:bodyPr wrap="none">
              <a:spAutoFit/>
            </a:bodyPr>
            <a:lstStyle/>
            <a:p>
              <a:r>
                <a:rPr lang="en-US" sz="4400" b="1">
                  <a:solidFill>
                    <a:schemeClr val="tx1">
                      <a:lumMod val="75000"/>
                      <a:lumOff val="25000"/>
                    </a:schemeClr>
                  </a:solidFill>
                  <a:latin typeface="FZCuHeiSongS-B-GB"/>
                  <a:ea typeface="FZCuHeiSongS-B-GB"/>
                </a:rPr>
                <a:t>03</a:t>
              </a:r>
              <a:endParaRPr lang="zh-CN" sz="4400" b="1">
                <a:solidFill>
                  <a:schemeClr val="tx1">
                    <a:lumMod val="75000"/>
                    <a:lumOff val="25000"/>
                  </a:schemeClr>
                </a:solidFill>
                <a:latin typeface="FZCuHeiSongS-B-GB"/>
                <a:ea typeface="FZCuHeiSongS-B-GB"/>
              </a:endParaRPr>
            </a:p>
          </p:txBody>
        </p:sp>
        <p:sp>
          <p:nvSpPr>
            <p:cNvPr id="57" name="文本框 56"/>
            <p:cNvSpPr txBox="1"/>
            <p:nvPr/>
          </p:nvSpPr>
          <p:spPr>
            <a:xfrm>
              <a:off x="2029462" y="2333498"/>
              <a:ext cx="1415772" cy="461665"/>
            </a:xfrm>
            <a:prstGeom prst="rect">
              <a:avLst/>
            </a:prstGeom>
            <a:noFill/>
          </p:spPr>
          <p:txBody>
            <a:bodyPr wrap="none">
              <a:spAutoFit/>
            </a:bodyPr>
            <a:lstStyle/>
            <a:p>
              <a:r>
                <a:rPr lang="zh-CN" sz="2400">
                  <a:solidFill>
                    <a:schemeClr val="tx1">
                      <a:lumMod val="75000"/>
                      <a:lumOff val="25000"/>
                    </a:schemeClr>
                  </a:solidFill>
                  <a:latin typeface="FZShengShiKaiShuS-EB-GB"/>
                  <a:ea typeface="FZShengShiKaiShuS-EB-GB"/>
                </a:rPr>
                <a:t>输入标题</a:t>
              </a:r>
            </a:p>
          </p:txBody>
        </p:sp>
        <p:sp>
          <p:nvSpPr>
            <p:cNvPr id="58" name="文本框 57"/>
            <p:cNvSpPr txBox="1"/>
            <p:nvPr/>
          </p:nvSpPr>
          <p:spPr>
            <a:xfrm>
              <a:off x="2029462" y="2690950"/>
              <a:ext cx="3758294" cy="339482"/>
            </a:xfrm>
            <a:prstGeom prst="rect">
              <a:avLst/>
            </a:prstGeom>
            <a:noFill/>
          </p:spPr>
          <p:txBody>
            <a:bodyPr wrap="square">
              <a:spAutoFit/>
            </a:bodyPr>
            <a:lstStyle/>
            <a:p>
              <a:r>
                <a:rPr lang="zh-CN" sz="1600">
                  <a:solidFill>
                    <a:schemeClr val="tx1">
                      <a:lumMod val="75000"/>
                      <a:lumOff val="25000"/>
                    </a:schemeClr>
                  </a:solidFill>
                  <a:latin typeface="FZShengShiKaiShuS-EB-GB"/>
                  <a:ea typeface="FZShengShiKaiShuS-EB-GB"/>
                </a:rPr>
                <a:t>点击此处输入标题文本</a:t>
              </a:r>
            </a:p>
          </p:txBody>
        </p:sp>
        <p:cxnSp>
          <p:nvCxnSpPr>
            <p:cNvPr id="59" name="直接连接符 33"/>
            <p:cNvCxnSpPr/>
            <p:nvPr/>
          </p:nvCxnSpPr>
          <p:spPr>
            <a:xfrm>
              <a:off x="2029462" y="2409554"/>
              <a:ext cx="0" cy="577334"/>
            </a:xfrm>
            <a:prstGeom prst="line">
              <a:avLst/>
            </a:prstGeom>
            <a:ln w="63500">
              <a:solidFill>
                <a:srgbClr val="9A0001"/>
              </a:solidFill>
              <a:prstDash val="solid"/>
              <a:miter/>
            </a:ln>
          </p:spPr>
        </p:cxnSp>
      </p:grpSp>
      <p:cxnSp>
        <p:nvCxnSpPr>
          <p:cNvPr id="38" name="直接连接符 16"/>
          <p:cNvCxnSpPr/>
          <p:nvPr/>
        </p:nvCxnSpPr>
        <p:spPr>
          <a:xfrm rot="16200000">
            <a:off x="7392767" y="6172633"/>
            <a:ext cx="0" cy="796729"/>
          </a:xfrm>
          <a:prstGeom prst="line">
            <a:avLst/>
          </a:prstGeom>
          <a:ln w="12700">
            <a:solidFill>
              <a:schemeClr val="bg1"/>
            </a:solidFill>
            <a:prstDash val="solid"/>
            <a:miter/>
          </a:ln>
        </p:spPr>
      </p:cxnSp>
      <p:pic>
        <p:nvPicPr>
          <p:cNvPr id="33" name="图片 32">
            <a:extLst>
              <a:ext uri="{FF2B5EF4-FFF2-40B4-BE49-F238E27FC236}">
                <a16:creationId xmlns:a16="http://schemas.microsoft.com/office/drawing/2014/main" id="{1EDF4706-E059-446C-B4C2-DE1437703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699" y="6024303"/>
            <a:ext cx="2392262" cy="769441"/>
          </a:xfrm>
          <a:prstGeom prst="rect">
            <a:avLst/>
          </a:prstGeom>
        </p:spPr>
      </p:pic>
      <p:pic>
        <p:nvPicPr>
          <p:cNvPr id="5" name="图片 4">
            <a:extLst>
              <a:ext uri="{FF2B5EF4-FFF2-40B4-BE49-F238E27FC236}">
                <a16:creationId xmlns:a16="http://schemas.microsoft.com/office/drawing/2014/main" id="{780E15B7-A320-4456-B776-306C4414F6A8}"/>
              </a:ext>
            </a:extLst>
          </p:cNvPr>
          <p:cNvPicPr>
            <a:picLocks noChangeAspect="1"/>
          </p:cNvPicPr>
          <p:nvPr/>
        </p:nvPicPr>
        <p:blipFill rotWithShape="1">
          <a:blip r:embed="rId4">
            <a:extLst>
              <a:ext uri="{28A0092B-C50C-407E-A947-70E740481C1C}">
                <a14:useLocalDpi xmlns:a14="http://schemas.microsoft.com/office/drawing/2010/main" val="0"/>
              </a:ext>
            </a:extLst>
          </a:blip>
          <a:srcRect l="659" t="19817" r="-320" b="-50"/>
          <a:stretch/>
        </p:blipFill>
        <p:spPr>
          <a:xfrm>
            <a:off x="6891242" y="698099"/>
            <a:ext cx="4669644" cy="56390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1239655"/>
            <a:ext cx="766614" cy="3436705"/>
          </a:xfrm>
          <a:prstGeom prst="rect">
            <a:avLst/>
          </a:prstGeom>
          <a:solidFill>
            <a:srgbClr val="9A0001"/>
          </a:solidFill>
          <a:ln>
            <a:noFill/>
          </a:ln>
          <a:effectLst>
            <a:outerShdw blurRad="127000" dist="38100" dir="2700000" algn="tl" rotWithShape="0">
              <a:srgbClr val="000000">
                <a:alpha val="20000"/>
              </a:srgbClr>
            </a:outerShdw>
          </a:effectLst>
        </p:spPr>
        <p:txBody>
          <a:bodyPr anchor="ctr"/>
          <a:lstStyle/>
          <a:p>
            <a:pPr algn="ctr"/>
            <a:endParaRPr lang="zh-CN">
              <a:solidFill>
                <a:schemeClr val="lt1"/>
              </a:solidFill>
              <a:ea typeface="字魂105号-简雅黑"/>
            </a:endParaRPr>
          </a:p>
        </p:txBody>
      </p:sp>
      <p:grpSp>
        <p:nvGrpSpPr>
          <p:cNvPr id="62" name="组合 61"/>
          <p:cNvGrpSpPr/>
          <p:nvPr/>
        </p:nvGrpSpPr>
        <p:grpSpPr>
          <a:xfrm>
            <a:off x="1033481" y="4676361"/>
            <a:ext cx="3577821" cy="1883966"/>
            <a:chOff x="1209755" y="4179558"/>
            <a:chExt cx="3577821" cy="1883966"/>
          </a:xfrm>
        </p:grpSpPr>
        <p:sp>
          <p:nvSpPr>
            <p:cNvPr id="63" name="文本框 62"/>
            <p:cNvSpPr txBox="1"/>
            <p:nvPr/>
          </p:nvSpPr>
          <p:spPr>
            <a:xfrm>
              <a:off x="1525143" y="4179558"/>
              <a:ext cx="1329210" cy="1446550"/>
            </a:xfrm>
            <a:prstGeom prst="rect">
              <a:avLst/>
            </a:prstGeom>
            <a:noFill/>
          </p:spPr>
          <p:txBody>
            <a:bodyPr wrap="none">
              <a:spAutoFit/>
            </a:bodyPr>
            <a:lstStyle/>
            <a:p>
              <a:r>
                <a:rPr lang="en-US" sz="8800" b="1" dirty="0">
                  <a:solidFill>
                    <a:schemeClr val="tx1">
                      <a:lumMod val="75000"/>
                      <a:lumOff val="25000"/>
                    </a:schemeClr>
                  </a:solidFill>
                  <a:latin typeface="FZCuHeiSongS-B-GB"/>
                  <a:ea typeface="FZCuHeiSongS-B-GB"/>
                </a:rPr>
                <a:t>01</a:t>
              </a:r>
              <a:endParaRPr lang="zh-CN" sz="8800" b="1" dirty="0">
                <a:solidFill>
                  <a:schemeClr val="tx1">
                    <a:lumMod val="75000"/>
                    <a:lumOff val="25000"/>
                  </a:schemeClr>
                </a:solidFill>
                <a:latin typeface="FZCuHeiSongS-B-GB"/>
                <a:ea typeface="FZCuHeiSongS-B-GB"/>
              </a:endParaRPr>
            </a:p>
          </p:txBody>
        </p:sp>
        <p:sp>
          <p:nvSpPr>
            <p:cNvPr id="64" name="文本框 63"/>
            <p:cNvSpPr txBox="1"/>
            <p:nvPr/>
          </p:nvSpPr>
          <p:spPr>
            <a:xfrm>
              <a:off x="1525144" y="5355638"/>
              <a:ext cx="3262432" cy="707886"/>
            </a:xfrm>
            <a:prstGeom prst="rect">
              <a:avLst/>
            </a:prstGeom>
            <a:noFill/>
          </p:spPr>
          <p:txBody>
            <a:bodyPr wrap="none">
              <a:spAutoFit/>
            </a:bodyPr>
            <a:lstStyle/>
            <a:p>
              <a:r>
                <a:rPr lang="zh-CN" sz="4000">
                  <a:solidFill>
                    <a:schemeClr val="tx1">
                      <a:lumMod val="75000"/>
                      <a:lumOff val="25000"/>
                    </a:schemeClr>
                  </a:solidFill>
                  <a:latin typeface="FZShengShiKaiShuS-EB-GB"/>
                  <a:ea typeface="FZShengShiKaiShuS-EB-GB"/>
                </a:rPr>
                <a:t>输入标题文本</a:t>
              </a:r>
            </a:p>
          </p:txBody>
        </p:sp>
        <p:cxnSp>
          <p:nvCxnSpPr>
            <p:cNvPr id="66" name="直接连接符 55"/>
            <p:cNvCxnSpPr/>
            <p:nvPr/>
          </p:nvCxnSpPr>
          <p:spPr>
            <a:xfrm>
              <a:off x="1209755" y="4396902"/>
              <a:ext cx="0" cy="1579587"/>
            </a:xfrm>
            <a:prstGeom prst="line">
              <a:avLst/>
            </a:prstGeom>
            <a:ln w="127000">
              <a:solidFill>
                <a:srgbClr val="9A0001"/>
              </a:solidFill>
              <a:prstDash val="solid"/>
              <a:miter/>
            </a:ln>
          </p:spPr>
        </p:cxnSp>
      </p:grpSp>
      <p:sp>
        <p:nvSpPr>
          <p:cNvPr id="67" name="文本框 66"/>
          <p:cNvSpPr txBox="1"/>
          <p:nvPr/>
        </p:nvSpPr>
        <p:spPr>
          <a:xfrm>
            <a:off x="5313328" y="5683164"/>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8" name="文本框 67"/>
          <p:cNvSpPr txBox="1"/>
          <p:nvPr/>
        </p:nvSpPr>
        <p:spPr>
          <a:xfrm>
            <a:off x="5313328" y="6133056"/>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9" name="文本框 68"/>
          <p:cNvSpPr txBox="1"/>
          <p:nvPr/>
        </p:nvSpPr>
        <p:spPr>
          <a:xfrm>
            <a:off x="7520948" y="5682428"/>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70" name="文本框 69"/>
          <p:cNvSpPr txBox="1"/>
          <p:nvPr/>
        </p:nvSpPr>
        <p:spPr>
          <a:xfrm>
            <a:off x="7520948" y="6132320"/>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grpSp>
        <p:nvGrpSpPr>
          <p:cNvPr id="71" name="组合 70"/>
          <p:cNvGrpSpPr/>
          <p:nvPr/>
        </p:nvGrpSpPr>
        <p:grpSpPr>
          <a:xfrm>
            <a:off x="10254830" y="4962163"/>
            <a:ext cx="1528321" cy="302448"/>
            <a:chOff x="5796136" y="4189567"/>
            <a:chExt cx="1146539" cy="226895"/>
          </a:xfrm>
          <a:solidFill>
            <a:srgbClr val="9A0001"/>
          </a:solidFill>
        </p:grpSpPr>
        <p:sp>
          <p:nvSpPr>
            <p:cNvPr id="72" name="流程图: 数据 9"/>
            <p:cNvSpPr/>
            <p:nvPr/>
          </p:nvSpPr>
          <p:spPr>
            <a:xfrm>
              <a:off x="579613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3" name="流程图: 数据 9"/>
            <p:cNvSpPr/>
            <p:nvPr/>
          </p:nvSpPr>
          <p:spPr>
            <a:xfrm>
              <a:off x="593750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4" name="流程图: 数据 9"/>
            <p:cNvSpPr/>
            <p:nvPr/>
          </p:nvSpPr>
          <p:spPr>
            <a:xfrm>
              <a:off x="607887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5" name="流程图: 数据 9"/>
            <p:cNvSpPr/>
            <p:nvPr/>
          </p:nvSpPr>
          <p:spPr>
            <a:xfrm>
              <a:off x="622024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6" name="流程图: 数据 9"/>
            <p:cNvSpPr/>
            <p:nvPr/>
          </p:nvSpPr>
          <p:spPr>
            <a:xfrm>
              <a:off x="636161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7" name="流程图: 数据 9"/>
            <p:cNvSpPr/>
            <p:nvPr/>
          </p:nvSpPr>
          <p:spPr>
            <a:xfrm>
              <a:off x="650298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8" name="流程图: 数据 9"/>
            <p:cNvSpPr/>
            <p:nvPr/>
          </p:nvSpPr>
          <p:spPr>
            <a:xfrm>
              <a:off x="664435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9" name="流程图: 数据 9"/>
            <p:cNvSpPr/>
            <p:nvPr/>
          </p:nvSpPr>
          <p:spPr>
            <a:xfrm>
              <a:off x="6785729"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grpSp>
      <p:cxnSp>
        <p:nvCxnSpPr>
          <p:cNvPr id="80" name="直接连接符 92"/>
          <p:cNvCxnSpPr/>
          <p:nvPr/>
        </p:nvCxnSpPr>
        <p:spPr>
          <a:xfrm>
            <a:off x="5313328" y="5113387"/>
            <a:ext cx="4726249" cy="0"/>
          </a:xfrm>
          <a:prstGeom prst="line">
            <a:avLst/>
          </a:prstGeom>
          <a:ln w="38100">
            <a:solidFill>
              <a:srgbClr val="9A0001"/>
            </a:solidFill>
            <a:prstDash val="solid"/>
            <a:miter/>
          </a:ln>
        </p:spPr>
      </p:cxnSp>
      <p:grpSp>
        <p:nvGrpSpPr>
          <p:cNvPr id="5" name="组合 4"/>
          <p:cNvGrpSpPr/>
          <p:nvPr/>
        </p:nvGrpSpPr>
        <p:grpSpPr>
          <a:xfrm>
            <a:off x="2649435" y="596757"/>
            <a:ext cx="1130656" cy="197719"/>
            <a:chOff x="2551974" y="630077"/>
            <a:chExt cx="697715" cy="122010"/>
          </a:xfrm>
        </p:grpSpPr>
        <p:sp>
          <p:nvSpPr>
            <p:cNvPr id="81" name="椭圆 80"/>
            <p:cNvSpPr/>
            <p:nvPr/>
          </p:nvSpPr>
          <p:spPr>
            <a:xfrm>
              <a:off x="2551974" y="630077"/>
              <a:ext cx="122010" cy="122010"/>
            </a:xfrm>
            <a:prstGeom prst="ellipse">
              <a:avLst/>
            </a:prstGeom>
            <a:solidFill>
              <a:srgbClr val="9A0000"/>
            </a:solidFill>
            <a:ln>
              <a:noFill/>
            </a:ln>
          </p:spPr>
          <p:txBody>
            <a:bodyPr anchor="ctr"/>
            <a:lstStyle/>
            <a:p>
              <a:pPr algn="ctr"/>
              <a:endParaRPr lang="zh-CN" sz="3199">
                <a:solidFill>
                  <a:schemeClr val="lt1"/>
                </a:solidFill>
              </a:endParaRPr>
            </a:p>
          </p:txBody>
        </p:sp>
        <p:sp>
          <p:nvSpPr>
            <p:cNvPr id="82" name="椭圆 81"/>
            <p:cNvSpPr/>
            <p:nvPr/>
          </p:nvSpPr>
          <p:spPr>
            <a:xfrm>
              <a:off x="2839826" y="630077"/>
              <a:ext cx="122010" cy="122010"/>
            </a:xfrm>
            <a:prstGeom prst="ellipse">
              <a:avLst/>
            </a:prstGeom>
            <a:solidFill>
              <a:srgbClr val="9A0000">
                <a:alpha val="60000"/>
              </a:srgbClr>
            </a:solidFill>
            <a:ln>
              <a:noFill/>
            </a:ln>
          </p:spPr>
          <p:txBody>
            <a:bodyPr anchor="ctr"/>
            <a:lstStyle/>
            <a:p>
              <a:pPr algn="ctr"/>
              <a:endParaRPr lang="zh-CN" sz="3199">
                <a:solidFill>
                  <a:schemeClr val="lt1"/>
                </a:solidFill>
              </a:endParaRPr>
            </a:p>
          </p:txBody>
        </p:sp>
        <p:sp>
          <p:nvSpPr>
            <p:cNvPr id="83" name="椭圆 82"/>
            <p:cNvSpPr/>
            <p:nvPr/>
          </p:nvSpPr>
          <p:spPr>
            <a:xfrm>
              <a:off x="3127679" y="630077"/>
              <a:ext cx="122010" cy="122010"/>
            </a:xfrm>
            <a:prstGeom prst="ellipse">
              <a:avLst/>
            </a:prstGeom>
            <a:solidFill>
              <a:srgbClr val="9A0000">
                <a:alpha val="20000"/>
              </a:srgbClr>
            </a:solidFill>
            <a:ln>
              <a:noFill/>
            </a:ln>
          </p:spPr>
          <p:txBody>
            <a:bodyPr anchor="ctr"/>
            <a:lstStyle/>
            <a:p>
              <a:pPr algn="ctr"/>
              <a:endParaRPr lang="zh-CN" sz="3199">
                <a:solidFill>
                  <a:schemeClr val="lt1"/>
                </a:solidFill>
              </a:endParaRPr>
            </a:p>
          </p:txBody>
        </p:sp>
      </p:grpSp>
      <p:pic>
        <p:nvPicPr>
          <p:cNvPr id="28" name="图片 27">
            <a:extLst>
              <a:ext uri="{FF2B5EF4-FFF2-40B4-BE49-F238E27FC236}">
                <a16:creationId xmlns:a16="http://schemas.microsoft.com/office/drawing/2014/main" id="{C0313D8B-D65E-42EA-A950-D0ED6EB35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26" y="297673"/>
            <a:ext cx="2472409" cy="795219"/>
          </a:xfrm>
          <a:prstGeom prst="rect">
            <a:avLst/>
          </a:prstGeom>
        </p:spPr>
      </p:pic>
      <p:pic>
        <p:nvPicPr>
          <p:cNvPr id="3" name="图片 2">
            <a:extLst>
              <a:ext uri="{FF2B5EF4-FFF2-40B4-BE49-F238E27FC236}">
                <a16:creationId xmlns:a16="http://schemas.microsoft.com/office/drawing/2014/main" id="{312A7DDC-6A18-470D-86C9-77CA0CC74F7B}"/>
              </a:ext>
            </a:extLst>
          </p:cNvPr>
          <p:cNvPicPr>
            <a:picLocks noChangeAspect="1"/>
          </p:cNvPicPr>
          <p:nvPr/>
        </p:nvPicPr>
        <p:blipFill rotWithShape="1">
          <a:blip r:embed="rId4">
            <a:extLst>
              <a:ext uri="{28A0092B-C50C-407E-A947-70E740481C1C}">
                <a14:useLocalDpi xmlns:a14="http://schemas.microsoft.com/office/drawing/2010/main" val="0"/>
              </a:ext>
            </a:extLst>
          </a:blip>
          <a:srcRect l="2712" t="28247" r="3040" b="28354"/>
          <a:stretch/>
        </p:blipFill>
        <p:spPr>
          <a:xfrm>
            <a:off x="1033481" y="1238920"/>
            <a:ext cx="11196393" cy="34367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7472" y="2831711"/>
            <a:ext cx="11300052" cy="1186774"/>
          </a:xfrm>
          <a:prstGeom prst="rect">
            <a:avLst/>
          </a:prstGeom>
          <a:solidFill>
            <a:srgbClr val="9A0001"/>
          </a:solidFill>
          <a:ln>
            <a:noFill/>
          </a:ln>
        </p:spPr>
        <p:txBody>
          <a:bodyPr anchor="ctr"/>
          <a:lstStyle/>
          <a:p>
            <a:pPr algn="ctr"/>
            <a:endParaRPr lang="zh-CN">
              <a:solidFill>
                <a:schemeClr val="lt1"/>
              </a:solidFill>
            </a:endParaRPr>
          </a:p>
        </p:txBody>
      </p:sp>
      <p:grpSp>
        <p:nvGrpSpPr>
          <p:cNvPr id="7" name="组合 6"/>
          <p:cNvGrpSpPr/>
          <p:nvPr/>
        </p:nvGrpSpPr>
        <p:grpSpPr>
          <a:xfrm>
            <a:off x="959551" y="340946"/>
            <a:ext cx="5105087" cy="963734"/>
            <a:chOff x="657210" y="372731"/>
            <a:chExt cx="5105087" cy="963734"/>
          </a:xfrm>
        </p:grpSpPr>
        <p:sp>
          <p:nvSpPr>
            <p:cNvPr id="3" name="文本框 2"/>
            <p:cNvSpPr txBox="1"/>
            <p:nvPr/>
          </p:nvSpPr>
          <p:spPr>
            <a:xfrm>
              <a:off x="657211" y="372731"/>
              <a:ext cx="2031325" cy="646331"/>
            </a:xfrm>
            <a:prstGeom prst="rect">
              <a:avLst/>
            </a:prstGeom>
            <a:noFill/>
          </p:spPr>
          <p:txBody>
            <a:bodyPr wrap="none">
              <a:spAutoFit/>
            </a:bodyPr>
            <a:lstStyle/>
            <a:p>
              <a:r>
                <a:rPr lang="zh-CN" sz="3600">
                  <a:latin typeface="FZCuHeiSongS-B-GB"/>
                  <a:ea typeface="FZCuHeiSongS-B-GB"/>
                </a:rPr>
                <a:t>输入标题</a:t>
              </a:r>
            </a:p>
          </p:txBody>
        </p:sp>
        <p:sp>
          <p:nvSpPr>
            <p:cNvPr id="6" name="文本框 5"/>
            <p:cNvSpPr txBox="1"/>
            <p:nvPr/>
          </p:nvSpPr>
          <p:spPr>
            <a:xfrm>
              <a:off x="657210" y="936355"/>
              <a:ext cx="5105087" cy="400110"/>
            </a:xfrm>
            <a:prstGeom prst="rect">
              <a:avLst/>
            </a:prstGeom>
            <a:noFill/>
          </p:spPr>
          <p:txBody>
            <a:bodyPr wrap="square">
              <a:spAutoFit/>
            </a:bodyPr>
            <a:lstStyle/>
            <a:p>
              <a:r>
                <a:rPr lang="zh-CN" sz="2000">
                  <a:solidFill>
                    <a:schemeClr val="tx1">
                      <a:lumMod val="50000"/>
                      <a:lumOff val="50000"/>
                    </a:schemeClr>
                  </a:solidFill>
                  <a:latin typeface="FZCuHeiSongS-B-GB"/>
                  <a:ea typeface="FZCuHeiSongS-B-GB"/>
                </a:rPr>
                <a:t>输入标题文本输入标题文本</a:t>
              </a:r>
            </a:p>
          </p:txBody>
        </p:sp>
      </p:grpSp>
      <p:sp>
        <p:nvSpPr>
          <p:cNvPr id="5" name="矩形 4"/>
          <p:cNvSpPr/>
          <p:nvPr/>
        </p:nvSpPr>
        <p:spPr>
          <a:xfrm>
            <a:off x="0" y="462703"/>
            <a:ext cx="794456" cy="738664"/>
          </a:xfrm>
          <a:prstGeom prst="rect">
            <a:avLst/>
          </a:prstGeom>
          <a:solidFill>
            <a:srgbClr val="9A0001"/>
          </a:solidFill>
          <a:ln>
            <a:noFill/>
          </a:ln>
        </p:spPr>
        <p:txBody>
          <a:bodyPr anchor="ctr"/>
          <a:lstStyle/>
          <a:p>
            <a:pPr algn="ctr"/>
            <a:endParaRPr lang="zh-CN">
              <a:solidFill>
                <a:schemeClr val="lt1"/>
              </a:solidFill>
            </a:endParaRPr>
          </a:p>
        </p:txBody>
      </p:sp>
      <p:sp>
        <p:nvSpPr>
          <p:cNvPr id="48" name="文本框 47"/>
          <p:cNvSpPr txBox="1"/>
          <p:nvPr/>
        </p:nvSpPr>
        <p:spPr>
          <a:xfrm>
            <a:off x="932168" y="5243955"/>
            <a:ext cx="3060303" cy="461665"/>
          </a:xfrm>
          <a:prstGeom prst="rect">
            <a:avLst/>
          </a:prstGeom>
          <a:noFill/>
        </p:spPr>
        <p:txBody>
          <a:bodyPr wrap="square">
            <a:spAutoFit/>
          </a:bodyPr>
          <a:lstStyle/>
          <a:p>
            <a:pPr algn="ctr"/>
            <a:r>
              <a:rPr lang="zh-CN" sz="2400" b="1">
                <a:solidFill>
                  <a:srgbClr val="9A0001"/>
                </a:solidFill>
                <a:latin typeface="FZShengShiKaiShuS-EB-GB"/>
                <a:ea typeface="FZShengShiKaiShuS-EB-GB"/>
              </a:rPr>
              <a:t>输入标题文本</a:t>
            </a:r>
          </a:p>
        </p:txBody>
      </p:sp>
      <p:sp>
        <p:nvSpPr>
          <p:cNvPr id="49" name="文本框 48"/>
          <p:cNvSpPr txBox="1"/>
          <p:nvPr/>
        </p:nvSpPr>
        <p:spPr>
          <a:xfrm>
            <a:off x="1225739" y="5680459"/>
            <a:ext cx="2376985" cy="788806"/>
          </a:xfrm>
          <a:prstGeom prst="rect">
            <a:avLst/>
          </a:prstGeom>
          <a:noFill/>
        </p:spPr>
        <p:txBody>
          <a:bodyPr wrap="square">
            <a:spAutoFit/>
          </a:bodyPr>
          <a:lstStyle/>
          <a:p>
            <a:pPr algn="ctr">
              <a:lnSpc>
                <a:spcPct val="150000"/>
              </a:lnSpc>
            </a:pPr>
            <a:r>
              <a:rPr lang="zh-CN" sz="1600">
                <a:solidFill>
                  <a:schemeClr val="tx1">
                    <a:lumMod val="50000"/>
                    <a:lumOff val="50000"/>
                  </a:schemeClr>
                </a:solidFill>
                <a:latin typeface="FZShengShiKaiShuS-EB-GB"/>
                <a:ea typeface="FZShengShiKaiShuS-EB-GB"/>
              </a:rPr>
              <a:t>点击此处输入标题文本点击此处输入标题文本</a:t>
            </a:r>
          </a:p>
        </p:txBody>
      </p:sp>
      <p:sp>
        <p:nvSpPr>
          <p:cNvPr id="55" name="文本框 54"/>
          <p:cNvSpPr txBox="1"/>
          <p:nvPr/>
        </p:nvSpPr>
        <p:spPr>
          <a:xfrm>
            <a:off x="4565848" y="5243955"/>
            <a:ext cx="3060303" cy="461665"/>
          </a:xfrm>
          <a:prstGeom prst="rect">
            <a:avLst/>
          </a:prstGeom>
          <a:noFill/>
        </p:spPr>
        <p:txBody>
          <a:bodyPr wrap="square">
            <a:spAutoFit/>
          </a:bodyPr>
          <a:lstStyle/>
          <a:p>
            <a:pPr algn="ctr"/>
            <a:r>
              <a:rPr lang="zh-CN" sz="2400" b="1">
                <a:solidFill>
                  <a:srgbClr val="9A0001"/>
                </a:solidFill>
                <a:latin typeface="FZShengShiKaiShuS-EB-GB"/>
                <a:ea typeface="FZShengShiKaiShuS-EB-GB"/>
              </a:rPr>
              <a:t>输入标题文本</a:t>
            </a:r>
          </a:p>
        </p:txBody>
      </p:sp>
      <p:sp>
        <p:nvSpPr>
          <p:cNvPr id="56" name="文本框 55"/>
          <p:cNvSpPr txBox="1"/>
          <p:nvPr/>
        </p:nvSpPr>
        <p:spPr>
          <a:xfrm>
            <a:off x="4645832" y="5680459"/>
            <a:ext cx="2900335" cy="788806"/>
          </a:xfrm>
          <a:prstGeom prst="rect">
            <a:avLst/>
          </a:prstGeom>
          <a:noFill/>
        </p:spPr>
        <p:txBody>
          <a:bodyPr wrap="square">
            <a:spAutoFit/>
          </a:bodyPr>
          <a:lstStyle/>
          <a:p>
            <a:pPr algn="ctr">
              <a:lnSpc>
                <a:spcPct val="150000"/>
              </a:lnSpc>
            </a:pPr>
            <a:r>
              <a:rPr lang="zh-CN" sz="1600">
                <a:solidFill>
                  <a:schemeClr val="tx1">
                    <a:lumMod val="50000"/>
                    <a:lumOff val="50000"/>
                  </a:schemeClr>
                </a:solidFill>
                <a:latin typeface="FZShengShiKaiShuS-EB-GB"/>
                <a:ea typeface="FZShengShiKaiShuS-EB-GB"/>
              </a:rPr>
              <a:t>点击此处输入标题文本</a:t>
            </a:r>
            <a:endParaRPr lang="en-US" sz="1600">
              <a:solidFill>
                <a:schemeClr val="tx1">
                  <a:lumMod val="50000"/>
                  <a:lumOff val="50000"/>
                </a:schemeClr>
              </a:solidFill>
              <a:latin typeface="FZShengShiKaiShuS-EB-GB"/>
              <a:ea typeface="FZShengShiKaiShuS-EB-GB"/>
            </a:endParaRPr>
          </a:p>
          <a:p>
            <a:pPr algn="ctr">
              <a:lnSpc>
                <a:spcPct val="150000"/>
              </a:lnSpc>
            </a:pPr>
            <a:r>
              <a:rPr lang="zh-CN" sz="1600">
                <a:solidFill>
                  <a:schemeClr val="tx1">
                    <a:lumMod val="50000"/>
                    <a:lumOff val="50000"/>
                  </a:schemeClr>
                </a:solidFill>
                <a:latin typeface="FZShengShiKaiShuS-EB-GB"/>
                <a:ea typeface="FZShengShiKaiShuS-EB-GB"/>
              </a:rPr>
              <a:t>点击此处输入标题文本</a:t>
            </a:r>
          </a:p>
        </p:txBody>
      </p:sp>
      <p:sp>
        <p:nvSpPr>
          <p:cNvPr id="68" name="文本框 67"/>
          <p:cNvSpPr txBox="1"/>
          <p:nvPr/>
        </p:nvSpPr>
        <p:spPr>
          <a:xfrm>
            <a:off x="8388422" y="5680459"/>
            <a:ext cx="2900335" cy="788806"/>
          </a:xfrm>
          <a:prstGeom prst="rect">
            <a:avLst/>
          </a:prstGeom>
          <a:noFill/>
        </p:spPr>
        <p:txBody>
          <a:bodyPr wrap="square">
            <a:spAutoFit/>
          </a:bodyPr>
          <a:lstStyle/>
          <a:p>
            <a:pPr algn="ctr">
              <a:lnSpc>
                <a:spcPct val="150000"/>
              </a:lnSpc>
            </a:pPr>
            <a:r>
              <a:rPr lang="zh-CN" sz="1600">
                <a:solidFill>
                  <a:schemeClr val="tx1">
                    <a:lumMod val="50000"/>
                    <a:lumOff val="50000"/>
                  </a:schemeClr>
                </a:solidFill>
                <a:latin typeface="FZShengShiKaiShuS-EB-GB"/>
                <a:ea typeface="FZShengShiKaiShuS-EB-GB"/>
              </a:rPr>
              <a:t>点击此处输入标题文本</a:t>
            </a:r>
            <a:endParaRPr lang="en-US" sz="1600">
              <a:solidFill>
                <a:schemeClr val="tx1">
                  <a:lumMod val="50000"/>
                  <a:lumOff val="50000"/>
                </a:schemeClr>
              </a:solidFill>
              <a:latin typeface="FZShengShiKaiShuS-EB-GB"/>
              <a:ea typeface="FZShengShiKaiShuS-EB-GB"/>
            </a:endParaRPr>
          </a:p>
          <a:p>
            <a:pPr algn="ctr">
              <a:lnSpc>
                <a:spcPct val="150000"/>
              </a:lnSpc>
            </a:pPr>
            <a:r>
              <a:rPr lang="zh-CN" sz="1600">
                <a:solidFill>
                  <a:schemeClr val="tx1">
                    <a:lumMod val="50000"/>
                    <a:lumOff val="50000"/>
                  </a:schemeClr>
                </a:solidFill>
                <a:latin typeface="FZShengShiKaiShuS-EB-GB"/>
                <a:ea typeface="FZShengShiKaiShuS-EB-GB"/>
              </a:rPr>
              <a:t>点击此处输入标题文本</a:t>
            </a:r>
          </a:p>
        </p:txBody>
      </p:sp>
      <p:sp>
        <p:nvSpPr>
          <p:cNvPr id="69" name="文本框 68"/>
          <p:cNvSpPr txBox="1"/>
          <p:nvPr/>
        </p:nvSpPr>
        <p:spPr>
          <a:xfrm>
            <a:off x="8303298" y="5243954"/>
            <a:ext cx="3060303" cy="461665"/>
          </a:xfrm>
          <a:prstGeom prst="rect">
            <a:avLst/>
          </a:prstGeom>
          <a:noFill/>
        </p:spPr>
        <p:txBody>
          <a:bodyPr wrap="square">
            <a:spAutoFit/>
          </a:bodyPr>
          <a:lstStyle/>
          <a:p>
            <a:pPr algn="ctr"/>
            <a:r>
              <a:rPr lang="zh-CN" sz="2400" b="1">
                <a:solidFill>
                  <a:srgbClr val="9A0001"/>
                </a:solidFill>
                <a:latin typeface="FZShengShiKaiShuS-EB-GB"/>
                <a:ea typeface="FZShengShiKaiShuS-EB-GB"/>
              </a:rPr>
              <a:t>输入标题文本</a:t>
            </a:r>
          </a:p>
        </p:txBody>
      </p:sp>
      <p:sp>
        <p:nvSpPr>
          <p:cNvPr id="18" name="矩形 17"/>
          <p:cNvSpPr/>
          <p:nvPr/>
        </p:nvSpPr>
        <p:spPr>
          <a:xfrm flipV="1">
            <a:off x="7529454" y="6772905"/>
            <a:ext cx="4682001" cy="128741"/>
          </a:xfrm>
          <a:prstGeom prst="rect">
            <a:avLst/>
          </a:prstGeom>
          <a:solidFill>
            <a:srgbClr val="9A0001"/>
          </a:solidFill>
          <a:ln>
            <a:noFill/>
          </a:ln>
        </p:spPr>
        <p:txBody>
          <a:bodyPr anchor="ctr"/>
          <a:lstStyle/>
          <a:p>
            <a:pPr algn="ctr"/>
            <a:endParaRPr lang="zh-CN">
              <a:solidFill>
                <a:schemeClr val="lt1"/>
              </a:solidFill>
            </a:endParaRPr>
          </a:p>
        </p:txBody>
      </p:sp>
      <p:pic>
        <p:nvPicPr>
          <p:cNvPr id="19" name="图片 18">
            <a:extLst>
              <a:ext uri="{FF2B5EF4-FFF2-40B4-BE49-F238E27FC236}">
                <a16:creationId xmlns:a16="http://schemas.microsoft.com/office/drawing/2014/main" id="{6B339319-FC5A-4A32-9059-1157B33C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6970" y="334481"/>
            <a:ext cx="2695228" cy="866886"/>
          </a:xfrm>
          <a:prstGeom prst="rect">
            <a:avLst/>
          </a:prstGeom>
        </p:spPr>
      </p:pic>
      <p:pic>
        <p:nvPicPr>
          <p:cNvPr id="8" name="图片 7">
            <a:extLst>
              <a:ext uri="{FF2B5EF4-FFF2-40B4-BE49-F238E27FC236}">
                <a16:creationId xmlns:a16="http://schemas.microsoft.com/office/drawing/2014/main" id="{EB6FBDD1-C269-4C00-8276-AB04EFA095B5}"/>
              </a:ext>
            </a:extLst>
          </p:cNvPr>
          <p:cNvPicPr>
            <a:picLocks noChangeAspect="1"/>
          </p:cNvPicPr>
          <p:nvPr/>
        </p:nvPicPr>
        <p:blipFill rotWithShape="1">
          <a:blip r:embed="rId3">
            <a:extLst>
              <a:ext uri="{28A0092B-C50C-407E-A947-70E740481C1C}">
                <a14:useLocalDpi xmlns:a14="http://schemas.microsoft.com/office/drawing/2010/main" val="0"/>
              </a:ext>
            </a:extLst>
          </a:blip>
          <a:srcRect l="5593" t="18187" r="2212" b="1417"/>
          <a:stretch/>
        </p:blipFill>
        <p:spPr>
          <a:xfrm>
            <a:off x="1225739" y="1714533"/>
            <a:ext cx="2603825" cy="3405524"/>
          </a:xfrm>
          <a:prstGeom prst="rect">
            <a:avLst/>
          </a:prstGeom>
        </p:spPr>
      </p:pic>
      <p:pic>
        <p:nvPicPr>
          <p:cNvPr id="10" name="图片 9">
            <a:extLst>
              <a:ext uri="{FF2B5EF4-FFF2-40B4-BE49-F238E27FC236}">
                <a16:creationId xmlns:a16="http://schemas.microsoft.com/office/drawing/2014/main" id="{5C067F47-5626-4E10-84A8-D9DFFBB2C449}"/>
              </a:ext>
            </a:extLst>
          </p:cNvPr>
          <p:cNvPicPr>
            <a:picLocks noChangeAspect="1"/>
          </p:cNvPicPr>
          <p:nvPr/>
        </p:nvPicPr>
        <p:blipFill rotWithShape="1">
          <a:blip r:embed="rId4">
            <a:extLst>
              <a:ext uri="{28A0092B-C50C-407E-A947-70E740481C1C}">
                <a14:useLocalDpi xmlns:a14="http://schemas.microsoft.com/office/drawing/2010/main" val="0"/>
              </a:ext>
            </a:extLst>
          </a:blip>
          <a:srcRect l="7441" t="19107" r="9772" b="7806"/>
          <a:stretch/>
        </p:blipFill>
        <p:spPr>
          <a:xfrm>
            <a:off x="4762725" y="1722336"/>
            <a:ext cx="2603825" cy="3405524"/>
          </a:xfrm>
          <a:prstGeom prst="rect">
            <a:avLst/>
          </a:prstGeom>
        </p:spPr>
      </p:pic>
      <p:pic>
        <p:nvPicPr>
          <p:cNvPr id="12" name="图片 11">
            <a:extLst>
              <a:ext uri="{FF2B5EF4-FFF2-40B4-BE49-F238E27FC236}">
                <a16:creationId xmlns:a16="http://schemas.microsoft.com/office/drawing/2014/main" id="{2B1B539A-DB8C-4F33-8632-D4E9FD441100}"/>
              </a:ext>
            </a:extLst>
          </p:cNvPr>
          <p:cNvPicPr>
            <a:picLocks noChangeAspect="1"/>
          </p:cNvPicPr>
          <p:nvPr/>
        </p:nvPicPr>
        <p:blipFill rotWithShape="1">
          <a:blip r:embed="rId5">
            <a:extLst>
              <a:ext uri="{28A0092B-C50C-407E-A947-70E740481C1C}">
                <a14:useLocalDpi xmlns:a14="http://schemas.microsoft.com/office/drawing/2010/main" val="0"/>
              </a:ext>
            </a:extLst>
          </a:blip>
          <a:srcRect l="28946" t="758" r="20855" b="758"/>
          <a:stretch/>
        </p:blipFill>
        <p:spPr>
          <a:xfrm>
            <a:off x="8388422" y="1715628"/>
            <a:ext cx="2603825" cy="3405524"/>
          </a:xfrm>
          <a:prstGeom prst="rect">
            <a:avLst/>
          </a:prstGeom>
        </p:spPr>
      </p:pic>
      <p:sp>
        <p:nvSpPr>
          <p:cNvPr id="4" name="矩形 3">
            <a:extLst>
              <a:ext uri="{FF2B5EF4-FFF2-40B4-BE49-F238E27FC236}">
                <a16:creationId xmlns:a16="http://schemas.microsoft.com/office/drawing/2014/main" id="{E1BA7D0C-B6E8-4640-81E4-B5DC925DDBCD}"/>
              </a:ext>
            </a:extLst>
          </p:cNvPr>
          <p:cNvSpPr/>
          <p:nvPr/>
        </p:nvSpPr>
        <p:spPr>
          <a:xfrm>
            <a:off x="1232253" y="1714533"/>
            <a:ext cx="2603825" cy="3405524"/>
          </a:xfrm>
          <a:prstGeom prst="rect">
            <a:avLst/>
          </a:prstGeom>
          <a:solidFill>
            <a:schemeClr val="bg2">
              <a:lumMod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05E7B8A1-91C6-41BD-8FA1-50493A517736}"/>
              </a:ext>
            </a:extLst>
          </p:cNvPr>
          <p:cNvSpPr/>
          <p:nvPr/>
        </p:nvSpPr>
        <p:spPr>
          <a:xfrm>
            <a:off x="4762724" y="1714533"/>
            <a:ext cx="2603825" cy="3405524"/>
          </a:xfrm>
          <a:prstGeom prst="rect">
            <a:avLst/>
          </a:prstGeom>
          <a:solidFill>
            <a:schemeClr val="bg2">
              <a:lumMod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A5DB4EA6-F727-418D-A677-DA0E0B189648}"/>
              </a:ext>
            </a:extLst>
          </p:cNvPr>
          <p:cNvSpPr/>
          <p:nvPr/>
        </p:nvSpPr>
        <p:spPr>
          <a:xfrm>
            <a:off x="8388421" y="1719468"/>
            <a:ext cx="2603825" cy="3405524"/>
          </a:xfrm>
          <a:prstGeom prst="rect">
            <a:avLst/>
          </a:prstGeom>
          <a:solidFill>
            <a:schemeClr val="bg2">
              <a:lumMod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1239655"/>
            <a:ext cx="766614" cy="3436705"/>
          </a:xfrm>
          <a:prstGeom prst="rect">
            <a:avLst/>
          </a:prstGeom>
          <a:solidFill>
            <a:srgbClr val="9A0001"/>
          </a:solidFill>
          <a:ln>
            <a:noFill/>
          </a:ln>
          <a:effectLst>
            <a:outerShdw blurRad="127000" dist="38100" dir="2700000" algn="tl" rotWithShape="0">
              <a:srgbClr val="000000">
                <a:alpha val="20000"/>
              </a:srgbClr>
            </a:outerShdw>
          </a:effectLst>
        </p:spPr>
        <p:txBody>
          <a:bodyPr anchor="ctr"/>
          <a:lstStyle/>
          <a:p>
            <a:pPr algn="ctr"/>
            <a:endParaRPr lang="zh-CN">
              <a:solidFill>
                <a:schemeClr val="lt1"/>
              </a:solidFill>
              <a:ea typeface="字魂105号-简雅黑"/>
            </a:endParaRPr>
          </a:p>
        </p:txBody>
      </p:sp>
      <p:grpSp>
        <p:nvGrpSpPr>
          <p:cNvPr id="62" name="组合 61"/>
          <p:cNvGrpSpPr/>
          <p:nvPr/>
        </p:nvGrpSpPr>
        <p:grpSpPr>
          <a:xfrm>
            <a:off x="1033481" y="4676361"/>
            <a:ext cx="3577821" cy="1883966"/>
            <a:chOff x="1209755" y="4179558"/>
            <a:chExt cx="3577821" cy="1883966"/>
          </a:xfrm>
        </p:grpSpPr>
        <p:sp>
          <p:nvSpPr>
            <p:cNvPr id="63" name="文本框 62"/>
            <p:cNvSpPr txBox="1"/>
            <p:nvPr/>
          </p:nvSpPr>
          <p:spPr>
            <a:xfrm>
              <a:off x="1525143" y="4179558"/>
              <a:ext cx="1329210" cy="1446550"/>
            </a:xfrm>
            <a:prstGeom prst="rect">
              <a:avLst/>
            </a:prstGeom>
            <a:noFill/>
          </p:spPr>
          <p:txBody>
            <a:bodyPr wrap="none">
              <a:spAutoFit/>
            </a:bodyPr>
            <a:lstStyle/>
            <a:p>
              <a:r>
                <a:rPr lang="en-US" sz="8800" b="1">
                  <a:solidFill>
                    <a:schemeClr val="tx1">
                      <a:lumMod val="75000"/>
                      <a:lumOff val="25000"/>
                    </a:schemeClr>
                  </a:solidFill>
                  <a:latin typeface="FZCuHeiSongS-B-GB"/>
                  <a:ea typeface="FZCuHeiSongS-B-GB"/>
                </a:rPr>
                <a:t>02</a:t>
              </a:r>
              <a:endParaRPr lang="zh-CN" sz="8800" b="1">
                <a:solidFill>
                  <a:schemeClr val="tx1">
                    <a:lumMod val="75000"/>
                    <a:lumOff val="25000"/>
                  </a:schemeClr>
                </a:solidFill>
                <a:latin typeface="FZCuHeiSongS-B-GB"/>
                <a:ea typeface="FZCuHeiSongS-B-GB"/>
              </a:endParaRPr>
            </a:p>
          </p:txBody>
        </p:sp>
        <p:sp>
          <p:nvSpPr>
            <p:cNvPr id="64" name="文本框 63"/>
            <p:cNvSpPr txBox="1"/>
            <p:nvPr/>
          </p:nvSpPr>
          <p:spPr>
            <a:xfrm>
              <a:off x="1525144" y="5355638"/>
              <a:ext cx="3262432" cy="707886"/>
            </a:xfrm>
            <a:prstGeom prst="rect">
              <a:avLst/>
            </a:prstGeom>
            <a:noFill/>
          </p:spPr>
          <p:txBody>
            <a:bodyPr wrap="none">
              <a:spAutoFit/>
            </a:bodyPr>
            <a:lstStyle/>
            <a:p>
              <a:r>
                <a:rPr lang="zh-CN" sz="4000">
                  <a:solidFill>
                    <a:schemeClr val="tx1">
                      <a:lumMod val="75000"/>
                      <a:lumOff val="25000"/>
                    </a:schemeClr>
                  </a:solidFill>
                  <a:latin typeface="FZShengShiKaiShuS-EB-GB"/>
                  <a:ea typeface="FZShengShiKaiShuS-EB-GB"/>
                </a:rPr>
                <a:t>输入标题文本</a:t>
              </a:r>
            </a:p>
          </p:txBody>
        </p:sp>
        <p:cxnSp>
          <p:nvCxnSpPr>
            <p:cNvPr id="66" name="直接连接符 55"/>
            <p:cNvCxnSpPr/>
            <p:nvPr/>
          </p:nvCxnSpPr>
          <p:spPr>
            <a:xfrm>
              <a:off x="1209755" y="4396902"/>
              <a:ext cx="0" cy="1579587"/>
            </a:xfrm>
            <a:prstGeom prst="line">
              <a:avLst/>
            </a:prstGeom>
            <a:ln w="127000">
              <a:solidFill>
                <a:srgbClr val="9A0001"/>
              </a:solidFill>
              <a:prstDash val="solid"/>
              <a:miter/>
            </a:ln>
          </p:spPr>
        </p:cxnSp>
      </p:grpSp>
      <p:sp>
        <p:nvSpPr>
          <p:cNvPr id="67" name="文本框 66"/>
          <p:cNvSpPr txBox="1"/>
          <p:nvPr/>
        </p:nvSpPr>
        <p:spPr>
          <a:xfrm>
            <a:off x="5313328" y="5683164"/>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8" name="文本框 67"/>
          <p:cNvSpPr txBox="1"/>
          <p:nvPr/>
        </p:nvSpPr>
        <p:spPr>
          <a:xfrm>
            <a:off x="5313328" y="6133056"/>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9" name="文本框 68"/>
          <p:cNvSpPr txBox="1"/>
          <p:nvPr/>
        </p:nvSpPr>
        <p:spPr>
          <a:xfrm>
            <a:off x="7520948" y="5682428"/>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70" name="文本框 69"/>
          <p:cNvSpPr txBox="1"/>
          <p:nvPr/>
        </p:nvSpPr>
        <p:spPr>
          <a:xfrm>
            <a:off x="7520948" y="6132320"/>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grpSp>
        <p:nvGrpSpPr>
          <p:cNvPr id="71" name="组合 70"/>
          <p:cNvGrpSpPr/>
          <p:nvPr/>
        </p:nvGrpSpPr>
        <p:grpSpPr>
          <a:xfrm>
            <a:off x="10254830" y="4962163"/>
            <a:ext cx="1528321" cy="302448"/>
            <a:chOff x="5796136" y="4189567"/>
            <a:chExt cx="1146539" cy="226895"/>
          </a:xfrm>
          <a:solidFill>
            <a:srgbClr val="9A0001"/>
          </a:solidFill>
        </p:grpSpPr>
        <p:sp>
          <p:nvSpPr>
            <p:cNvPr id="72" name="流程图: 数据 9"/>
            <p:cNvSpPr/>
            <p:nvPr/>
          </p:nvSpPr>
          <p:spPr>
            <a:xfrm>
              <a:off x="579613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3" name="流程图: 数据 9"/>
            <p:cNvSpPr/>
            <p:nvPr/>
          </p:nvSpPr>
          <p:spPr>
            <a:xfrm>
              <a:off x="593750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4" name="流程图: 数据 9"/>
            <p:cNvSpPr/>
            <p:nvPr/>
          </p:nvSpPr>
          <p:spPr>
            <a:xfrm>
              <a:off x="607887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5" name="流程图: 数据 9"/>
            <p:cNvSpPr/>
            <p:nvPr/>
          </p:nvSpPr>
          <p:spPr>
            <a:xfrm>
              <a:off x="622024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6" name="流程图: 数据 9"/>
            <p:cNvSpPr/>
            <p:nvPr/>
          </p:nvSpPr>
          <p:spPr>
            <a:xfrm>
              <a:off x="636161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7" name="流程图: 数据 9"/>
            <p:cNvSpPr/>
            <p:nvPr/>
          </p:nvSpPr>
          <p:spPr>
            <a:xfrm>
              <a:off x="650298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8" name="流程图: 数据 9"/>
            <p:cNvSpPr/>
            <p:nvPr/>
          </p:nvSpPr>
          <p:spPr>
            <a:xfrm>
              <a:off x="664435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9" name="流程图: 数据 9"/>
            <p:cNvSpPr/>
            <p:nvPr/>
          </p:nvSpPr>
          <p:spPr>
            <a:xfrm>
              <a:off x="6785729"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grpSp>
      <p:cxnSp>
        <p:nvCxnSpPr>
          <p:cNvPr id="80" name="直接连接符 92"/>
          <p:cNvCxnSpPr/>
          <p:nvPr/>
        </p:nvCxnSpPr>
        <p:spPr>
          <a:xfrm>
            <a:off x="5313328" y="5113387"/>
            <a:ext cx="4726249" cy="0"/>
          </a:xfrm>
          <a:prstGeom prst="line">
            <a:avLst/>
          </a:prstGeom>
          <a:ln w="38100">
            <a:solidFill>
              <a:srgbClr val="9A0001"/>
            </a:solidFill>
            <a:prstDash val="solid"/>
            <a:miter/>
          </a:ln>
        </p:spPr>
      </p:cxnSp>
      <p:grpSp>
        <p:nvGrpSpPr>
          <p:cNvPr id="5" name="组合 4"/>
          <p:cNvGrpSpPr/>
          <p:nvPr/>
        </p:nvGrpSpPr>
        <p:grpSpPr>
          <a:xfrm>
            <a:off x="2649435" y="596757"/>
            <a:ext cx="1130656" cy="197719"/>
            <a:chOff x="2551974" y="630077"/>
            <a:chExt cx="697715" cy="122010"/>
          </a:xfrm>
        </p:grpSpPr>
        <p:sp>
          <p:nvSpPr>
            <p:cNvPr id="81" name="椭圆 80"/>
            <p:cNvSpPr/>
            <p:nvPr/>
          </p:nvSpPr>
          <p:spPr>
            <a:xfrm>
              <a:off x="2551974" y="630077"/>
              <a:ext cx="122010" cy="122010"/>
            </a:xfrm>
            <a:prstGeom prst="ellipse">
              <a:avLst/>
            </a:prstGeom>
            <a:solidFill>
              <a:srgbClr val="9A0000"/>
            </a:solidFill>
            <a:ln>
              <a:noFill/>
            </a:ln>
          </p:spPr>
          <p:txBody>
            <a:bodyPr anchor="ctr"/>
            <a:lstStyle/>
            <a:p>
              <a:pPr algn="ctr"/>
              <a:endParaRPr lang="zh-CN" sz="3199">
                <a:solidFill>
                  <a:schemeClr val="lt1"/>
                </a:solidFill>
              </a:endParaRPr>
            </a:p>
          </p:txBody>
        </p:sp>
        <p:sp>
          <p:nvSpPr>
            <p:cNvPr id="82" name="椭圆 81"/>
            <p:cNvSpPr/>
            <p:nvPr/>
          </p:nvSpPr>
          <p:spPr>
            <a:xfrm>
              <a:off x="2839826" y="630077"/>
              <a:ext cx="122010" cy="122010"/>
            </a:xfrm>
            <a:prstGeom prst="ellipse">
              <a:avLst/>
            </a:prstGeom>
            <a:solidFill>
              <a:srgbClr val="9A0000">
                <a:alpha val="60000"/>
              </a:srgbClr>
            </a:solidFill>
            <a:ln>
              <a:noFill/>
            </a:ln>
          </p:spPr>
          <p:txBody>
            <a:bodyPr anchor="ctr"/>
            <a:lstStyle/>
            <a:p>
              <a:pPr algn="ctr"/>
              <a:endParaRPr lang="zh-CN" sz="3199">
                <a:solidFill>
                  <a:schemeClr val="lt1"/>
                </a:solidFill>
              </a:endParaRPr>
            </a:p>
          </p:txBody>
        </p:sp>
        <p:sp>
          <p:nvSpPr>
            <p:cNvPr id="83" name="椭圆 82"/>
            <p:cNvSpPr/>
            <p:nvPr/>
          </p:nvSpPr>
          <p:spPr>
            <a:xfrm>
              <a:off x="3127679" y="630077"/>
              <a:ext cx="122010" cy="122010"/>
            </a:xfrm>
            <a:prstGeom prst="ellipse">
              <a:avLst/>
            </a:prstGeom>
            <a:solidFill>
              <a:srgbClr val="9A0000">
                <a:alpha val="20000"/>
              </a:srgbClr>
            </a:solidFill>
            <a:ln>
              <a:noFill/>
            </a:ln>
          </p:spPr>
          <p:txBody>
            <a:bodyPr anchor="ctr"/>
            <a:lstStyle/>
            <a:p>
              <a:pPr algn="ctr"/>
              <a:endParaRPr lang="zh-CN" sz="3199">
                <a:solidFill>
                  <a:schemeClr val="lt1"/>
                </a:solidFill>
              </a:endParaRPr>
            </a:p>
          </p:txBody>
        </p:sp>
      </p:grpSp>
      <p:pic>
        <p:nvPicPr>
          <p:cNvPr id="30" name="图片 29">
            <a:extLst>
              <a:ext uri="{FF2B5EF4-FFF2-40B4-BE49-F238E27FC236}">
                <a16:creationId xmlns:a16="http://schemas.microsoft.com/office/drawing/2014/main" id="{24FD0B3C-F856-462A-B1DE-0D0409569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 y="295220"/>
            <a:ext cx="2735182" cy="879737"/>
          </a:xfrm>
          <a:prstGeom prst="rect">
            <a:avLst/>
          </a:prstGeom>
        </p:spPr>
      </p:pic>
      <p:pic>
        <p:nvPicPr>
          <p:cNvPr id="3" name="图片 2">
            <a:extLst>
              <a:ext uri="{FF2B5EF4-FFF2-40B4-BE49-F238E27FC236}">
                <a16:creationId xmlns:a16="http://schemas.microsoft.com/office/drawing/2014/main" id="{5C29F250-0654-4736-A88C-823E047DC321}"/>
              </a:ext>
            </a:extLst>
          </p:cNvPr>
          <p:cNvPicPr>
            <a:picLocks noChangeAspect="1"/>
          </p:cNvPicPr>
          <p:nvPr/>
        </p:nvPicPr>
        <p:blipFill rotWithShape="1">
          <a:blip r:embed="rId4">
            <a:extLst>
              <a:ext uri="{28A0092B-C50C-407E-A947-70E740481C1C}">
                <a14:useLocalDpi xmlns:a14="http://schemas.microsoft.com/office/drawing/2010/main" val="0"/>
              </a:ext>
            </a:extLst>
          </a:blip>
          <a:srcRect l="354" t="46308" r="231" b="8188"/>
          <a:stretch/>
        </p:blipFill>
        <p:spPr>
          <a:xfrm>
            <a:off x="1181698" y="1239655"/>
            <a:ext cx="11209362" cy="3420477"/>
          </a:xfrm>
          <a:prstGeom prst="rect">
            <a:avLst/>
          </a:prstGeom>
        </p:spPr>
      </p:pic>
      <p:sp>
        <p:nvSpPr>
          <p:cNvPr id="31" name="矩形 30">
            <a:extLst>
              <a:ext uri="{FF2B5EF4-FFF2-40B4-BE49-F238E27FC236}">
                <a16:creationId xmlns:a16="http://schemas.microsoft.com/office/drawing/2014/main" id="{1F1FD507-49EF-43A1-A13D-CFFC3D171E3E}"/>
              </a:ext>
            </a:extLst>
          </p:cNvPr>
          <p:cNvSpPr/>
          <p:nvPr/>
        </p:nvSpPr>
        <p:spPr>
          <a:xfrm>
            <a:off x="1181703" y="1217704"/>
            <a:ext cx="11209357" cy="3459187"/>
          </a:xfrm>
          <a:prstGeom prst="rect">
            <a:avLst/>
          </a:prstGeom>
          <a:solidFill>
            <a:schemeClr val="bg2">
              <a:lumMod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959551" y="340946"/>
            <a:ext cx="5105087" cy="963734"/>
            <a:chOff x="657210" y="372731"/>
            <a:chExt cx="5105087" cy="963734"/>
          </a:xfrm>
        </p:grpSpPr>
        <p:sp>
          <p:nvSpPr>
            <p:cNvPr id="30" name="文本框 29"/>
            <p:cNvSpPr txBox="1"/>
            <p:nvPr/>
          </p:nvSpPr>
          <p:spPr>
            <a:xfrm>
              <a:off x="657211" y="372731"/>
              <a:ext cx="2031325" cy="646331"/>
            </a:xfrm>
            <a:prstGeom prst="rect">
              <a:avLst/>
            </a:prstGeom>
            <a:noFill/>
          </p:spPr>
          <p:txBody>
            <a:bodyPr wrap="none">
              <a:spAutoFit/>
            </a:bodyPr>
            <a:lstStyle/>
            <a:p>
              <a:r>
                <a:rPr lang="zh-CN" sz="3600">
                  <a:latin typeface="FZCuHeiSongS-B-GB"/>
                  <a:ea typeface="FZCuHeiSongS-B-GB"/>
                </a:rPr>
                <a:t>输入标题</a:t>
              </a:r>
            </a:p>
          </p:txBody>
        </p:sp>
        <p:sp>
          <p:nvSpPr>
            <p:cNvPr id="31" name="文本框 30"/>
            <p:cNvSpPr txBox="1"/>
            <p:nvPr/>
          </p:nvSpPr>
          <p:spPr>
            <a:xfrm>
              <a:off x="657210" y="936355"/>
              <a:ext cx="5105087" cy="400110"/>
            </a:xfrm>
            <a:prstGeom prst="rect">
              <a:avLst/>
            </a:prstGeom>
            <a:noFill/>
          </p:spPr>
          <p:txBody>
            <a:bodyPr wrap="square">
              <a:spAutoFit/>
            </a:bodyPr>
            <a:lstStyle/>
            <a:p>
              <a:r>
                <a:rPr lang="zh-CN" sz="2000">
                  <a:solidFill>
                    <a:schemeClr val="tx1">
                      <a:lumMod val="50000"/>
                      <a:lumOff val="50000"/>
                    </a:schemeClr>
                  </a:solidFill>
                  <a:latin typeface="FZCuHeiSongS-B-GB"/>
                  <a:ea typeface="FZCuHeiSongS-B-GB"/>
                </a:rPr>
                <a:t>输入标题文本输入标题文本</a:t>
              </a:r>
            </a:p>
          </p:txBody>
        </p:sp>
      </p:grpSp>
      <p:sp>
        <p:nvSpPr>
          <p:cNvPr id="33" name="矩形 32"/>
          <p:cNvSpPr/>
          <p:nvPr/>
        </p:nvSpPr>
        <p:spPr>
          <a:xfrm>
            <a:off x="0" y="462703"/>
            <a:ext cx="794456" cy="738664"/>
          </a:xfrm>
          <a:prstGeom prst="rect">
            <a:avLst/>
          </a:prstGeom>
          <a:solidFill>
            <a:srgbClr val="9A0001"/>
          </a:solidFill>
          <a:ln>
            <a:noFill/>
          </a:ln>
        </p:spPr>
        <p:txBody>
          <a:bodyPr anchor="ctr"/>
          <a:lstStyle/>
          <a:p>
            <a:pPr algn="ctr"/>
            <a:endParaRPr lang="zh-CN">
              <a:solidFill>
                <a:schemeClr val="lt1"/>
              </a:solidFill>
            </a:endParaRPr>
          </a:p>
        </p:txBody>
      </p:sp>
      <p:grpSp>
        <p:nvGrpSpPr>
          <p:cNvPr id="8" name="27c0fd1a-f671-402d-8da3-a1d48e8f671b"/>
          <p:cNvGrpSpPr>
            <a:grpSpLocks noChangeAspect="1"/>
          </p:cNvGrpSpPr>
          <p:nvPr/>
        </p:nvGrpSpPr>
        <p:grpSpPr>
          <a:xfrm>
            <a:off x="3933908" y="1903652"/>
            <a:ext cx="3999055" cy="3991822"/>
            <a:chOff x="4069038" y="1301559"/>
            <a:chExt cx="4131237" cy="4123766"/>
          </a:xfrm>
        </p:grpSpPr>
        <p:sp>
          <p:nvSpPr>
            <p:cNvPr id="9" name="îṧlïḓe"/>
            <p:cNvSpPr/>
            <p:nvPr/>
          </p:nvSpPr>
          <p:spPr>
            <a:xfrm rot="10800000">
              <a:off x="4069038" y="4145374"/>
              <a:ext cx="513837" cy="453890"/>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0" name="is1iḍê"/>
            <p:cNvSpPr/>
            <p:nvPr/>
          </p:nvSpPr>
          <p:spPr>
            <a:xfrm rot="10800000">
              <a:off x="4835152" y="4678181"/>
              <a:ext cx="513837" cy="747144"/>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1" name="íŝļiďé"/>
            <p:cNvSpPr/>
            <p:nvPr/>
          </p:nvSpPr>
          <p:spPr>
            <a:xfrm rot="10800000" flipV="1">
              <a:off x="4150757" y="3401032"/>
              <a:ext cx="1942574" cy="1942573"/>
            </a:xfrm>
            <a:prstGeom prst="roundRect">
              <a:avLst>
                <a:gd name="adj" fmla="val 8302"/>
              </a:avLst>
            </a:prstGeom>
            <a:blipFill rotWithShape="1">
              <a:blip r:embed="rId2"/>
              <a:stretch>
                <a:fillRect l="-24179" r="-20655"/>
              </a:stretch>
            </a:blipFill>
            <a:ln>
              <a:noFill/>
            </a:ln>
          </p:spPr>
          <p:txBody>
            <a:bodyPr anchor="ctr"/>
            <a:lstStyle/>
            <a:p>
              <a:pPr algn="ctr"/>
              <a:endParaRPr dirty="0">
                <a:latin typeface="思源黑体 CN Bold"/>
                <a:ea typeface="思源黑体 CN Bold"/>
              </a:endParaRPr>
            </a:p>
          </p:txBody>
        </p:sp>
        <p:sp>
          <p:nvSpPr>
            <p:cNvPr id="12" name="ïṣļíḋe"/>
            <p:cNvSpPr/>
            <p:nvPr/>
          </p:nvSpPr>
          <p:spPr>
            <a:xfrm rot="10800000">
              <a:off x="4069038" y="4145374"/>
              <a:ext cx="1279951" cy="1279951"/>
            </a:xfrm>
            <a:custGeom>
              <a:avLst/>
              <a:gdLst/>
              <a:ahLst/>
              <a:cxnLst/>
              <a:rect l="0" t="0" r="r" b="b"/>
              <a:pathLst>
                <a:path w="1279951" h="1279951">
                  <a:moveTo>
                    <a:pt x="0" y="0"/>
                  </a:moveTo>
                  <a:lnTo>
                    <a:pt x="1279951" y="1279951"/>
                  </a:lnTo>
                  <a:lnTo>
                    <a:pt x="1279951" y="687381"/>
                  </a:lnTo>
                  <a:lnTo>
                    <a:pt x="592570" y="0"/>
                  </a:lnTo>
                  <a:lnTo>
                    <a:pt x="0" y="0"/>
                  </a:lnTo>
                  <a:close/>
                </a:path>
              </a:pathLst>
            </a:custGeom>
            <a:solidFill>
              <a:srgbClr val="9A0000"/>
            </a:solidFill>
            <a:ln>
              <a:noFill/>
            </a:ln>
          </p:spPr>
          <p:txBody>
            <a:bodyPr anchor="ctr"/>
            <a:lstStyle/>
            <a:p>
              <a:pPr algn="ctr"/>
              <a:endParaRPr>
                <a:latin typeface="思源黑体 CN Bold"/>
                <a:ea typeface="思源黑体 CN Bold"/>
              </a:endParaRPr>
            </a:p>
          </p:txBody>
        </p:sp>
        <p:sp>
          <p:nvSpPr>
            <p:cNvPr id="13" name="ïşḷíḓê"/>
            <p:cNvSpPr/>
            <p:nvPr/>
          </p:nvSpPr>
          <p:spPr>
            <a:xfrm rot="10800000" flipH="1">
              <a:off x="7686436" y="4145374"/>
              <a:ext cx="513837" cy="453890"/>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4" name="íṥḷîḋè"/>
            <p:cNvSpPr/>
            <p:nvPr/>
          </p:nvSpPr>
          <p:spPr>
            <a:xfrm rot="10800000" flipH="1">
              <a:off x="6920322" y="4678181"/>
              <a:ext cx="513837" cy="747144"/>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5" name="îşḻïḓè"/>
            <p:cNvSpPr/>
            <p:nvPr/>
          </p:nvSpPr>
          <p:spPr>
            <a:xfrm rot="10800000" flipH="1" flipV="1">
              <a:off x="6175981" y="3401032"/>
              <a:ext cx="1942574" cy="1942573"/>
            </a:xfrm>
            <a:prstGeom prst="roundRect">
              <a:avLst>
                <a:gd name="adj" fmla="val 8302"/>
              </a:avLst>
            </a:prstGeom>
            <a:blipFill rotWithShape="1">
              <a:blip r:embed="rId3"/>
              <a:stretch>
                <a:fillRect l="-22151" r="-16215"/>
              </a:stretch>
            </a:blipFill>
            <a:ln>
              <a:noFill/>
            </a:ln>
          </p:spPr>
          <p:txBody>
            <a:bodyPr anchor="ctr"/>
            <a:lstStyle/>
            <a:p>
              <a:pPr algn="ctr"/>
              <a:endParaRPr>
                <a:latin typeface="思源黑体 CN Bold"/>
                <a:ea typeface="思源黑体 CN Bold"/>
              </a:endParaRPr>
            </a:p>
          </p:txBody>
        </p:sp>
        <p:sp>
          <p:nvSpPr>
            <p:cNvPr id="16" name="íṡļiḑè"/>
            <p:cNvSpPr/>
            <p:nvPr/>
          </p:nvSpPr>
          <p:spPr>
            <a:xfrm rot="10800000" flipH="1">
              <a:off x="6920322" y="4145374"/>
              <a:ext cx="1279951" cy="1279951"/>
            </a:xfrm>
            <a:custGeom>
              <a:avLst/>
              <a:gdLst/>
              <a:ahLst/>
              <a:cxnLst/>
              <a:rect l="0" t="0" r="r" b="b"/>
              <a:pathLst>
                <a:path w="1279951" h="1279951">
                  <a:moveTo>
                    <a:pt x="0" y="0"/>
                  </a:moveTo>
                  <a:lnTo>
                    <a:pt x="1279951" y="1279951"/>
                  </a:lnTo>
                  <a:lnTo>
                    <a:pt x="1279951" y="687381"/>
                  </a:lnTo>
                  <a:lnTo>
                    <a:pt x="592570" y="0"/>
                  </a:lnTo>
                  <a:lnTo>
                    <a:pt x="0" y="0"/>
                  </a:lnTo>
                  <a:close/>
                </a:path>
              </a:pathLst>
            </a:custGeom>
            <a:solidFill>
              <a:srgbClr val="9A0000"/>
            </a:solidFill>
            <a:ln>
              <a:noFill/>
            </a:ln>
          </p:spPr>
          <p:txBody>
            <a:bodyPr anchor="ctr"/>
            <a:lstStyle/>
            <a:p>
              <a:pPr algn="ctr"/>
              <a:endParaRPr>
                <a:latin typeface="思源黑体 CN Bold"/>
                <a:ea typeface="思源黑体 CN Bold"/>
              </a:endParaRPr>
            </a:p>
          </p:txBody>
        </p:sp>
        <p:sp>
          <p:nvSpPr>
            <p:cNvPr id="17" name="ïṩḷîďé"/>
            <p:cNvSpPr/>
            <p:nvPr/>
          </p:nvSpPr>
          <p:spPr>
            <a:xfrm>
              <a:off x="7686437" y="2127621"/>
              <a:ext cx="513837" cy="453890"/>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8" name="íṧḻiḓê"/>
            <p:cNvSpPr/>
            <p:nvPr/>
          </p:nvSpPr>
          <p:spPr>
            <a:xfrm>
              <a:off x="6920323" y="1301560"/>
              <a:ext cx="513837" cy="747144"/>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19" name="îşlïḓe"/>
            <p:cNvSpPr/>
            <p:nvPr/>
          </p:nvSpPr>
          <p:spPr>
            <a:xfrm>
              <a:off x="6175981" y="1383278"/>
              <a:ext cx="1942574" cy="1942574"/>
            </a:xfrm>
            <a:prstGeom prst="roundRect">
              <a:avLst>
                <a:gd name="adj" fmla="val 8302"/>
              </a:avLst>
            </a:prstGeom>
            <a:blipFill>
              <a:blip r:embed="rId4"/>
              <a:stretch>
                <a:fillRect l="-21827" r="-18023"/>
              </a:stretch>
            </a:blipFill>
            <a:ln>
              <a:noFill/>
            </a:ln>
          </p:spPr>
          <p:txBody>
            <a:bodyPr anchor="ctr"/>
            <a:lstStyle/>
            <a:p>
              <a:pPr algn="ctr"/>
              <a:endParaRPr dirty="0">
                <a:latin typeface="思源黑体 CN Bold"/>
                <a:ea typeface="思源黑体 CN Bold"/>
              </a:endParaRPr>
            </a:p>
          </p:txBody>
        </p:sp>
        <p:sp>
          <p:nvSpPr>
            <p:cNvPr id="20" name="iŝľíḋe"/>
            <p:cNvSpPr/>
            <p:nvPr/>
          </p:nvSpPr>
          <p:spPr>
            <a:xfrm>
              <a:off x="6920323" y="1301560"/>
              <a:ext cx="1279952" cy="1279951"/>
            </a:xfrm>
            <a:custGeom>
              <a:avLst/>
              <a:gdLst/>
              <a:ahLst/>
              <a:cxnLst/>
              <a:rect l="0" t="0" r="r" b="b"/>
              <a:pathLst>
                <a:path w="1279952" h="1279951">
                  <a:moveTo>
                    <a:pt x="0" y="0"/>
                  </a:moveTo>
                  <a:lnTo>
                    <a:pt x="1279952" y="1279951"/>
                  </a:lnTo>
                  <a:lnTo>
                    <a:pt x="1279952" y="687381"/>
                  </a:lnTo>
                  <a:lnTo>
                    <a:pt x="592570" y="0"/>
                  </a:lnTo>
                  <a:lnTo>
                    <a:pt x="0" y="0"/>
                  </a:lnTo>
                  <a:close/>
                </a:path>
              </a:pathLst>
            </a:custGeom>
            <a:solidFill>
              <a:srgbClr val="9A0000"/>
            </a:solidFill>
            <a:ln>
              <a:noFill/>
            </a:ln>
          </p:spPr>
          <p:txBody>
            <a:bodyPr anchor="ctr"/>
            <a:lstStyle/>
            <a:p>
              <a:pPr algn="ctr"/>
              <a:endParaRPr dirty="0">
                <a:latin typeface="思源黑体 CN Bold"/>
                <a:ea typeface="思源黑体 CN Bold"/>
              </a:endParaRPr>
            </a:p>
          </p:txBody>
        </p:sp>
        <p:sp>
          <p:nvSpPr>
            <p:cNvPr id="21" name="îṥľïďé"/>
            <p:cNvSpPr/>
            <p:nvPr/>
          </p:nvSpPr>
          <p:spPr>
            <a:xfrm flipH="1">
              <a:off x="4069038" y="2127620"/>
              <a:ext cx="513837" cy="453890"/>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22" name="íSḻîďè"/>
            <p:cNvSpPr/>
            <p:nvPr/>
          </p:nvSpPr>
          <p:spPr>
            <a:xfrm flipH="1">
              <a:off x="4835152" y="1301559"/>
              <a:ext cx="513837" cy="747144"/>
            </a:xfrm>
            <a:prstGeom prst="rect">
              <a:avLst/>
            </a:prstGeom>
            <a:solidFill>
              <a:srgbClr val="1B2D40"/>
            </a:solidFill>
            <a:ln>
              <a:noFill/>
            </a:ln>
          </p:spPr>
          <p:txBody>
            <a:bodyPr anchor="ctr"/>
            <a:lstStyle/>
            <a:p>
              <a:pPr algn="ctr"/>
              <a:endParaRPr>
                <a:latin typeface="思源黑体 CN Bold"/>
                <a:ea typeface="思源黑体 CN Bold"/>
              </a:endParaRPr>
            </a:p>
          </p:txBody>
        </p:sp>
        <p:sp>
          <p:nvSpPr>
            <p:cNvPr id="23" name="iŝļíḓè"/>
            <p:cNvSpPr/>
            <p:nvPr/>
          </p:nvSpPr>
          <p:spPr>
            <a:xfrm flipH="1">
              <a:off x="4150757" y="1383278"/>
              <a:ext cx="1942574" cy="1942575"/>
            </a:xfrm>
            <a:prstGeom prst="roundRect">
              <a:avLst>
                <a:gd name="adj" fmla="val 8302"/>
              </a:avLst>
            </a:prstGeom>
            <a:blipFill rotWithShape="1">
              <a:blip r:embed="rId5"/>
              <a:stretch>
                <a:fillRect/>
              </a:stretch>
            </a:blipFill>
            <a:ln>
              <a:noFill/>
            </a:ln>
          </p:spPr>
          <p:txBody>
            <a:bodyPr anchor="ctr"/>
            <a:lstStyle/>
            <a:p>
              <a:pPr algn="ctr"/>
              <a:endParaRPr dirty="0">
                <a:latin typeface="思源黑体 CN Bold"/>
                <a:ea typeface="思源黑体 CN Bold"/>
              </a:endParaRPr>
            </a:p>
          </p:txBody>
        </p:sp>
        <p:sp>
          <p:nvSpPr>
            <p:cNvPr id="24" name="îṣlîḋê"/>
            <p:cNvSpPr/>
            <p:nvPr/>
          </p:nvSpPr>
          <p:spPr>
            <a:xfrm flipH="1">
              <a:off x="4069038" y="1301559"/>
              <a:ext cx="1279951" cy="1279952"/>
            </a:xfrm>
            <a:custGeom>
              <a:avLst/>
              <a:gdLst/>
              <a:ahLst/>
              <a:cxnLst/>
              <a:rect l="0" t="0" r="r" b="b"/>
              <a:pathLst>
                <a:path w="1279951" h="1279952">
                  <a:moveTo>
                    <a:pt x="0" y="0"/>
                  </a:moveTo>
                  <a:lnTo>
                    <a:pt x="1279951" y="1279952"/>
                  </a:lnTo>
                  <a:lnTo>
                    <a:pt x="1279951" y="687382"/>
                  </a:lnTo>
                  <a:lnTo>
                    <a:pt x="592570" y="0"/>
                  </a:lnTo>
                  <a:lnTo>
                    <a:pt x="0" y="0"/>
                  </a:lnTo>
                  <a:close/>
                </a:path>
              </a:pathLst>
            </a:custGeom>
            <a:solidFill>
              <a:srgbClr val="9A0000"/>
            </a:solidFill>
            <a:ln>
              <a:noFill/>
            </a:ln>
          </p:spPr>
          <p:txBody>
            <a:bodyPr anchor="ctr"/>
            <a:lstStyle/>
            <a:p>
              <a:pPr algn="ctr"/>
              <a:endParaRPr>
                <a:latin typeface="思源黑体 CN Bold"/>
                <a:ea typeface="思源黑体 CN Bold"/>
              </a:endParaRPr>
            </a:p>
          </p:txBody>
        </p:sp>
      </p:grpSp>
      <p:grpSp>
        <p:nvGrpSpPr>
          <p:cNvPr id="25" name="组合 24"/>
          <p:cNvGrpSpPr/>
          <p:nvPr/>
        </p:nvGrpSpPr>
        <p:grpSpPr>
          <a:xfrm>
            <a:off x="241413" y="2148136"/>
            <a:ext cx="3361246" cy="1173932"/>
            <a:chOff x="1657903" y="2349127"/>
            <a:chExt cx="3015818" cy="1173932"/>
          </a:xfrm>
        </p:grpSpPr>
        <p:sp>
          <p:nvSpPr>
            <p:cNvPr id="26" name="文本框 25"/>
            <p:cNvSpPr txBox="1"/>
            <p:nvPr/>
          </p:nvSpPr>
          <p:spPr>
            <a:xfrm>
              <a:off x="2182690" y="2349127"/>
              <a:ext cx="2477817" cy="461665"/>
            </a:xfrm>
            <a:prstGeom prst="rect">
              <a:avLst/>
            </a:prstGeom>
            <a:noFill/>
          </p:spPr>
          <p:txBody>
            <a:bodyPr wrap="square">
              <a:spAutoFit/>
            </a:bodyPr>
            <a:lstStyle/>
            <a:p>
              <a:pPr algn="r"/>
              <a:r>
                <a:rPr lang="zh-CN" sz="2400">
                  <a:solidFill>
                    <a:srgbClr val="9A0000"/>
                  </a:solidFill>
                  <a:latin typeface="FZShengShiKaiShuS-EB-GB"/>
                  <a:ea typeface="FZShengShiKaiShuS-EB-GB"/>
                </a:rPr>
                <a:t>点击输入标题文本</a:t>
              </a:r>
            </a:p>
          </p:txBody>
        </p:sp>
        <p:sp>
          <p:nvSpPr>
            <p:cNvPr id="27" name="文本框 26"/>
            <p:cNvSpPr txBox="1"/>
            <p:nvPr/>
          </p:nvSpPr>
          <p:spPr>
            <a:xfrm>
              <a:off x="1657903" y="2784395"/>
              <a:ext cx="3015818" cy="738664"/>
            </a:xfrm>
            <a:prstGeom prst="rect">
              <a:avLst/>
            </a:prstGeom>
            <a:noFill/>
          </p:spPr>
          <p:txBody>
            <a:bodyPr wrap="square">
              <a:spAutoFit/>
            </a:bodyPr>
            <a:lstStyle/>
            <a:p>
              <a:pPr algn="r"/>
              <a:r>
                <a:rPr lang="zh-CN" sz="1400">
                  <a:solidFill>
                    <a:schemeClr val="tx1">
                      <a:lumMod val="50000"/>
                      <a:lumOff val="50000"/>
                    </a:schemeClr>
                  </a:solidFill>
                  <a:latin typeface="FZShengShiKaiShuS-EB-GB"/>
                  <a:ea typeface="FZShengShiKaiShuS-EB-GB"/>
                </a:rPr>
                <a:t>点击此处输入标题文本点击此处输入标题文本点击此处输入标题文本点击此处输入标题文本</a:t>
              </a:r>
            </a:p>
          </p:txBody>
        </p:sp>
      </p:grpSp>
      <p:grpSp>
        <p:nvGrpSpPr>
          <p:cNvPr id="35" name="组合 34"/>
          <p:cNvGrpSpPr/>
          <p:nvPr/>
        </p:nvGrpSpPr>
        <p:grpSpPr>
          <a:xfrm>
            <a:off x="289968" y="4288553"/>
            <a:ext cx="3389263" cy="1173932"/>
            <a:chOff x="1657903" y="2349127"/>
            <a:chExt cx="3040956" cy="1173932"/>
          </a:xfrm>
        </p:grpSpPr>
        <p:sp>
          <p:nvSpPr>
            <p:cNvPr id="36" name="文本框 35"/>
            <p:cNvSpPr txBox="1"/>
            <p:nvPr/>
          </p:nvSpPr>
          <p:spPr>
            <a:xfrm>
              <a:off x="2258674" y="2349127"/>
              <a:ext cx="2440185" cy="461665"/>
            </a:xfrm>
            <a:prstGeom prst="rect">
              <a:avLst/>
            </a:prstGeom>
            <a:noFill/>
          </p:spPr>
          <p:txBody>
            <a:bodyPr wrap="square">
              <a:spAutoFit/>
            </a:bodyPr>
            <a:lstStyle/>
            <a:p>
              <a:pPr algn="r"/>
              <a:r>
                <a:rPr lang="zh-CN" sz="2400">
                  <a:solidFill>
                    <a:srgbClr val="9A0000"/>
                  </a:solidFill>
                  <a:latin typeface="FZShengShiKaiShuS-EB-GB"/>
                  <a:ea typeface="FZShengShiKaiShuS-EB-GB"/>
                </a:rPr>
                <a:t>点击输入标题文本</a:t>
              </a:r>
            </a:p>
          </p:txBody>
        </p:sp>
        <p:sp>
          <p:nvSpPr>
            <p:cNvPr id="37" name="文本框 36"/>
            <p:cNvSpPr txBox="1"/>
            <p:nvPr/>
          </p:nvSpPr>
          <p:spPr>
            <a:xfrm>
              <a:off x="1657903" y="2784395"/>
              <a:ext cx="3015818" cy="738664"/>
            </a:xfrm>
            <a:prstGeom prst="rect">
              <a:avLst/>
            </a:prstGeom>
            <a:noFill/>
          </p:spPr>
          <p:txBody>
            <a:bodyPr wrap="square">
              <a:spAutoFit/>
            </a:bodyPr>
            <a:lstStyle/>
            <a:p>
              <a:pPr algn="r"/>
              <a:r>
                <a:rPr lang="zh-CN" sz="1400">
                  <a:solidFill>
                    <a:schemeClr val="tx1">
                      <a:lumMod val="50000"/>
                      <a:lumOff val="50000"/>
                    </a:schemeClr>
                  </a:solidFill>
                  <a:latin typeface="FZShengShiKaiShuS-EB-GB"/>
                  <a:ea typeface="FZShengShiKaiShuS-EB-GB"/>
                </a:rPr>
                <a:t>点击此处输入标题文本点击此处输入标题文本点击此处输入标题文本点击此处输入标题文本</a:t>
              </a:r>
            </a:p>
          </p:txBody>
        </p:sp>
      </p:grpSp>
      <p:grpSp>
        <p:nvGrpSpPr>
          <p:cNvPr id="38" name="组合 37"/>
          <p:cNvGrpSpPr/>
          <p:nvPr/>
        </p:nvGrpSpPr>
        <p:grpSpPr>
          <a:xfrm>
            <a:off x="8258092" y="4304858"/>
            <a:ext cx="3361247" cy="1173932"/>
            <a:chOff x="1657902" y="2349127"/>
            <a:chExt cx="3015819" cy="1173932"/>
          </a:xfrm>
        </p:grpSpPr>
        <p:sp>
          <p:nvSpPr>
            <p:cNvPr id="39" name="文本框 38"/>
            <p:cNvSpPr txBox="1"/>
            <p:nvPr/>
          </p:nvSpPr>
          <p:spPr>
            <a:xfrm>
              <a:off x="1657902" y="2349127"/>
              <a:ext cx="2477817" cy="461665"/>
            </a:xfrm>
            <a:prstGeom prst="rect">
              <a:avLst/>
            </a:prstGeom>
            <a:noFill/>
          </p:spPr>
          <p:txBody>
            <a:bodyPr wrap="square">
              <a:spAutoFit/>
            </a:bodyPr>
            <a:lstStyle/>
            <a:p>
              <a:r>
                <a:rPr lang="zh-CN" sz="2400">
                  <a:solidFill>
                    <a:srgbClr val="9A0000"/>
                  </a:solidFill>
                  <a:latin typeface="FZShengShiKaiShuS-EB-GB"/>
                  <a:ea typeface="FZShengShiKaiShuS-EB-GB"/>
                </a:rPr>
                <a:t>点击输入标题文本</a:t>
              </a:r>
            </a:p>
          </p:txBody>
        </p:sp>
        <p:sp>
          <p:nvSpPr>
            <p:cNvPr id="40" name="文本框 39"/>
            <p:cNvSpPr txBox="1"/>
            <p:nvPr/>
          </p:nvSpPr>
          <p:spPr>
            <a:xfrm>
              <a:off x="1657903" y="2784395"/>
              <a:ext cx="3015818" cy="738664"/>
            </a:xfrm>
            <a:prstGeom prst="rect">
              <a:avLst/>
            </a:prstGeom>
            <a:noFill/>
          </p:spPr>
          <p:txBody>
            <a:bodyPr wrap="square">
              <a:spAutoFit/>
            </a:bodyPr>
            <a:lstStyle/>
            <a:p>
              <a:r>
                <a:rPr lang="zh-CN" sz="1400">
                  <a:solidFill>
                    <a:schemeClr val="tx1">
                      <a:lumMod val="50000"/>
                      <a:lumOff val="50000"/>
                    </a:schemeClr>
                  </a:solidFill>
                  <a:latin typeface="FZShengShiKaiShuS-EB-GB"/>
                  <a:ea typeface="FZShengShiKaiShuS-EB-GB"/>
                </a:rPr>
                <a:t>点击此处输入标题文本点击此处输入标题文本点击此处输入标题文本点击此处输入标题文本</a:t>
              </a:r>
            </a:p>
          </p:txBody>
        </p:sp>
      </p:grpSp>
      <p:sp>
        <p:nvSpPr>
          <p:cNvPr id="41" name="矩形 40"/>
          <p:cNvSpPr/>
          <p:nvPr/>
        </p:nvSpPr>
        <p:spPr>
          <a:xfrm flipV="1">
            <a:off x="7529454" y="6772905"/>
            <a:ext cx="4682001" cy="128741"/>
          </a:xfrm>
          <a:prstGeom prst="rect">
            <a:avLst/>
          </a:prstGeom>
          <a:solidFill>
            <a:srgbClr val="9A0001"/>
          </a:solidFill>
          <a:ln>
            <a:noFill/>
          </a:ln>
        </p:spPr>
        <p:txBody>
          <a:bodyPr anchor="ctr"/>
          <a:lstStyle/>
          <a:p>
            <a:pPr algn="ctr"/>
            <a:endParaRPr lang="zh-CN">
              <a:solidFill>
                <a:schemeClr val="lt1"/>
              </a:solidFill>
            </a:endParaRPr>
          </a:p>
        </p:txBody>
      </p:sp>
      <p:pic>
        <p:nvPicPr>
          <p:cNvPr id="52" name="图片 51">
            <a:extLst>
              <a:ext uri="{FF2B5EF4-FFF2-40B4-BE49-F238E27FC236}">
                <a16:creationId xmlns:a16="http://schemas.microsoft.com/office/drawing/2014/main" id="{6708B751-D6CF-4052-ADFD-7E40E3F64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1778" y="260055"/>
            <a:ext cx="3257550" cy="1047750"/>
          </a:xfrm>
          <a:prstGeom prst="rect">
            <a:avLst/>
          </a:prstGeom>
        </p:spPr>
      </p:pic>
      <p:pic>
        <p:nvPicPr>
          <p:cNvPr id="42" name="图片 41">
            <a:extLst>
              <a:ext uri="{FF2B5EF4-FFF2-40B4-BE49-F238E27FC236}">
                <a16:creationId xmlns:a16="http://schemas.microsoft.com/office/drawing/2014/main" id="{8BCE9562-D555-5F5A-FEC0-3A1921CFC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2961" y="1743073"/>
            <a:ext cx="3902237" cy="26057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1239655"/>
            <a:ext cx="766614" cy="3436705"/>
          </a:xfrm>
          <a:prstGeom prst="rect">
            <a:avLst/>
          </a:prstGeom>
          <a:solidFill>
            <a:srgbClr val="9A0001"/>
          </a:solidFill>
          <a:ln>
            <a:noFill/>
          </a:ln>
          <a:effectLst>
            <a:outerShdw blurRad="127000" dist="38100" dir="2700000" algn="tl" rotWithShape="0">
              <a:srgbClr val="000000">
                <a:alpha val="20000"/>
              </a:srgbClr>
            </a:outerShdw>
          </a:effectLst>
        </p:spPr>
        <p:txBody>
          <a:bodyPr anchor="ctr"/>
          <a:lstStyle/>
          <a:p>
            <a:pPr algn="ctr"/>
            <a:endParaRPr lang="zh-CN">
              <a:solidFill>
                <a:schemeClr val="lt1"/>
              </a:solidFill>
              <a:ea typeface="字魂105号-简雅黑"/>
            </a:endParaRPr>
          </a:p>
        </p:txBody>
      </p:sp>
      <p:grpSp>
        <p:nvGrpSpPr>
          <p:cNvPr id="62" name="组合 61"/>
          <p:cNvGrpSpPr/>
          <p:nvPr/>
        </p:nvGrpSpPr>
        <p:grpSpPr>
          <a:xfrm>
            <a:off x="1033481" y="4676361"/>
            <a:ext cx="3577821" cy="1883966"/>
            <a:chOff x="1209755" y="4179558"/>
            <a:chExt cx="3577821" cy="1883966"/>
          </a:xfrm>
        </p:grpSpPr>
        <p:sp>
          <p:nvSpPr>
            <p:cNvPr id="63" name="文本框 62"/>
            <p:cNvSpPr txBox="1"/>
            <p:nvPr/>
          </p:nvSpPr>
          <p:spPr>
            <a:xfrm>
              <a:off x="1525143" y="4179558"/>
              <a:ext cx="1329210" cy="1446550"/>
            </a:xfrm>
            <a:prstGeom prst="rect">
              <a:avLst/>
            </a:prstGeom>
            <a:noFill/>
          </p:spPr>
          <p:txBody>
            <a:bodyPr wrap="none">
              <a:spAutoFit/>
            </a:bodyPr>
            <a:lstStyle/>
            <a:p>
              <a:r>
                <a:rPr lang="en-US" sz="8800" b="1" dirty="0">
                  <a:solidFill>
                    <a:schemeClr val="tx1">
                      <a:lumMod val="75000"/>
                      <a:lumOff val="25000"/>
                    </a:schemeClr>
                  </a:solidFill>
                  <a:latin typeface="FZCuHeiSongS-B-GB"/>
                  <a:ea typeface="FZCuHeiSongS-B-GB"/>
                </a:rPr>
                <a:t>03</a:t>
              </a:r>
              <a:endParaRPr lang="zh-CN" sz="8800" b="1" dirty="0">
                <a:solidFill>
                  <a:schemeClr val="tx1">
                    <a:lumMod val="75000"/>
                    <a:lumOff val="25000"/>
                  </a:schemeClr>
                </a:solidFill>
                <a:latin typeface="FZCuHeiSongS-B-GB"/>
                <a:ea typeface="FZCuHeiSongS-B-GB"/>
              </a:endParaRPr>
            </a:p>
          </p:txBody>
        </p:sp>
        <p:sp>
          <p:nvSpPr>
            <p:cNvPr id="64" name="文本框 63"/>
            <p:cNvSpPr txBox="1"/>
            <p:nvPr/>
          </p:nvSpPr>
          <p:spPr>
            <a:xfrm>
              <a:off x="1525144" y="5355638"/>
              <a:ext cx="3262432" cy="707886"/>
            </a:xfrm>
            <a:prstGeom prst="rect">
              <a:avLst/>
            </a:prstGeom>
            <a:noFill/>
          </p:spPr>
          <p:txBody>
            <a:bodyPr wrap="none">
              <a:spAutoFit/>
            </a:bodyPr>
            <a:lstStyle/>
            <a:p>
              <a:r>
                <a:rPr lang="zh-CN" sz="4000">
                  <a:solidFill>
                    <a:schemeClr val="tx1">
                      <a:lumMod val="75000"/>
                      <a:lumOff val="25000"/>
                    </a:schemeClr>
                  </a:solidFill>
                  <a:latin typeface="FZShengShiKaiShuS-EB-GB"/>
                  <a:ea typeface="FZShengShiKaiShuS-EB-GB"/>
                </a:rPr>
                <a:t>输入标题文本</a:t>
              </a:r>
            </a:p>
          </p:txBody>
        </p:sp>
        <p:cxnSp>
          <p:nvCxnSpPr>
            <p:cNvPr id="66" name="直接连接符 55"/>
            <p:cNvCxnSpPr/>
            <p:nvPr/>
          </p:nvCxnSpPr>
          <p:spPr>
            <a:xfrm>
              <a:off x="1209755" y="4396902"/>
              <a:ext cx="0" cy="1579587"/>
            </a:xfrm>
            <a:prstGeom prst="line">
              <a:avLst/>
            </a:prstGeom>
            <a:ln w="127000">
              <a:solidFill>
                <a:srgbClr val="9A0001"/>
              </a:solidFill>
              <a:prstDash val="solid"/>
              <a:miter/>
            </a:ln>
          </p:spPr>
        </p:cxnSp>
      </p:grpSp>
      <p:sp>
        <p:nvSpPr>
          <p:cNvPr id="67" name="文本框 66"/>
          <p:cNvSpPr txBox="1"/>
          <p:nvPr/>
        </p:nvSpPr>
        <p:spPr>
          <a:xfrm>
            <a:off x="5313328" y="5683164"/>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8" name="文本框 67"/>
          <p:cNvSpPr txBox="1"/>
          <p:nvPr/>
        </p:nvSpPr>
        <p:spPr>
          <a:xfrm>
            <a:off x="5313328" y="6133056"/>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69" name="文本框 68"/>
          <p:cNvSpPr txBox="1"/>
          <p:nvPr/>
        </p:nvSpPr>
        <p:spPr>
          <a:xfrm>
            <a:off x="7520948" y="5682428"/>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sp>
        <p:nvSpPr>
          <p:cNvPr id="70" name="文本框 69"/>
          <p:cNvSpPr txBox="1"/>
          <p:nvPr/>
        </p:nvSpPr>
        <p:spPr>
          <a:xfrm>
            <a:off x="7520948" y="6132320"/>
            <a:ext cx="2217274" cy="338554"/>
          </a:xfrm>
          <a:prstGeom prst="rect">
            <a:avLst/>
          </a:prstGeom>
          <a:noFill/>
        </p:spPr>
        <p:txBody>
          <a:bodyPr wrap="none">
            <a:spAutoFit/>
          </a:bodyPr>
          <a:lstStyle/>
          <a:p>
            <a:pPr marL="285750" indent="-285750">
              <a:buFont typeface="Wingdings" charset="2"/>
              <a:buChar char="l"/>
            </a:pPr>
            <a:r>
              <a:rPr lang="zh-CN" sz="1600">
                <a:solidFill>
                  <a:schemeClr val="tx1">
                    <a:lumMod val="50000"/>
                    <a:lumOff val="50000"/>
                  </a:schemeClr>
                </a:solidFill>
                <a:latin typeface="FZShengShiKaiShuS-EB-GB"/>
                <a:ea typeface="FZShengShiKaiShuS-EB-GB"/>
              </a:rPr>
              <a:t>点击输入标题文本 </a:t>
            </a:r>
          </a:p>
        </p:txBody>
      </p:sp>
      <p:grpSp>
        <p:nvGrpSpPr>
          <p:cNvPr id="71" name="组合 70"/>
          <p:cNvGrpSpPr/>
          <p:nvPr/>
        </p:nvGrpSpPr>
        <p:grpSpPr>
          <a:xfrm>
            <a:off x="10254830" y="4962163"/>
            <a:ext cx="1528321" cy="302448"/>
            <a:chOff x="5796136" y="4189567"/>
            <a:chExt cx="1146539" cy="226895"/>
          </a:xfrm>
          <a:solidFill>
            <a:srgbClr val="9A0001"/>
          </a:solidFill>
        </p:grpSpPr>
        <p:sp>
          <p:nvSpPr>
            <p:cNvPr id="72" name="流程图: 数据 9"/>
            <p:cNvSpPr/>
            <p:nvPr/>
          </p:nvSpPr>
          <p:spPr>
            <a:xfrm>
              <a:off x="579613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3" name="流程图: 数据 9"/>
            <p:cNvSpPr/>
            <p:nvPr/>
          </p:nvSpPr>
          <p:spPr>
            <a:xfrm>
              <a:off x="593750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4" name="流程图: 数据 9"/>
            <p:cNvSpPr/>
            <p:nvPr/>
          </p:nvSpPr>
          <p:spPr>
            <a:xfrm>
              <a:off x="607887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5" name="流程图: 数据 9"/>
            <p:cNvSpPr/>
            <p:nvPr/>
          </p:nvSpPr>
          <p:spPr>
            <a:xfrm>
              <a:off x="622024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6" name="流程图: 数据 9"/>
            <p:cNvSpPr/>
            <p:nvPr/>
          </p:nvSpPr>
          <p:spPr>
            <a:xfrm>
              <a:off x="636161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7" name="流程图: 数据 9"/>
            <p:cNvSpPr/>
            <p:nvPr/>
          </p:nvSpPr>
          <p:spPr>
            <a:xfrm>
              <a:off x="650298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8" name="流程图: 数据 9"/>
            <p:cNvSpPr/>
            <p:nvPr/>
          </p:nvSpPr>
          <p:spPr>
            <a:xfrm>
              <a:off x="6644356"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sp>
          <p:nvSpPr>
            <p:cNvPr id="79" name="流程图: 数据 9"/>
            <p:cNvSpPr/>
            <p:nvPr/>
          </p:nvSpPr>
          <p:spPr>
            <a:xfrm>
              <a:off x="6785729" y="4189567"/>
              <a:ext cx="156946" cy="226895"/>
            </a:xfrm>
            <a:custGeom>
              <a:avLst/>
              <a:gdLst/>
              <a:ahLst/>
              <a:cxnLst/>
              <a:rect l="l" t="t" r="r" b="b"/>
              <a:pathLst>
                <a:path w="156946" h="226895">
                  <a:moveTo>
                    <a:pt x="0" y="226895"/>
                  </a:moveTo>
                  <a:lnTo>
                    <a:pt x="90489" y="2847"/>
                  </a:lnTo>
                  <a:lnTo>
                    <a:pt x="156946" y="0"/>
                  </a:lnTo>
                  <a:lnTo>
                    <a:pt x="68957" y="226895"/>
                  </a:lnTo>
                  <a:lnTo>
                    <a:pt x="0" y="226895"/>
                  </a:lnTo>
                  <a:close/>
                </a:path>
              </a:pathLst>
            </a:custGeom>
            <a:grpFill/>
            <a:ln w="12700">
              <a:solidFill>
                <a:srgbClr val="9A0000"/>
              </a:solidFill>
              <a:prstDash val="solid"/>
              <a:miter/>
            </a:ln>
          </p:spPr>
          <p:txBody>
            <a:bodyPr anchor="ctr"/>
            <a:lstStyle/>
            <a:p>
              <a:pPr algn="ctr" defTabSz="1218654"/>
              <a:endParaRPr lang="zh-CN" sz="2399">
                <a:solidFill>
                  <a:srgbClr val="FFFFFF"/>
                </a:solidFill>
              </a:endParaRPr>
            </a:p>
          </p:txBody>
        </p:sp>
      </p:grpSp>
      <p:cxnSp>
        <p:nvCxnSpPr>
          <p:cNvPr id="80" name="直接连接符 92"/>
          <p:cNvCxnSpPr/>
          <p:nvPr/>
        </p:nvCxnSpPr>
        <p:spPr>
          <a:xfrm>
            <a:off x="5313328" y="5113387"/>
            <a:ext cx="4726249" cy="0"/>
          </a:xfrm>
          <a:prstGeom prst="line">
            <a:avLst/>
          </a:prstGeom>
          <a:ln w="38100">
            <a:solidFill>
              <a:srgbClr val="9A0001"/>
            </a:solidFill>
            <a:prstDash val="solid"/>
            <a:miter/>
          </a:ln>
        </p:spPr>
      </p:cxnSp>
      <p:grpSp>
        <p:nvGrpSpPr>
          <p:cNvPr id="5" name="组合 4"/>
          <p:cNvGrpSpPr/>
          <p:nvPr/>
        </p:nvGrpSpPr>
        <p:grpSpPr>
          <a:xfrm>
            <a:off x="2649435" y="596757"/>
            <a:ext cx="1130656" cy="197719"/>
            <a:chOff x="2551974" y="630077"/>
            <a:chExt cx="697715" cy="122010"/>
          </a:xfrm>
        </p:grpSpPr>
        <p:sp>
          <p:nvSpPr>
            <p:cNvPr id="81" name="椭圆 80"/>
            <p:cNvSpPr/>
            <p:nvPr/>
          </p:nvSpPr>
          <p:spPr>
            <a:xfrm>
              <a:off x="2551974" y="630077"/>
              <a:ext cx="122010" cy="122010"/>
            </a:xfrm>
            <a:prstGeom prst="ellipse">
              <a:avLst/>
            </a:prstGeom>
            <a:solidFill>
              <a:srgbClr val="9A0000"/>
            </a:solidFill>
            <a:ln>
              <a:noFill/>
            </a:ln>
          </p:spPr>
          <p:txBody>
            <a:bodyPr anchor="ctr"/>
            <a:lstStyle/>
            <a:p>
              <a:pPr algn="ctr"/>
              <a:endParaRPr lang="zh-CN" sz="3199">
                <a:solidFill>
                  <a:schemeClr val="lt1"/>
                </a:solidFill>
              </a:endParaRPr>
            </a:p>
          </p:txBody>
        </p:sp>
        <p:sp>
          <p:nvSpPr>
            <p:cNvPr id="82" name="椭圆 81"/>
            <p:cNvSpPr/>
            <p:nvPr/>
          </p:nvSpPr>
          <p:spPr>
            <a:xfrm>
              <a:off x="2839826" y="630077"/>
              <a:ext cx="122010" cy="122010"/>
            </a:xfrm>
            <a:prstGeom prst="ellipse">
              <a:avLst/>
            </a:prstGeom>
            <a:solidFill>
              <a:srgbClr val="9A0000">
                <a:alpha val="60000"/>
              </a:srgbClr>
            </a:solidFill>
            <a:ln>
              <a:noFill/>
            </a:ln>
          </p:spPr>
          <p:txBody>
            <a:bodyPr anchor="ctr"/>
            <a:lstStyle/>
            <a:p>
              <a:pPr algn="ctr"/>
              <a:endParaRPr lang="zh-CN" sz="3199">
                <a:solidFill>
                  <a:schemeClr val="lt1"/>
                </a:solidFill>
              </a:endParaRPr>
            </a:p>
          </p:txBody>
        </p:sp>
        <p:sp>
          <p:nvSpPr>
            <p:cNvPr id="83" name="椭圆 82"/>
            <p:cNvSpPr/>
            <p:nvPr/>
          </p:nvSpPr>
          <p:spPr>
            <a:xfrm>
              <a:off x="3127679" y="630077"/>
              <a:ext cx="122010" cy="122010"/>
            </a:xfrm>
            <a:prstGeom prst="ellipse">
              <a:avLst/>
            </a:prstGeom>
            <a:solidFill>
              <a:srgbClr val="9A0000">
                <a:alpha val="20000"/>
              </a:srgbClr>
            </a:solidFill>
            <a:ln>
              <a:noFill/>
            </a:ln>
          </p:spPr>
          <p:txBody>
            <a:bodyPr anchor="ctr"/>
            <a:lstStyle/>
            <a:p>
              <a:pPr algn="ctr"/>
              <a:endParaRPr lang="zh-CN" sz="3199">
                <a:solidFill>
                  <a:schemeClr val="lt1"/>
                </a:solidFill>
              </a:endParaRPr>
            </a:p>
          </p:txBody>
        </p:sp>
      </p:grpSp>
      <p:pic>
        <p:nvPicPr>
          <p:cNvPr id="31" name="图片 30">
            <a:extLst>
              <a:ext uri="{FF2B5EF4-FFF2-40B4-BE49-F238E27FC236}">
                <a16:creationId xmlns:a16="http://schemas.microsoft.com/office/drawing/2014/main" id="{AAB8B09F-A4E0-4B78-B164-EB9735634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5" y="329500"/>
            <a:ext cx="2522027" cy="811178"/>
          </a:xfrm>
          <a:prstGeom prst="rect">
            <a:avLst/>
          </a:prstGeom>
        </p:spPr>
      </p:pic>
      <p:pic>
        <p:nvPicPr>
          <p:cNvPr id="3" name="图片 2">
            <a:extLst>
              <a:ext uri="{FF2B5EF4-FFF2-40B4-BE49-F238E27FC236}">
                <a16:creationId xmlns:a16="http://schemas.microsoft.com/office/drawing/2014/main" id="{B856632C-9354-4397-AA61-56ABB866D100}"/>
              </a:ext>
            </a:extLst>
          </p:cNvPr>
          <p:cNvPicPr>
            <a:picLocks noChangeAspect="1"/>
          </p:cNvPicPr>
          <p:nvPr/>
        </p:nvPicPr>
        <p:blipFill rotWithShape="1">
          <a:blip r:embed="rId4">
            <a:extLst>
              <a:ext uri="{28A0092B-C50C-407E-A947-70E740481C1C}">
                <a14:useLocalDpi xmlns:a14="http://schemas.microsoft.com/office/drawing/2010/main" val="0"/>
              </a:ext>
            </a:extLst>
          </a:blip>
          <a:srcRect l="-238" t="11064" r="-238" b="33331"/>
          <a:stretch/>
        </p:blipFill>
        <p:spPr>
          <a:xfrm>
            <a:off x="1175576" y="1238920"/>
            <a:ext cx="11039870" cy="34367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59551" y="340946"/>
            <a:ext cx="5105087" cy="963734"/>
            <a:chOff x="657210" y="372731"/>
            <a:chExt cx="5105087" cy="963734"/>
          </a:xfrm>
        </p:grpSpPr>
        <p:sp>
          <p:nvSpPr>
            <p:cNvPr id="32" name="文本框 31"/>
            <p:cNvSpPr txBox="1"/>
            <p:nvPr/>
          </p:nvSpPr>
          <p:spPr>
            <a:xfrm>
              <a:off x="657211" y="372731"/>
              <a:ext cx="2031325" cy="646331"/>
            </a:xfrm>
            <a:prstGeom prst="rect">
              <a:avLst/>
            </a:prstGeom>
            <a:noFill/>
          </p:spPr>
          <p:txBody>
            <a:bodyPr wrap="none">
              <a:spAutoFit/>
            </a:bodyPr>
            <a:lstStyle/>
            <a:p>
              <a:r>
                <a:rPr lang="zh-CN" sz="3600">
                  <a:latin typeface="FZCuHeiSongS-B-GB"/>
                  <a:ea typeface="FZCuHeiSongS-B-GB"/>
                </a:rPr>
                <a:t>输入标题</a:t>
              </a:r>
            </a:p>
          </p:txBody>
        </p:sp>
        <p:sp>
          <p:nvSpPr>
            <p:cNvPr id="33" name="文本框 32"/>
            <p:cNvSpPr txBox="1"/>
            <p:nvPr/>
          </p:nvSpPr>
          <p:spPr>
            <a:xfrm>
              <a:off x="657210" y="936355"/>
              <a:ext cx="5105087" cy="400110"/>
            </a:xfrm>
            <a:prstGeom prst="rect">
              <a:avLst/>
            </a:prstGeom>
            <a:noFill/>
          </p:spPr>
          <p:txBody>
            <a:bodyPr wrap="square">
              <a:spAutoFit/>
            </a:bodyPr>
            <a:lstStyle/>
            <a:p>
              <a:r>
                <a:rPr lang="zh-CN" sz="2000">
                  <a:solidFill>
                    <a:schemeClr val="tx1">
                      <a:lumMod val="50000"/>
                      <a:lumOff val="50000"/>
                    </a:schemeClr>
                  </a:solidFill>
                  <a:latin typeface="FZCuHeiSongS-B-GB"/>
                  <a:ea typeface="FZCuHeiSongS-B-GB"/>
                </a:rPr>
                <a:t>输入标题文本输入标题文本</a:t>
              </a:r>
            </a:p>
          </p:txBody>
        </p:sp>
      </p:grpSp>
      <p:grpSp>
        <p:nvGrpSpPr>
          <p:cNvPr id="23" name="组合 22"/>
          <p:cNvGrpSpPr/>
          <p:nvPr/>
        </p:nvGrpSpPr>
        <p:grpSpPr>
          <a:xfrm>
            <a:off x="971832" y="1793283"/>
            <a:ext cx="9857652" cy="4519153"/>
            <a:chOff x="2045602" y="1955154"/>
            <a:chExt cx="8100797" cy="3713739"/>
          </a:xfrm>
        </p:grpSpPr>
        <p:sp>
          <p:nvSpPr>
            <p:cNvPr id="24" name="椭圆 23"/>
            <p:cNvSpPr/>
            <p:nvPr/>
          </p:nvSpPr>
          <p:spPr>
            <a:xfrm rot="351052">
              <a:off x="2659068" y="4921547"/>
              <a:ext cx="216582" cy="221405"/>
            </a:xfrm>
            <a:prstGeom prst="ellipse">
              <a:avLst/>
            </a:prstGeom>
            <a:solidFill>
              <a:srgbClr val="9A0000"/>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25" name="椭圆 24"/>
            <p:cNvSpPr/>
            <p:nvPr/>
          </p:nvSpPr>
          <p:spPr>
            <a:xfrm rot="285728">
              <a:off x="3257429" y="4328930"/>
              <a:ext cx="216582" cy="221405"/>
            </a:xfrm>
            <a:prstGeom prst="ellipse">
              <a:avLst/>
            </a:prstGeom>
            <a:solidFill>
              <a:schemeClr val="tx1">
                <a:lumMod val="75000"/>
                <a:lumOff val="25000"/>
              </a:schemeClr>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26" name="椭圆 25"/>
            <p:cNvSpPr/>
            <p:nvPr/>
          </p:nvSpPr>
          <p:spPr>
            <a:xfrm rot="20925770">
              <a:off x="4049322" y="3866270"/>
              <a:ext cx="215391" cy="221405"/>
            </a:xfrm>
            <a:prstGeom prst="ellipse">
              <a:avLst/>
            </a:prstGeom>
            <a:solidFill>
              <a:srgbClr val="9A0000"/>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27" name="椭圆 26"/>
            <p:cNvSpPr/>
            <p:nvPr/>
          </p:nvSpPr>
          <p:spPr>
            <a:xfrm rot="21146216">
              <a:off x="4650187" y="4477627"/>
              <a:ext cx="216582" cy="221405"/>
            </a:xfrm>
            <a:prstGeom prst="ellipse">
              <a:avLst/>
            </a:prstGeom>
            <a:solidFill>
              <a:schemeClr val="tx1">
                <a:lumMod val="75000"/>
                <a:lumOff val="25000"/>
              </a:schemeClr>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28" name="椭圆 27"/>
            <p:cNvSpPr/>
            <p:nvPr/>
          </p:nvSpPr>
          <p:spPr>
            <a:xfrm rot="372077">
              <a:off x="6085899" y="4115283"/>
              <a:ext cx="215391" cy="221405"/>
            </a:xfrm>
            <a:prstGeom prst="ellipse">
              <a:avLst/>
            </a:prstGeom>
            <a:solidFill>
              <a:schemeClr val="tx1">
                <a:lumMod val="75000"/>
                <a:lumOff val="25000"/>
              </a:schemeClr>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29" name="椭圆 28"/>
            <p:cNvSpPr/>
            <p:nvPr/>
          </p:nvSpPr>
          <p:spPr>
            <a:xfrm rot="444650">
              <a:off x="6775752" y="3737925"/>
              <a:ext cx="215391" cy="220214"/>
            </a:xfrm>
            <a:prstGeom prst="ellipse">
              <a:avLst/>
            </a:prstGeom>
            <a:solidFill>
              <a:srgbClr val="9A0000"/>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30" name="椭圆 29"/>
            <p:cNvSpPr/>
            <p:nvPr/>
          </p:nvSpPr>
          <p:spPr>
            <a:xfrm rot="411978">
              <a:off x="7302869" y="3256443"/>
              <a:ext cx="216582" cy="220215"/>
            </a:xfrm>
            <a:prstGeom prst="ellipse">
              <a:avLst/>
            </a:prstGeom>
            <a:solidFill>
              <a:schemeClr val="tx1">
                <a:lumMod val="75000"/>
                <a:lumOff val="25000"/>
              </a:schemeClr>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36" name="椭圆 35"/>
            <p:cNvSpPr/>
            <p:nvPr/>
          </p:nvSpPr>
          <p:spPr>
            <a:xfrm rot="705091">
              <a:off x="8420988" y="3670540"/>
              <a:ext cx="216582" cy="220214"/>
            </a:xfrm>
            <a:prstGeom prst="ellipse">
              <a:avLst/>
            </a:prstGeom>
            <a:solidFill>
              <a:srgbClr val="9A0000"/>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37" name="椭圆 36"/>
            <p:cNvSpPr/>
            <p:nvPr/>
          </p:nvSpPr>
          <p:spPr>
            <a:xfrm rot="1654378">
              <a:off x="9243742" y="2261439"/>
              <a:ext cx="215391" cy="221405"/>
            </a:xfrm>
            <a:prstGeom prst="ellipse">
              <a:avLst/>
            </a:prstGeom>
            <a:solidFill>
              <a:schemeClr val="tx1">
                <a:lumMod val="75000"/>
                <a:lumOff val="25000"/>
              </a:schemeClr>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sp>
          <p:nvSpPr>
            <p:cNvPr id="38" name="文本框 30"/>
            <p:cNvSpPr txBox="1">
              <a:spLocks noChangeArrowheads="1"/>
            </p:cNvSpPr>
            <p:nvPr/>
          </p:nvSpPr>
          <p:spPr>
            <a:xfrm>
              <a:off x="2505886"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1</a:t>
              </a:r>
              <a:r>
                <a:rPr lang="zh-CN" sz="1600">
                  <a:latin typeface="FZShengShiKaiShuS-EB-GB"/>
                  <a:ea typeface="FZShengShiKaiShuS-EB-GB"/>
                </a:rPr>
                <a:t>月份</a:t>
              </a:r>
            </a:p>
          </p:txBody>
        </p:sp>
        <p:sp>
          <p:nvSpPr>
            <p:cNvPr id="39" name="文本框 31"/>
            <p:cNvSpPr txBox="1">
              <a:spLocks noChangeArrowheads="1"/>
            </p:cNvSpPr>
            <p:nvPr/>
          </p:nvSpPr>
          <p:spPr>
            <a:xfrm>
              <a:off x="3118910"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2</a:t>
              </a:r>
              <a:r>
                <a:rPr lang="zh-CN" sz="1600">
                  <a:latin typeface="FZShengShiKaiShuS-EB-GB"/>
                  <a:ea typeface="FZShengShiKaiShuS-EB-GB"/>
                </a:rPr>
                <a:t>月份</a:t>
              </a:r>
            </a:p>
          </p:txBody>
        </p:sp>
        <p:sp>
          <p:nvSpPr>
            <p:cNvPr id="40" name="文本框 32"/>
            <p:cNvSpPr txBox="1">
              <a:spLocks noChangeArrowheads="1"/>
            </p:cNvSpPr>
            <p:nvPr/>
          </p:nvSpPr>
          <p:spPr>
            <a:xfrm>
              <a:off x="3891051"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3</a:t>
              </a:r>
              <a:r>
                <a:rPr lang="zh-CN" sz="1600">
                  <a:latin typeface="FZShengShiKaiShuS-EB-GB"/>
                  <a:ea typeface="FZShengShiKaiShuS-EB-GB"/>
                </a:rPr>
                <a:t>月份</a:t>
              </a:r>
            </a:p>
          </p:txBody>
        </p:sp>
        <p:sp>
          <p:nvSpPr>
            <p:cNvPr id="41" name="文本框 33"/>
            <p:cNvSpPr txBox="1">
              <a:spLocks noChangeArrowheads="1"/>
            </p:cNvSpPr>
            <p:nvPr/>
          </p:nvSpPr>
          <p:spPr>
            <a:xfrm>
              <a:off x="4468204"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4</a:t>
              </a:r>
              <a:r>
                <a:rPr lang="zh-CN" sz="1600">
                  <a:latin typeface="FZShengShiKaiShuS-EB-GB"/>
                  <a:ea typeface="FZShengShiKaiShuS-EB-GB"/>
                </a:rPr>
                <a:t>月份</a:t>
              </a:r>
            </a:p>
          </p:txBody>
        </p:sp>
        <p:sp>
          <p:nvSpPr>
            <p:cNvPr id="42" name="文本框 34"/>
            <p:cNvSpPr txBox="1">
              <a:spLocks noChangeArrowheads="1"/>
            </p:cNvSpPr>
            <p:nvPr/>
          </p:nvSpPr>
          <p:spPr>
            <a:xfrm>
              <a:off x="5966421"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6</a:t>
              </a:r>
              <a:r>
                <a:rPr lang="zh-CN" sz="1600">
                  <a:latin typeface="FZShengShiKaiShuS-EB-GB"/>
                  <a:ea typeface="FZShengShiKaiShuS-EB-GB"/>
                </a:rPr>
                <a:t>月份</a:t>
              </a:r>
            </a:p>
          </p:txBody>
        </p:sp>
        <p:sp>
          <p:nvSpPr>
            <p:cNvPr id="43" name="文本框 35"/>
            <p:cNvSpPr txBox="1">
              <a:spLocks noChangeArrowheads="1"/>
            </p:cNvSpPr>
            <p:nvPr/>
          </p:nvSpPr>
          <p:spPr>
            <a:xfrm>
              <a:off x="6685865"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7</a:t>
              </a:r>
              <a:r>
                <a:rPr lang="zh-CN" sz="1600">
                  <a:latin typeface="FZShengShiKaiShuS-EB-GB"/>
                  <a:ea typeface="FZShengShiKaiShuS-EB-GB"/>
                </a:rPr>
                <a:t>月份</a:t>
              </a:r>
            </a:p>
          </p:txBody>
        </p:sp>
        <p:sp>
          <p:nvSpPr>
            <p:cNvPr id="44" name="文本框 36"/>
            <p:cNvSpPr txBox="1">
              <a:spLocks noChangeArrowheads="1"/>
            </p:cNvSpPr>
            <p:nvPr/>
          </p:nvSpPr>
          <p:spPr>
            <a:xfrm>
              <a:off x="7283418"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8</a:t>
              </a:r>
              <a:r>
                <a:rPr lang="zh-CN" sz="1600">
                  <a:latin typeface="FZShengShiKaiShuS-EB-GB"/>
                  <a:ea typeface="FZShengShiKaiShuS-EB-GB"/>
                </a:rPr>
                <a:t>月份</a:t>
              </a:r>
            </a:p>
          </p:txBody>
        </p:sp>
        <p:sp>
          <p:nvSpPr>
            <p:cNvPr id="45" name="文本框 37"/>
            <p:cNvSpPr txBox="1">
              <a:spLocks noChangeArrowheads="1"/>
            </p:cNvSpPr>
            <p:nvPr/>
          </p:nvSpPr>
          <p:spPr>
            <a:xfrm>
              <a:off x="8307503" y="5409682"/>
              <a:ext cx="627491"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10</a:t>
              </a:r>
              <a:r>
                <a:rPr lang="zh-CN" sz="1600">
                  <a:latin typeface="FZShengShiKaiShuS-EB-GB"/>
                  <a:ea typeface="FZShengShiKaiShuS-EB-GB"/>
                </a:rPr>
                <a:t>月份</a:t>
              </a:r>
            </a:p>
          </p:txBody>
        </p:sp>
        <p:sp>
          <p:nvSpPr>
            <p:cNvPr id="46" name="文本框 38"/>
            <p:cNvSpPr txBox="1">
              <a:spLocks noChangeArrowheads="1"/>
            </p:cNvSpPr>
            <p:nvPr/>
          </p:nvSpPr>
          <p:spPr>
            <a:xfrm>
              <a:off x="9154959" y="5409682"/>
              <a:ext cx="619587"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12</a:t>
              </a:r>
              <a:r>
                <a:rPr lang="zh-CN" sz="1600">
                  <a:latin typeface="FZShengShiKaiShuS-EB-GB"/>
                  <a:ea typeface="FZShengShiKaiShuS-EB-GB"/>
                </a:rPr>
                <a:t>月份</a:t>
              </a:r>
            </a:p>
          </p:txBody>
        </p:sp>
        <p:sp>
          <p:nvSpPr>
            <p:cNvPr id="47" name="文本框 39"/>
            <p:cNvSpPr txBox="1">
              <a:spLocks noChangeArrowheads="1"/>
            </p:cNvSpPr>
            <p:nvPr/>
          </p:nvSpPr>
          <p:spPr>
            <a:xfrm>
              <a:off x="2993824" y="4872526"/>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48" name="文本框 40"/>
            <p:cNvSpPr txBox="1">
              <a:spLocks noChangeArrowheads="1"/>
            </p:cNvSpPr>
            <p:nvPr/>
          </p:nvSpPr>
          <p:spPr>
            <a:xfrm>
              <a:off x="2045602" y="4321698"/>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49" name="文本框 41"/>
            <p:cNvSpPr txBox="1">
              <a:spLocks noChangeArrowheads="1"/>
            </p:cNvSpPr>
            <p:nvPr/>
          </p:nvSpPr>
          <p:spPr>
            <a:xfrm>
              <a:off x="3692913" y="3543886"/>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50" name="文本框 42"/>
            <p:cNvSpPr txBox="1">
              <a:spLocks noChangeArrowheads="1"/>
            </p:cNvSpPr>
            <p:nvPr/>
          </p:nvSpPr>
          <p:spPr>
            <a:xfrm>
              <a:off x="4588963" y="4187402"/>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51" name="文本框 43"/>
            <p:cNvSpPr txBox="1">
              <a:spLocks noChangeArrowheads="1"/>
            </p:cNvSpPr>
            <p:nvPr/>
          </p:nvSpPr>
          <p:spPr>
            <a:xfrm>
              <a:off x="6344478" y="4074331"/>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52" name="文本框 44"/>
            <p:cNvSpPr txBox="1">
              <a:spLocks noChangeArrowheads="1"/>
            </p:cNvSpPr>
            <p:nvPr/>
          </p:nvSpPr>
          <p:spPr>
            <a:xfrm>
              <a:off x="7036643" y="3718379"/>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53" name="文本框 45"/>
            <p:cNvSpPr txBox="1">
              <a:spLocks noChangeArrowheads="1"/>
            </p:cNvSpPr>
            <p:nvPr/>
          </p:nvSpPr>
          <p:spPr>
            <a:xfrm>
              <a:off x="6950052" y="2930609"/>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54" name="文本框 46"/>
            <p:cNvSpPr txBox="1">
              <a:spLocks noChangeArrowheads="1"/>
            </p:cNvSpPr>
            <p:nvPr/>
          </p:nvSpPr>
          <p:spPr>
            <a:xfrm>
              <a:off x="8649111" y="3639663"/>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cxnSp>
          <p:nvCxnSpPr>
            <p:cNvPr id="55" name="直接连接符 240"/>
            <p:cNvCxnSpPr>
              <a:stCxn id="24" idx="7"/>
              <a:endCxn id="25" idx="3"/>
            </p:cNvCxnSpPr>
            <p:nvPr/>
          </p:nvCxnSpPr>
          <p:spPr>
            <a:xfrm flipV="1">
              <a:off x="2851513" y="4511284"/>
              <a:ext cx="431400" cy="450901"/>
            </a:xfrm>
            <a:prstGeom prst="line">
              <a:avLst/>
            </a:prstGeom>
            <a:ln w="12700">
              <a:solidFill>
                <a:schemeClr val="tx1"/>
              </a:solidFill>
              <a:prstDash val="solid"/>
              <a:miter/>
            </a:ln>
          </p:spPr>
        </p:cxnSp>
        <p:cxnSp>
          <p:nvCxnSpPr>
            <p:cNvPr id="56" name="直接连接符 241"/>
            <p:cNvCxnSpPr>
              <a:stCxn id="25" idx="7"/>
              <a:endCxn id="26" idx="2"/>
            </p:cNvCxnSpPr>
            <p:nvPr/>
          </p:nvCxnSpPr>
          <p:spPr>
            <a:xfrm flipV="1">
              <a:off x="3448527" y="3997960"/>
              <a:ext cx="602860" cy="370021"/>
            </a:xfrm>
            <a:prstGeom prst="line">
              <a:avLst/>
            </a:prstGeom>
            <a:ln w="12700">
              <a:solidFill>
                <a:schemeClr val="tx1"/>
              </a:solidFill>
              <a:prstDash val="solid"/>
              <a:miter/>
            </a:ln>
          </p:spPr>
        </p:cxnSp>
        <p:cxnSp>
          <p:nvCxnSpPr>
            <p:cNvPr id="57" name="直接连接符 242"/>
            <p:cNvCxnSpPr>
              <a:stCxn id="26" idx="5"/>
              <a:endCxn id="27" idx="1"/>
            </p:cNvCxnSpPr>
            <p:nvPr/>
          </p:nvCxnSpPr>
          <p:spPr>
            <a:xfrm>
              <a:off x="4246964" y="4038910"/>
              <a:ext cx="425304" cy="481900"/>
            </a:xfrm>
            <a:prstGeom prst="line">
              <a:avLst/>
            </a:prstGeom>
            <a:ln w="12700">
              <a:solidFill>
                <a:schemeClr val="tx1"/>
              </a:solidFill>
              <a:prstDash val="solid"/>
              <a:miter/>
            </a:ln>
          </p:spPr>
        </p:cxnSp>
        <p:sp>
          <p:nvSpPr>
            <p:cNvPr id="58" name="椭圆 57"/>
            <p:cNvSpPr/>
            <p:nvPr/>
          </p:nvSpPr>
          <p:spPr>
            <a:xfrm rot="827460">
              <a:off x="5277747" y="4826201"/>
              <a:ext cx="216582" cy="221405"/>
            </a:xfrm>
            <a:prstGeom prst="ellipse">
              <a:avLst/>
            </a:prstGeom>
            <a:solidFill>
              <a:srgbClr val="9A0000"/>
            </a:solidFill>
            <a:ln w="12700">
              <a:solidFill>
                <a:schemeClr val="tx1"/>
              </a:solidFill>
              <a:prstDash val="solid"/>
              <a:miter/>
            </a:ln>
          </p:spPr>
          <p:txBody>
            <a:bodyPr lIns="68534" tIns="34268" rIns="68534" bIns="34268" anchor="ctr"/>
            <a:lstStyle/>
            <a:p>
              <a:pPr algn="ctr"/>
              <a:endParaRPr lang="zh-CN" sz="1600">
                <a:solidFill>
                  <a:schemeClr val="tx1"/>
                </a:solidFill>
                <a:latin typeface="FZShengShiKaiShuS-EB-GB"/>
                <a:ea typeface="FZShengShiKaiShuS-EB-GB"/>
              </a:endParaRPr>
            </a:p>
          </p:txBody>
        </p:sp>
        <p:cxnSp>
          <p:nvCxnSpPr>
            <p:cNvPr id="59" name="直接连接符 244"/>
            <p:cNvCxnSpPr>
              <a:stCxn id="27" idx="5"/>
              <a:endCxn id="58" idx="2"/>
            </p:cNvCxnSpPr>
            <p:nvPr/>
          </p:nvCxnSpPr>
          <p:spPr>
            <a:xfrm>
              <a:off x="4844688" y="4655849"/>
              <a:ext cx="436181" cy="255240"/>
            </a:xfrm>
            <a:prstGeom prst="line">
              <a:avLst/>
            </a:prstGeom>
            <a:ln w="12700">
              <a:solidFill>
                <a:schemeClr val="tx1"/>
              </a:solidFill>
              <a:prstDash val="solid"/>
              <a:miter/>
            </a:ln>
          </p:spPr>
        </p:cxnSp>
        <p:cxnSp>
          <p:nvCxnSpPr>
            <p:cNvPr id="60" name="直接连接符 245"/>
            <p:cNvCxnSpPr>
              <a:stCxn id="58" idx="7"/>
              <a:endCxn id="28" idx="3"/>
            </p:cNvCxnSpPr>
            <p:nvPr/>
          </p:nvCxnSpPr>
          <p:spPr>
            <a:xfrm flipV="1">
              <a:off x="5479064" y="4295580"/>
              <a:ext cx="630368" cy="583555"/>
            </a:xfrm>
            <a:prstGeom prst="line">
              <a:avLst/>
            </a:prstGeom>
            <a:ln w="12700">
              <a:solidFill>
                <a:schemeClr val="tx1"/>
              </a:solidFill>
              <a:prstDash val="solid"/>
              <a:miter/>
            </a:ln>
          </p:spPr>
        </p:cxnSp>
        <p:cxnSp>
          <p:nvCxnSpPr>
            <p:cNvPr id="61" name="直接连接符 246"/>
            <p:cNvCxnSpPr>
              <a:stCxn id="28" idx="7"/>
              <a:endCxn id="29" idx="3"/>
            </p:cNvCxnSpPr>
            <p:nvPr/>
          </p:nvCxnSpPr>
          <p:spPr>
            <a:xfrm flipV="1">
              <a:off x="6277757" y="3915416"/>
              <a:ext cx="520132" cy="240975"/>
            </a:xfrm>
            <a:prstGeom prst="line">
              <a:avLst/>
            </a:prstGeom>
            <a:ln w="12700">
              <a:solidFill>
                <a:schemeClr val="tx1"/>
              </a:solidFill>
              <a:prstDash val="solid"/>
              <a:miter/>
            </a:ln>
          </p:spPr>
        </p:cxnSp>
        <p:cxnSp>
          <p:nvCxnSpPr>
            <p:cNvPr id="62" name="直接连接符 247"/>
            <p:cNvCxnSpPr>
              <a:stCxn id="29" idx="7"/>
              <a:endCxn id="30" idx="3"/>
            </p:cNvCxnSpPr>
            <p:nvPr/>
          </p:nvCxnSpPr>
          <p:spPr>
            <a:xfrm flipV="1">
              <a:off x="6969006" y="3434695"/>
              <a:ext cx="356822" cy="345953"/>
            </a:xfrm>
            <a:prstGeom prst="line">
              <a:avLst/>
            </a:prstGeom>
            <a:ln w="12700">
              <a:solidFill>
                <a:schemeClr val="tx1"/>
              </a:solidFill>
              <a:prstDash val="solid"/>
              <a:miter/>
            </a:ln>
          </p:spPr>
        </p:cxnSp>
        <p:cxnSp>
          <p:nvCxnSpPr>
            <p:cNvPr id="63" name="直接连接符 248"/>
            <p:cNvCxnSpPr>
              <a:stCxn id="30" idx="7"/>
              <a:endCxn id="36" idx="3"/>
            </p:cNvCxnSpPr>
            <p:nvPr/>
          </p:nvCxnSpPr>
          <p:spPr>
            <a:xfrm>
              <a:off x="7496492" y="3298406"/>
              <a:ext cx="941962" cy="542870"/>
            </a:xfrm>
            <a:prstGeom prst="line">
              <a:avLst/>
            </a:prstGeom>
            <a:ln w="12700">
              <a:solidFill>
                <a:schemeClr val="tx1"/>
              </a:solidFill>
              <a:prstDash val="solid"/>
              <a:miter/>
            </a:ln>
          </p:spPr>
        </p:cxnSp>
        <p:cxnSp>
          <p:nvCxnSpPr>
            <p:cNvPr id="64" name="直接连接符 249"/>
            <p:cNvCxnSpPr>
              <a:stCxn id="36" idx="7"/>
              <a:endCxn id="37" idx="3"/>
            </p:cNvCxnSpPr>
            <p:nvPr/>
          </p:nvCxnSpPr>
          <p:spPr>
            <a:xfrm flipV="1">
              <a:off x="8620105" y="2406280"/>
              <a:ext cx="627596" cy="1313738"/>
            </a:xfrm>
            <a:prstGeom prst="line">
              <a:avLst/>
            </a:prstGeom>
            <a:ln w="12700">
              <a:solidFill>
                <a:schemeClr val="tx1"/>
              </a:solidFill>
              <a:prstDash val="solid"/>
              <a:miter/>
            </a:ln>
          </p:spPr>
        </p:cxnSp>
        <p:sp>
          <p:nvSpPr>
            <p:cNvPr id="65" name="文本框 39"/>
            <p:cNvSpPr txBox="1">
              <a:spLocks noChangeArrowheads="1"/>
            </p:cNvSpPr>
            <p:nvPr/>
          </p:nvSpPr>
          <p:spPr>
            <a:xfrm>
              <a:off x="5550382" y="4815387"/>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sp>
          <p:nvSpPr>
            <p:cNvPr id="66" name="文本框 33"/>
            <p:cNvSpPr txBox="1">
              <a:spLocks noChangeArrowheads="1"/>
            </p:cNvSpPr>
            <p:nvPr/>
          </p:nvSpPr>
          <p:spPr>
            <a:xfrm>
              <a:off x="5131491" y="5409682"/>
              <a:ext cx="535279" cy="259211"/>
            </a:xfrm>
            <a:prstGeom prst="rect">
              <a:avLst/>
            </a:prstGeom>
            <a:noFill/>
            <a:ln>
              <a:noFill/>
            </a:ln>
          </p:spPr>
          <p:txBody>
            <a:bodyPr wrap="none" lIns="68534" tIns="34268" rIns="68534" bIns="34268">
              <a:spAutoFit/>
            </a:bodyPr>
            <a:lstStyle/>
            <a:p>
              <a:r>
                <a:rPr lang="en-US" sz="1600">
                  <a:latin typeface="FZShengShiKaiShuS-EB-GB"/>
                  <a:ea typeface="FZShengShiKaiShuS-EB-GB"/>
                </a:rPr>
                <a:t>5</a:t>
              </a:r>
              <a:r>
                <a:rPr lang="zh-CN" sz="1600">
                  <a:latin typeface="FZShengShiKaiShuS-EB-GB"/>
                  <a:ea typeface="FZShengShiKaiShuS-EB-GB"/>
                </a:rPr>
                <a:t>月份</a:t>
              </a:r>
            </a:p>
          </p:txBody>
        </p:sp>
        <p:sp>
          <p:nvSpPr>
            <p:cNvPr id="67" name="文本框 46"/>
            <p:cNvSpPr txBox="1">
              <a:spLocks noChangeArrowheads="1"/>
            </p:cNvSpPr>
            <p:nvPr/>
          </p:nvSpPr>
          <p:spPr>
            <a:xfrm>
              <a:off x="8776157" y="1955154"/>
              <a:ext cx="1125435" cy="259211"/>
            </a:xfrm>
            <a:prstGeom prst="rect">
              <a:avLst/>
            </a:prstGeom>
            <a:noFill/>
            <a:ln>
              <a:noFill/>
            </a:ln>
          </p:spPr>
          <p:txBody>
            <a:bodyPr wrap="none" lIns="68534" tIns="34268" rIns="68534" bIns="34268">
              <a:spAutoFit/>
            </a:bodyPr>
            <a:lstStyle/>
            <a:p>
              <a:r>
                <a:rPr lang="zh-CN" sz="1600">
                  <a:latin typeface="FZShengShiKaiShuS-EB-GB"/>
                  <a:ea typeface="FZShengShiKaiShuS-EB-GB"/>
                </a:rPr>
                <a:t>添加文字内容</a:t>
              </a:r>
            </a:p>
          </p:txBody>
        </p:sp>
        <p:grpSp>
          <p:nvGrpSpPr>
            <p:cNvPr id="68" name="组合 67"/>
            <p:cNvGrpSpPr/>
            <p:nvPr/>
          </p:nvGrpSpPr>
          <p:grpSpPr>
            <a:xfrm>
              <a:off x="2092444" y="5275574"/>
              <a:ext cx="8053955" cy="76668"/>
              <a:chOff x="738746" y="5964849"/>
              <a:chExt cx="10744200" cy="102248"/>
            </a:xfrm>
          </p:grpSpPr>
          <p:cxnSp>
            <p:nvCxnSpPr>
              <p:cNvPr id="69" name="直接连接符 254"/>
              <p:cNvCxnSpPr/>
              <p:nvPr/>
            </p:nvCxnSpPr>
            <p:spPr>
              <a:xfrm>
                <a:off x="738746" y="6052254"/>
                <a:ext cx="10744200" cy="0"/>
              </a:xfrm>
              <a:prstGeom prst="line">
                <a:avLst/>
              </a:prstGeom>
              <a:ln w="12700">
                <a:solidFill>
                  <a:schemeClr val="tx1"/>
                </a:solidFill>
                <a:prstDash val="solid"/>
                <a:miter/>
              </a:ln>
            </p:spPr>
          </p:cxnSp>
          <p:cxnSp>
            <p:nvCxnSpPr>
              <p:cNvPr id="70" name="直接连接符 255"/>
              <p:cNvCxnSpPr/>
              <p:nvPr/>
            </p:nvCxnSpPr>
            <p:spPr>
              <a:xfrm flipV="1">
                <a:off x="1639101" y="5971032"/>
                <a:ext cx="0" cy="81222"/>
              </a:xfrm>
              <a:prstGeom prst="line">
                <a:avLst/>
              </a:prstGeom>
              <a:ln w="12700">
                <a:solidFill>
                  <a:schemeClr val="tx1"/>
                </a:solidFill>
                <a:prstDash val="solid"/>
                <a:miter/>
              </a:ln>
            </p:spPr>
          </p:cxnSp>
          <p:cxnSp>
            <p:nvCxnSpPr>
              <p:cNvPr id="71" name="直接连接符 256"/>
              <p:cNvCxnSpPr/>
              <p:nvPr/>
            </p:nvCxnSpPr>
            <p:spPr>
              <a:xfrm flipV="1">
                <a:off x="2456892" y="5967447"/>
                <a:ext cx="0" cy="81222"/>
              </a:xfrm>
              <a:prstGeom prst="line">
                <a:avLst/>
              </a:prstGeom>
              <a:ln w="12700">
                <a:solidFill>
                  <a:schemeClr val="tx1"/>
                </a:solidFill>
                <a:prstDash val="solid"/>
                <a:miter/>
              </a:ln>
            </p:spPr>
          </p:cxnSp>
          <p:cxnSp>
            <p:nvCxnSpPr>
              <p:cNvPr id="72" name="直接连接符 257"/>
              <p:cNvCxnSpPr/>
              <p:nvPr/>
            </p:nvCxnSpPr>
            <p:spPr>
              <a:xfrm flipV="1">
                <a:off x="3510148" y="5972019"/>
                <a:ext cx="0" cy="81222"/>
              </a:xfrm>
              <a:prstGeom prst="line">
                <a:avLst/>
              </a:prstGeom>
              <a:ln w="12700">
                <a:solidFill>
                  <a:schemeClr val="tx1"/>
                </a:solidFill>
                <a:prstDash val="solid"/>
                <a:miter/>
              </a:ln>
            </p:spPr>
          </p:cxnSp>
          <p:cxnSp>
            <p:nvCxnSpPr>
              <p:cNvPr id="73" name="直接连接符 258"/>
              <p:cNvCxnSpPr/>
              <p:nvPr/>
            </p:nvCxnSpPr>
            <p:spPr>
              <a:xfrm flipV="1">
                <a:off x="4295309" y="5972019"/>
                <a:ext cx="0" cy="81222"/>
              </a:xfrm>
              <a:prstGeom prst="line">
                <a:avLst/>
              </a:prstGeom>
              <a:ln w="12700">
                <a:solidFill>
                  <a:schemeClr val="tx1"/>
                </a:solidFill>
                <a:prstDash val="solid"/>
                <a:miter/>
              </a:ln>
            </p:spPr>
          </p:cxnSp>
          <p:cxnSp>
            <p:nvCxnSpPr>
              <p:cNvPr id="74" name="直接连接符 259"/>
              <p:cNvCxnSpPr/>
              <p:nvPr/>
            </p:nvCxnSpPr>
            <p:spPr>
              <a:xfrm flipV="1">
                <a:off x="5141731" y="5972019"/>
                <a:ext cx="0" cy="81222"/>
              </a:xfrm>
              <a:prstGeom prst="line">
                <a:avLst/>
              </a:prstGeom>
              <a:ln w="12700">
                <a:solidFill>
                  <a:schemeClr val="tx1"/>
                </a:solidFill>
                <a:prstDash val="solid"/>
                <a:miter/>
              </a:ln>
            </p:spPr>
          </p:cxnSp>
          <p:cxnSp>
            <p:nvCxnSpPr>
              <p:cNvPr id="75" name="直接连接符 260"/>
              <p:cNvCxnSpPr/>
              <p:nvPr/>
            </p:nvCxnSpPr>
            <p:spPr>
              <a:xfrm flipV="1">
                <a:off x="6255551" y="5973993"/>
                <a:ext cx="0" cy="81222"/>
              </a:xfrm>
              <a:prstGeom prst="line">
                <a:avLst/>
              </a:prstGeom>
              <a:ln w="12700">
                <a:solidFill>
                  <a:schemeClr val="tx1"/>
                </a:solidFill>
                <a:prstDash val="solid"/>
                <a:miter/>
              </a:ln>
            </p:spPr>
          </p:cxnSp>
          <p:cxnSp>
            <p:nvCxnSpPr>
              <p:cNvPr id="76" name="直接连接符 261"/>
              <p:cNvCxnSpPr/>
              <p:nvPr/>
            </p:nvCxnSpPr>
            <p:spPr>
              <a:xfrm flipV="1">
                <a:off x="7243964" y="5967447"/>
                <a:ext cx="0" cy="81222"/>
              </a:xfrm>
              <a:prstGeom prst="line">
                <a:avLst/>
              </a:prstGeom>
              <a:ln w="12700">
                <a:solidFill>
                  <a:schemeClr val="tx1"/>
                </a:solidFill>
                <a:prstDash val="solid"/>
                <a:miter/>
              </a:ln>
            </p:spPr>
          </p:cxnSp>
          <p:cxnSp>
            <p:nvCxnSpPr>
              <p:cNvPr id="77" name="直接连接符 262"/>
              <p:cNvCxnSpPr/>
              <p:nvPr/>
            </p:nvCxnSpPr>
            <p:spPr>
              <a:xfrm flipV="1">
                <a:off x="7951332" y="5973993"/>
                <a:ext cx="0" cy="81222"/>
              </a:xfrm>
              <a:prstGeom prst="line">
                <a:avLst/>
              </a:prstGeom>
              <a:ln w="12700">
                <a:solidFill>
                  <a:schemeClr val="tx1"/>
                </a:solidFill>
                <a:prstDash val="solid"/>
                <a:miter/>
              </a:ln>
            </p:spPr>
          </p:cxnSp>
          <p:cxnSp>
            <p:nvCxnSpPr>
              <p:cNvPr id="78" name="直接连接符 263"/>
              <p:cNvCxnSpPr/>
              <p:nvPr/>
            </p:nvCxnSpPr>
            <p:spPr>
              <a:xfrm flipV="1">
                <a:off x="9320250" y="5964849"/>
                <a:ext cx="0" cy="81222"/>
              </a:xfrm>
              <a:prstGeom prst="line">
                <a:avLst/>
              </a:prstGeom>
              <a:ln w="12700">
                <a:solidFill>
                  <a:schemeClr val="tx1"/>
                </a:solidFill>
                <a:prstDash val="solid"/>
                <a:miter/>
              </a:ln>
            </p:spPr>
          </p:cxnSp>
          <p:cxnSp>
            <p:nvCxnSpPr>
              <p:cNvPr id="79" name="直接连接符 264"/>
              <p:cNvCxnSpPr/>
              <p:nvPr/>
            </p:nvCxnSpPr>
            <p:spPr>
              <a:xfrm flipV="1">
                <a:off x="10524537" y="5985875"/>
                <a:ext cx="0" cy="81222"/>
              </a:xfrm>
              <a:prstGeom prst="line">
                <a:avLst/>
              </a:prstGeom>
              <a:ln w="12700">
                <a:solidFill>
                  <a:schemeClr val="tx1"/>
                </a:solidFill>
                <a:prstDash val="solid"/>
                <a:miter/>
              </a:ln>
            </p:spPr>
          </p:cxnSp>
        </p:grpSp>
      </p:grpSp>
      <p:sp>
        <p:nvSpPr>
          <p:cNvPr id="80" name="矩形 79"/>
          <p:cNvSpPr/>
          <p:nvPr/>
        </p:nvSpPr>
        <p:spPr>
          <a:xfrm>
            <a:off x="0" y="462703"/>
            <a:ext cx="794456" cy="738664"/>
          </a:xfrm>
          <a:prstGeom prst="rect">
            <a:avLst/>
          </a:prstGeom>
          <a:solidFill>
            <a:srgbClr val="9A0001"/>
          </a:solidFill>
          <a:ln>
            <a:noFill/>
          </a:ln>
        </p:spPr>
        <p:txBody>
          <a:bodyPr anchor="ctr"/>
          <a:lstStyle/>
          <a:p>
            <a:pPr algn="ctr"/>
            <a:endParaRPr lang="zh-CN">
              <a:solidFill>
                <a:schemeClr val="lt1"/>
              </a:solidFill>
            </a:endParaRPr>
          </a:p>
        </p:txBody>
      </p:sp>
      <p:sp>
        <p:nvSpPr>
          <p:cNvPr id="82" name="矩形 81"/>
          <p:cNvSpPr/>
          <p:nvPr/>
        </p:nvSpPr>
        <p:spPr>
          <a:xfrm flipV="1">
            <a:off x="7529454" y="6772905"/>
            <a:ext cx="4682001" cy="128741"/>
          </a:xfrm>
          <a:prstGeom prst="rect">
            <a:avLst/>
          </a:prstGeom>
          <a:solidFill>
            <a:srgbClr val="9A0001"/>
          </a:solidFill>
          <a:ln>
            <a:noFill/>
          </a:ln>
        </p:spPr>
        <p:txBody>
          <a:bodyPr anchor="ctr"/>
          <a:lstStyle/>
          <a:p>
            <a:pPr algn="ctr"/>
            <a:endParaRPr lang="zh-CN">
              <a:solidFill>
                <a:schemeClr val="lt1"/>
              </a:solidFill>
            </a:endParaRPr>
          </a:p>
        </p:txBody>
      </p:sp>
      <p:pic>
        <p:nvPicPr>
          <p:cNvPr id="83" name="图片 82">
            <a:extLst>
              <a:ext uri="{FF2B5EF4-FFF2-40B4-BE49-F238E27FC236}">
                <a16:creationId xmlns:a16="http://schemas.microsoft.com/office/drawing/2014/main" id="{1996E603-28A5-45DB-8FE7-6AD10F83F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778" y="260055"/>
            <a:ext cx="3257550" cy="10477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E412E90-EAB6-4B74-92D5-ABD2EE9CA73F}"/>
              </a:ext>
            </a:extLst>
          </p:cNvPr>
          <p:cNvPicPr>
            <a:picLocks noChangeAspect="1"/>
          </p:cNvPicPr>
          <p:nvPr/>
        </p:nvPicPr>
        <p:blipFill rotWithShape="1">
          <a:blip r:embed="rId2">
            <a:extLst>
              <a:ext uri="{28A0092B-C50C-407E-A947-70E740481C1C}">
                <a14:useLocalDpi xmlns:a14="http://schemas.microsoft.com/office/drawing/2010/main" val="0"/>
              </a:ext>
            </a:extLst>
          </a:blip>
          <a:srcRect t="59553" r="426" b="597"/>
          <a:stretch/>
        </p:blipFill>
        <p:spPr>
          <a:xfrm>
            <a:off x="-1" y="0"/>
            <a:ext cx="12191993" cy="3252921"/>
          </a:xfrm>
          <a:prstGeom prst="rect">
            <a:avLst/>
          </a:prstGeom>
        </p:spPr>
      </p:pic>
      <p:pic>
        <p:nvPicPr>
          <p:cNvPr id="11" name="图片 10">
            <a:extLst>
              <a:ext uri="{FF2B5EF4-FFF2-40B4-BE49-F238E27FC236}">
                <a16:creationId xmlns:a16="http://schemas.microsoft.com/office/drawing/2014/main" id="{540D2F98-9E93-498C-86C4-0B12A3980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647"/>
            <a:ext cx="12192000" cy="1399456"/>
          </a:xfrm>
          <a:prstGeom prst="rect">
            <a:avLst/>
          </a:prstGeom>
        </p:spPr>
      </p:pic>
      <p:sp>
        <p:nvSpPr>
          <p:cNvPr id="10" name="文本框 9"/>
          <p:cNvSpPr txBox="1"/>
          <p:nvPr/>
        </p:nvSpPr>
        <p:spPr>
          <a:xfrm>
            <a:off x="988777" y="3965285"/>
            <a:ext cx="5933726" cy="1015663"/>
          </a:xfrm>
          <a:prstGeom prst="rect">
            <a:avLst/>
          </a:prstGeom>
          <a:noFill/>
        </p:spPr>
        <p:txBody>
          <a:bodyPr wrap="square">
            <a:spAutoFit/>
          </a:bodyPr>
          <a:lstStyle/>
          <a:p>
            <a:r>
              <a:rPr lang="zh-CN" sz="6000" dirty="0">
                <a:solidFill>
                  <a:schemeClr val="tx1">
                    <a:lumMod val="75000"/>
                    <a:lumOff val="25000"/>
                  </a:schemeClr>
                </a:solidFill>
                <a:latin typeface="FZCuHeiSongS-B-GB"/>
                <a:ea typeface="FZCuHeiSongS-B-GB"/>
              </a:rPr>
              <a:t>输入标题文本</a:t>
            </a:r>
          </a:p>
        </p:txBody>
      </p:sp>
      <p:grpSp>
        <p:nvGrpSpPr>
          <p:cNvPr id="2" name="组合 1"/>
          <p:cNvGrpSpPr/>
          <p:nvPr/>
        </p:nvGrpSpPr>
        <p:grpSpPr>
          <a:xfrm>
            <a:off x="1128010" y="5108321"/>
            <a:ext cx="2352226" cy="405636"/>
            <a:chOff x="5843507" y="4481521"/>
            <a:chExt cx="2352226" cy="405636"/>
          </a:xfrm>
        </p:grpSpPr>
        <p:grpSp>
          <p:nvGrpSpPr>
            <p:cNvPr id="24" name="组合 23"/>
            <p:cNvGrpSpPr/>
            <p:nvPr/>
          </p:nvGrpSpPr>
          <p:grpSpPr>
            <a:xfrm>
              <a:off x="5843507" y="4481521"/>
              <a:ext cx="2352226" cy="400146"/>
              <a:chOff x="7735" y="9845"/>
              <a:chExt cx="3169" cy="552"/>
            </a:xfrm>
          </p:grpSpPr>
          <p:sp>
            <p:nvSpPr>
              <p:cNvPr id="25" name="圆角矩形 24"/>
              <p:cNvSpPr/>
              <p:nvPr/>
            </p:nvSpPr>
            <p:spPr>
              <a:xfrm>
                <a:off x="7771" y="9863"/>
                <a:ext cx="3133" cy="526"/>
              </a:xfrm>
              <a:prstGeom prst="roundRect">
                <a:avLst>
                  <a:gd name="adj" fmla="val 0"/>
                </a:avLst>
              </a:prstGeom>
              <a:noFill/>
              <a:ln w="19050">
                <a:solidFill>
                  <a:srgbClr val="9A0001"/>
                </a:solidFill>
                <a:prstDash val="solid"/>
                <a:miter/>
              </a:ln>
            </p:spPr>
            <p:txBody>
              <a:bodyPr anchor="ctr"/>
              <a:lstStyle/>
              <a:p>
                <a:pPr algn="ctr"/>
                <a:endParaRPr lang="zh-CN" sz="2000">
                  <a:solidFill>
                    <a:schemeClr val="lt1"/>
                  </a:solidFill>
                  <a:latin typeface="FZCuHeiSongS-B-GB"/>
                  <a:ea typeface="FZCuHeiSongS-B-GB"/>
                </a:endParaRPr>
              </a:p>
            </p:txBody>
          </p:sp>
          <p:sp>
            <p:nvSpPr>
              <p:cNvPr id="26" name="圆角矩形 25"/>
              <p:cNvSpPr/>
              <p:nvPr/>
            </p:nvSpPr>
            <p:spPr>
              <a:xfrm>
                <a:off x="7735" y="9854"/>
                <a:ext cx="1687" cy="534"/>
              </a:xfrm>
              <a:prstGeom prst="roundRect">
                <a:avLst>
                  <a:gd name="adj" fmla="val 0"/>
                </a:avLst>
              </a:prstGeom>
              <a:solidFill>
                <a:srgbClr val="9A0001"/>
              </a:solidFill>
              <a:ln w="12700">
                <a:solidFill>
                  <a:srgbClr val="9A0001"/>
                </a:solidFill>
                <a:prstDash val="solid"/>
                <a:miter/>
              </a:ln>
            </p:spPr>
            <p:txBody>
              <a:bodyPr anchor="ctr"/>
              <a:lstStyle/>
              <a:p>
                <a:pPr algn="ctr"/>
                <a:endParaRPr lang="zh-CN" sz="2000">
                  <a:solidFill>
                    <a:schemeClr val="lt1"/>
                  </a:solidFill>
                  <a:latin typeface="FZCuHeiSongS-B-GB"/>
                  <a:ea typeface="FZCuHeiSongS-B-GB"/>
                </a:endParaRPr>
              </a:p>
            </p:txBody>
          </p:sp>
          <p:sp>
            <p:nvSpPr>
              <p:cNvPr id="27" name="文本框 26"/>
              <p:cNvSpPr txBox="1"/>
              <p:nvPr/>
            </p:nvSpPr>
            <p:spPr>
              <a:xfrm>
                <a:off x="7899" y="9845"/>
                <a:ext cx="1344" cy="552"/>
              </a:xfrm>
              <a:prstGeom prst="rect">
                <a:avLst/>
              </a:prstGeom>
              <a:noFill/>
            </p:spPr>
            <p:txBody>
              <a:bodyPr wrap="square" anchor="t">
                <a:spAutoFit/>
              </a:bodyPr>
              <a:lstStyle/>
              <a:p>
                <a:r>
                  <a:rPr lang="zh-CN" sz="2000" dirty="0">
                    <a:solidFill>
                      <a:schemeClr val="bg1"/>
                    </a:solidFill>
                    <a:latin typeface="FZCuHeiSongS-B-GB"/>
                    <a:ea typeface="FZCuHeiSongS-B-GB"/>
                  </a:rPr>
                  <a:t>汇报人</a:t>
                </a:r>
                <a:endParaRPr lang="zh-CN" sz="2000" dirty="0">
                  <a:solidFill>
                    <a:srgbClr val="C00000"/>
                  </a:solidFill>
                  <a:latin typeface="FZCuHeiSongS-B-GB"/>
                  <a:ea typeface="FZCuHeiSongS-B-GB"/>
                </a:endParaRPr>
              </a:p>
            </p:txBody>
          </p:sp>
        </p:grpSp>
        <p:sp>
          <p:nvSpPr>
            <p:cNvPr id="28" name="文本框 27"/>
            <p:cNvSpPr txBox="1"/>
            <p:nvPr/>
          </p:nvSpPr>
          <p:spPr>
            <a:xfrm>
              <a:off x="7277705" y="4487011"/>
              <a:ext cx="751365" cy="400146"/>
            </a:xfrm>
            <a:prstGeom prst="rect">
              <a:avLst/>
            </a:prstGeom>
            <a:noFill/>
          </p:spPr>
          <p:txBody>
            <a:bodyPr wrap="square" anchor="t">
              <a:spAutoFit/>
            </a:bodyPr>
            <a:lstStyle/>
            <a:p>
              <a:r>
                <a:rPr lang="en-US" sz="2000">
                  <a:latin typeface="FZCuHeiSongS-B-GB"/>
                  <a:ea typeface="FZCuHeiSongS-B-GB"/>
                </a:rPr>
                <a:t>XXX</a:t>
              </a:r>
              <a:endParaRPr lang="zh-CN" sz="2000">
                <a:latin typeface="FZCuHeiSongS-B-GB"/>
                <a:ea typeface="FZCuHeiSongS-B-GB"/>
              </a:endParaRPr>
            </a:p>
          </p:txBody>
        </p:sp>
      </p:grpSp>
      <p:grpSp>
        <p:nvGrpSpPr>
          <p:cNvPr id="33" name="组合 32"/>
          <p:cNvGrpSpPr/>
          <p:nvPr/>
        </p:nvGrpSpPr>
        <p:grpSpPr>
          <a:xfrm>
            <a:off x="557205" y="0"/>
            <a:ext cx="13621" cy="3703792"/>
            <a:chOff x="621617" y="1224343"/>
            <a:chExt cx="13621" cy="3703792"/>
          </a:xfrm>
        </p:grpSpPr>
        <p:cxnSp>
          <p:nvCxnSpPr>
            <p:cNvPr id="35" name="直接连接符 26"/>
            <p:cNvCxnSpPr/>
            <p:nvPr/>
          </p:nvCxnSpPr>
          <p:spPr>
            <a:xfrm>
              <a:off x="621617" y="1224343"/>
              <a:ext cx="0" cy="314885"/>
            </a:xfrm>
            <a:prstGeom prst="line">
              <a:avLst/>
            </a:prstGeom>
            <a:ln w="76200">
              <a:solidFill>
                <a:srgbClr val="9A0000"/>
              </a:solidFill>
              <a:prstDash val="solid"/>
              <a:miter/>
            </a:ln>
          </p:spPr>
        </p:cxnSp>
        <p:cxnSp>
          <p:nvCxnSpPr>
            <p:cNvPr id="36" name="直接连接符 33"/>
            <p:cNvCxnSpPr/>
            <p:nvPr/>
          </p:nvCxnSpPr>
          <p:spPr>
            <a:xfrm>
              <a:off x="635238" y="4131406"/>
              <a:ext cx="0" cy="796729"/>
            </a:xfrm>
            <a:prstGeom prst="line">
              <a:avLst/>
            </a:prstGeom>
            <a:ln w="12700">
              <a:solidFill>
                <a:schemeClr val="bg1"/>
              </a:solidFill>
              <a:prstDash val="solid"/>
              <a:miter/>
            </a:ln>
          </p:spPr>
        </p:cxnSp>
      </p:grpSp>
      <p:sp>
        <p:nvSpPr>
          <p:cNvPr id="37" name="矩形 36"/>
          <p:cNvSpPr/>
          <p:nvPr/>
        </p:nvSpPr>
        <p:spPr>
          <a:xfrm>
            <a:off x="8474537" y="0"/>
            <a:ext cx="2476006" cy="5446166"/>
          </a:xfrm>
          <a:prstGeom prst="rect">
            <a:avLst/>
          </a:prstGeom>
          <a:solidFill>
            <a:srgbClr val="9A0001"/>
          </a:solidFill>
          <a:ln>
            <a:noFill/>
          </a:ln>
        </p:spPr>
        <p:txBody>
          <a:bodyPr anchor="ctr"/>
          <a:lstStyle/>
          <a:p>
            <a:pPr algn="ctr"/>
            <a:endParaRPr lang="zh-CN">
              <a:solidFill>
                <a:schemeClr val="lt1"/>
              </a:solidFill>
              <a:latin typeface="思源黑体 CN Light"/>
              <a:ea typeface="思源黑体 CN Light"/>
            </a:endParaRPr>
          </a:p>
        </p:txBody>
      </p:sp>
      <p:sp>
        <p:nvSpPr>
          <p:cNvPr id="38" name="矩形 37"/>
          <p:cNvSpPr/>
          <p:nvPr/>
        </p:nvSpPr>
        <p:spPr>
          <a:xfrm>
            <a:off x="3611229" y="6831223"/>
            <a:ext cx="8606804" cy="69069"/>
          </a:xfrm>
          <a:prstGeom prst="rect">
            <a:avLst/>
          </a:prstGeom>
          <a:solidFill>
            <a:srgbClr val="9A0001"/>
          </a:solidFill>
          <a:ln>
            <a:noFill/>
          </a:ln>
        </p:spPr>
        <p:txBody>
          <a:bodyPr anchor="ctr"/>
          <a:lstStyle/>
          <a:p>
            <a:pPr algn="ctr"/>
            <a:endParaRPr lang="zh-CN">
              <a:solidFill>
                <a:schemeClr val="lt1"/>
              </a:solidFill>
              <a:latin typeface="思源黑体 CN Light"/>
              <a:ea typeface="思源黑体 CN Light"/>
            </a:endParaRPr>
          </a:p>
        </p:txBody>
      </p:sp>
      <p:sp>
        <p:nvSpPr>
          <p:cNvPr id="7" name="文本框 6"/>
          <p:cNvSpPr txBox="1"/>
          <p:nvPr/>
        </p:nvSpPr>
        <p:spPr>
          <a:xfrm>
            <a:off x="9045365" y="468808"/>
            <a:ext cx="1365760" cy="4154984"/>
          </a:xfrm>
          <a:prstGeom prst="rect">
            <a:avLst/>
          </a:prstGeom>
          <a:noFill/>
        </p:spPr>
        <p:txBody>
          <a:bodyPr wrap="square">
            <a:spAutoFit/>
          </a:bodyPr>
          <a:lstStyle/>
          <a:p>
            <a:pPr algn="ctr"/>
            <a:r>
              <a:rPr lang="zh-CN" sz="6600">
                <a:solidFill>
                  <a:schemeClr val="bg1"/>
                </a:solidFill>
                <a:latin typeface="FZCuHeiSongS-B-GB"/>
                <a:ea typeface="FZCuHeiSongS-B-GB"/>
              </a:rPr>
              <a:t>谢</a:t>
            </a:r>
            <a:endParaRPr lang="en-US" sz="6600">
              <a:solidFill>
                <a:schemeClr val="bg1"/>
              </a:solidFill>
              <a:latin typeface="FZCuHeiSongS-B-GB"/>
              <a:ea typeface="FZCuHeiSongS-B-GB"/>
            </a:endParaRPr>
          </a:p>
          <a:p>
            <a:pPr algn="ctr"/>
            <a:r>
              <a:rPr lang="zh-CN" sz="6600">
                <a:solidFill>
                  <a:schemeClr val="bg1"/>
                </a:solidFill>
                <a:latin typeface="FZCuHeiSongS-B-GB"/>
                <a:ea typeface="FZCuHeiSongS-B-GB"/>
              </a:rPr>
              <a:t>谢</a:t>
            </a:r>
            <a:endParaRPr lang="en-US" sz="6600">
              <a:solidFill>
                <a:schemeClr val="bg1"/>
              </a:solidFill>
              <a:latin typeface="FZCuHeiSongS-B-GB"/>
              <a:ea typeface="FZCuHeiSongS-B-GB"/>
            </a:endParaRPr>
          </a:p>
          <a:p>
            <a:pPr algn="ctr"/>
            <a:r>
              <a:rPr lang="zh-CN" sz="6600">
                <a:solidFill>
                  <a:schemeClr val="bg1"/>
                </a:solidFill>
                <a:latin typeface="FZCuHeiSongS-B-GB"/>
                <a:ea typeface="FZCuHeiSongS-B-GB"/>
              </a:rPr>
              <a:t>观</a:t>
            </a:r>
            <a:endParaRPr lang="en-US" sz="6600">
              <a:solidFill>
                <a:schemeClr val="bg1"/>
              </a:solidFill>
              <a:latin typeface="FZCuHeiSongS-B-GB"/>
              <a:ea typeface="FZCuHeiSongS-B-GB"/>
            </a:endParaRPr>
          </a:p>
          <a:p>
            <a:pPr algn="ctr"/>
            <a:r>
              <a:rPr lang="zh-CN" sz="6600">
                <a:solidFill>
                  <a:schemeClr val="bg1"/>
                </a:solidFill>
                <a:latin typeface="FZCuHeiSongS-B-GB"/>
                <a:ea typeface="FZCuHeiSongS-B-GB"/>
              </a:rPr>
              <a:t>看</a:t>
            </a:r>
          </a:p>
        </p:txBody>
      </p:sp>
      <p:sp>
        <p:nvSpPr>
          <p:cNvPr id="29" name="文本框 28"/>
          <p:cNvSpPr txBox="1"/>
          <p:nvPr/>
        </p:nvSpPr>
        <p:spPr>
          <a:xfrm>
            <a:off x="1056649" y="5571242"/>
            <a:ext cx="1928133" cy="369332"/>
          </a:xfrm>
          <a:prstGeom prst="rect">
            <a:avLst/>
          </a:prstGeom>
          <a:noFill/>
        </p:spPr>
        <p:txBody>
          <a:bodyPr wrap="square">
            <a:spAutoFit/>
          </a:bodyPr>
          <a:lstStyle/>
          <a:p>
            <a:r>
              <a:rPr lang="en-US" dirty="0">
                <a:solidFill>
                  <a:srgbClr val="9A0000"/>
                </a:solidFill>
                <a:latin typeface="FZCuHeiSongS-B-GB"/>
                <a:ea typeface="FZCuHeiSongS-B-GB"/>
              </a:rPr>
              <a:t>2022</a:t>
            </a:r>
            <a:r>
              <a:rPr lang="zh-CN" dirty="0">
                <a:solidFill>
                  <a:srgbClr val="9A0000"/>
                </a:solidFill>
                <a:latin typeface="FZCuHeiSongS-B-GB"/>
                <a:ea typeface="FZCuHeiSongS-B-GB"/>
              </a:rPr>
              <a:t>年</a:t>
            </a:r>
            <a:r>
              <a:rPr lang="en-US" dirty="0">
                <a:solidFill>
                  <a:srgbClr val="9A0000"/>
                </a:solidFill>
                <a:latin typeface="FZCuHeiSongS-B-GB"/>
                <a:ea typeface="FZCuHeiSongS-B-GB"/>
              </a:rPr>
              <a:t>X</a:t>
            </a:r>
            <a:r>
              <a:rPr lang="zh-CN" dirty="0">
                <a:solidFill>
                  <a:srgbClr val="9A0000"/>
                </a:solidFill>
                <a:latin typeface="FZCuHeiSongS-B-GB"/>
                <a:ea typeface="FZCuHeiSongS-B-GB"/>
              </a:rPr>
              <a:t>月</a:t>
            </a:r>
            <a:r>
              <a:rPr lang="en-US" dirty="0">
                <a:solidFill>
                  <a:srgbClr val="9A0000"/>
                </a:solidFill>
                <a:latin typeface="FZCuHeiSongS-B-GB"/>
                <a:ea typeface="FZCuHeiSongS-B-GB"/>
              </a:rPr>
              <a:t>X</a:t>
            </a:r>
            <a:r>
              <a:rPr lang="zh-CN" dirty="0">
                <a:solidFill>
                  <a:srgbClr val="9A0000"/>
                </a:solidFill>
                <a:latin typeface="FZCuHeiSongS-B-GB"/>
                <a:ea typeface="FZCuHeiSongS-B-GB"/>
              </a:rPr>
              <a:t>日</a:t>
            </a:r>
          </a:p>
        </p:txBody>
      </p:sp>
      <p:sp>
        <p:nvSpPr>
          <p:cNvPr id="31" name="矩形 30"/>
          <p:cNvSpPr/>
          <p:nvPr/>
        </p:nvSpPr>
        <p:spPr>
          <a:xfrm>
            <a:off x="0" y="6424069"/>
            <a:ext cx="400755" cy="436168"/>
          </a:xfrm>
          <a:prstGeom prst="rect">
            <a:avLst/>
          </a:prstGeom>
          <a:solidFill>
            <a:srgbClr val="9A0001"/>
          </a:solidFill>
          <a:ln>
            <a:noFill/>
          </a:ln>
        </p:spPr>
        <p:txBody>
          <a:bodyPr anchor="ctr"/>
          <a:lstStyle/>
          <a:p>
            <a:pPr algn="ctr"/>
            <a:endParaRPr lang="zh-CN">
              <a:solidFill>
                <a:schemeClr val="lt1"/>
              </a:solidFill>
              <a:latin typeface="思源黑体 CN Light"/>
              <a:ea typeface="思源黑体 CN Light"/>
            </a:endParaRPr>
          </a:p>
        </p:txBody>
      </p:sp>
      <p:pic>
        <p:nvPicPr>
          <p:cNvPr id="15" name="图片 14">
            <a:extLst>
              <a:ext uri="{FF2B5EF4-FFF2-40B4-BE49-F238E27FC236}">
                <a16:creationId xmlns:a16="http://schemas.microsoft.com/office/drawing/2014/main" id="{6BBA0A86-32CD-4FBF-AF36-DAB8DEF4F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2208" y="4534612"/>
            <a:ext cx="2492073" cy="801544"/>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304</Words>
  <Application>Microsoft Office PowerPoint</Application>
  <PresentationFormat>宽屏</PresentationFormat>
  <Paragraphs>83</Paragraphs>
  <Slides>9</Slides>
  <Notes>5</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9</vt:i4>
      </vt:variant>
    </vt:vector>
  </HeadingPairs>
  <TitlesOfParts>
    <vt:vector size="20" baseType="lpstr">
      <vt:lpstr>FZCuHeiSongS-B-GB</vt:lpstr>
      <vt:lpstr>FZDaWeiTiS-R-GB</vt:lpstr>
      <vt:lpstr>FZShengShiKaiShuS-EB-GB</vt:lpstr>
      <vt:lpstr>等线</vt:lpstr>
      <vt:lpstr>等线 Light</vt:lpstr>
      <vt:lpstr>思源黑体 CN Bold</vt:lpstr>
      <vt:lpstr>思源黑体 CN Light</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臧辰宇</dc:creator>
  <cp:lastModifiedBy>罗 杨</cp:lastModifiedBy>
  <cp:revision>16</cp:revision>
  <dcterms:modified xsi:type="dcterms:W3CDTF">2022-04-21T04:49:01Z</dcterms:modified>
</cp:coreProperties>
</file>