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71" r:id="rId9"/>
    <p:sldId id="272" r:id="rId10"/>
    <p:sldId id="277" r:id="rId11"/>
  </p:sldIdLst>
  <p:sldSz cx="12192000" cy="6858000"/>
  <p:notesSz cx="6858000" cy="9144000"/>
  <p:defaultTextStyle>
    <a:lvl1pPr marL="0" lvl="0" algn="l" defTabSz="914400">
      <a:defRPr sz="1800" kern="1200">
        <a:solidFill>
          <a:schemeClr val="tx1"/>
        </a:solidFill>
        <a:latin typeface="等线"/>
        <a:ea typeface="等线"/>
      </a:defRPr>
    </a:lvl1pPr>
    <a:lvl2pPr marL="457200" lvl="1" algn="l" defTabSz="914400">
      <a:defRPr sz="1800" kern="1200">
        <a:solidFill>
          <a:schemeClr val="tx1"/>
        </a:solidFill>
        <a:latin typeface="等线"/>
        <a:ea typeface="等线"/>
      </a:defRPr>
    </a:lvl2pPr>
    <a:lvl3pPr marL="914400" lvl="2" algn="l" defTabSz="914400">
      <a:defRPr sz="1800" kern="1200">
        <a:solidFill>
          <a:schemeClr val="tx1"/>
        </a:solidFill>
        <a:latin typeface="等线"/>
        <a:ea typeface="等线"/>
      </a:defRPr>
    </a:lvl3pPr>
    <a:lvl4pPr marL="1371600" lvl="3" algn="l" defTabSz="914400">
      <a:defRPr sz="1800" kern="1200">
        <a:solidFill>
          <a:schemeClr val="tx1"/>
        </a:solidFill>
        <a:latin typeface="等线"/>
        <a:ea typeface="等线"/>
      </a:defRPr>
    </a:lvl4pPr>
    <a:lvl5pPr marL="1828800" lvl="4" algn="l" defTabSz="914400">
      <a:defRPr sz="1800" kern="1200">
        <a:solidFill>
          <a:schemeClr val="tx1"/>
        </a:solidFill>
        <a:latin typeface="等线"/>
        <a:ea typeface="等线"/>
      </a:defRPr>
    </a:lvl5pPr>
    <a:lvl6pPr marL="2286000" lvl="5" algn="l" defTabSz="914400">
      <a:defRPr sz="1800" kern="1200">
        <a:solidFill>
          <a:schemeClr val="tx1"/>
        </a:solidFill>
        <a:latin typeface="等线"/>
        <a:ea typeface="等线"/>
      </a:defRPr>
    </a:lvl6pPr>
    <a:lvl7pPr marL="2743200" lvl="6" algn="l" defTabSz="914400">
      <a:defRPr sz="1800" kern="1200">
        <a:solidFill>
          <a:schemeClr val="tx1"/>
        </a:solidFill>
        <a:latin typeface="等线"/>
        <a:ea typeface="等线"/>
      </a:defRPr>
    </a:lvl7pPr>
    <a:lvl8pPr marL="3200400" lvl="7" algn="l" defTabSz="914400">
      <a:defRPr sz="1800" kern="1200">
        <a:solidFill>
          <a:schemeClr val="tx1"/>
        </a:solidFill>
        <a:latin typeface="等线"/>
        <a:ea typeface="等线"/>
      </a:defRPr>
    </a:lvl8pPr>
    <a:lvl9pPr marL="3657600" lvl="8" algn="l" defTabSz="914400">
      <a:defRPr sz="1800" kern="1200">
        <a:solidFill>
          <a:schemeClr val="tx1"/>
        </a:solidFill>
        <a:latin typeface="等线"/>
        <a:ea typeface="等线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19" autoAdjust="0"/>
  </p:normalViewPr>
  <p:slideViewPr>
    <p:cSldViewPr snapToGrid="0">
      <p:cViewPr varScale="1">
        <p:scale>
          <a:sx n="73" d="100"/>
          <a:sy n="73" d="100"/>
        </p:scale>
        <p:origin x="4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F1301-A6CC-4A82-BB5C-B4B94159E739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51BA7-D381-48CC-A66E-6EF57D3449AA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C513B6-FB89-43E5-B86F-05CC154256A6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6E198-230F-4C9E-BB23-241BB33D7DB9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3088-479D-4D18-AA49-4678CD5378D8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91106F-4B1A-4DC6-8177-3444F755F9E0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C9960F-5BDB-4263-9ACE-785BAE45A819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E8486-9861-4428-B7A0-5A2F81B48632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6FA520-1BB5-4549-90E0-6FABD49CF909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E8E0DF-A0D4-42CC-8C5E-3B9DB93B42BA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7C39-8585-430F-B263-B0A607C846C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7BE789-C921-4E7F-8B28-C0A9302DF403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E6DC83-DB26-48D0-9BA3-F86909BA31A1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3B3251-9133-4B4E-A0C5-F2AC2F22A431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7AFD5F-E66D-4905-B9EF-4BE17E3912A9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D2312-ADCE-455C-8CBE-4E91933EB985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0B003-9DF9-40A0-935A-9594E144A2C9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CBCD-9D17-4CA2-BFEB-9CAC5A19D23C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C66FB5-CCE3-4F81-A058-20BE594EE81A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2EF9C-DC24-4ED8-97AC-7E6094DAB09A}" type="datetimeFigureOut">
              <a:rPr lang="en-US" altLang="zh-CN"/>
              <a:t>4/21/2022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6F6653-8674-4078-A21A-DA0F8B3F07D3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 Light"/>
          <a:ea typeface="等线 Light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等线"/>
          <a:ea typeface="等线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等线"/>
          <a:ea typeface="等线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等线"/>
          <a:ea typeface="等线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等线"/>
          <a:ea typeface="等线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等线"/>
          <a:ea typeface="等线"/>
        </a:defRPr>
      </a:lvl1pPr>
      <a:lvl2pPr marL="457200" lvl="1" algn="l" defTabSz="914400">
        <a:defRPr sz="1800" kern="1200">
          <a:solidFill>
            <a:schemeClr val="tx1"/>
          </a:solidFill>
          <a:latin typeface="等线"/>
          <a:ea typeface="等线"/>
        </a:defRPr>
      </a:lvl2pPr>
      <a:lvl3pPr marL="914400" lvl="2" algn="l" defTabSz="914400">
        <a:defRPr sz="1800" kern="1200">
          <a:solidFill>
            <a:schemeClr val="tx1"/>
          </a:solidFill>
          <a:latin typeface="等线"/>
          <a:ea typeface="等线"/>
        </a:defRPr>
      </a:lvl3pPr>
      <a:lvl4pPr marL="1371600" lvl="3" algn="l" defTabSz="914400">
        <a:defRPr sz="1800" kern="1200">
          <a:solidFill>
            <a:schemeClr val="tx1"/>
          </a:solidFill>
          <a:latin typeface="等线"/>
          <a:ea typeface="等线"/>
        </a:defRPr>
      </a:lvl4pPr>
      <a:lvl5pPr marL="1828800" lvl="4" algn="l" defTabSz="914400">
        <a:defRPr sz="1800" kern="1200">
          <a:solidFill>
            <a:schemeClr val="tx1"/>
          </a:solidFill>
          <a:latin typeface="等线"/>
          <a:ea typeface="等线"/>
        </a:defRPr>
      </a:lvl5pPr>
      <a:lvl6pPr marL="2286000" lvl="5" algn="l" defTabSz="914400">
        <a:defRPr sz="1800" kern="1200">
          <a:solidFill>
            <a:schemeClr val="tx1"/>
          </a:solidFill>
          <a:latin typeface="等线"/>
          <a:ea typeface="等线"/>
        </a:defRPr>
      </a:lvl6pPr>
      <a:lvl7pPr marL="2743200" lvl="6" algn="l" defTabSz="914400">
        <a:defRPr sz="1800" kern="1200">
          <a:solidFill>
            <a:schemeClr val="tx1"/>
          </a:solidFill>
          <a:latin typeface="等线"/>
          <a:ea typeface="等线"/>
        </a:defRPr>
      </a:lvl7pPr>
      <a:lvl8pPr marL="3200400" lvl="7" algn="l" defTabSz="914400">
        <a:defRPr sz="1800" kern="1200">
          <a:solidFill>
            <a:schemeClr val="tx1"/>
          </a:solidFill>
          <a:latin typeface="等线"/>
          <a:ea typeface="等线"/>
        </a:defRPr>
      </a:lvl8pPr>
      <a:lvl9pPr marL="3657600" lvl="8" algn="l" defTabSz="914400">
        <a:defRPr sz="1800" kern="1200">
          <a:solidFill>
            <a:schemeClr val="tx1"/>
          </a:solidFill>
          <a:latin typeface="等线"/>
          <a:ea typeface="等线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8029" b="8029"/>
          <a:stretch/>
        </p:blipFill>
        <p:spPr>
          <a:xfrm>
            <a:off x="-42770" y="-12702"/>
            <a:ext cx="12277668" cy="6870702"/>
          </a:xfrm>
          <a:prstGeom prst="rect">
            <a:avLst/>
          </a:prstGeom>
        </p:spPr>
      </p:pic>
      <p:sp>
        <p:nvSpPr>
          <p:cNvPr id="12" name="淘宝网chenying0907出品 6">
            <a:extLst>
              <a:ext uri="{FF2B5EF4-FFF2-40B4-BE49-F238E27FC236}">
                <a16:creationId xmlns:a16="http://schemas.microsoft.com/office/drawing/2014/main" id="{7E2BA192-C1DA-430A-A4E9-1E52BABA4E78}"/>
              </a:ext>
            </a:extLst>
          </p:cNvPr>
          <p:cNvSpPr/>
          <p:nvPr/>
        </p:nvSpPr>
        <p:spPr>
          <a:xfrm>
            <a:off x="-44655" y="-7938"/>
            <a:ext cx="12382705" cy="6865938"/>
          </a:xfrm>
          <a:prstGeom prst="rect">
            <a:avLst/>
          </a:prstGeom>
          <a:solidFill>
            <a:srgbClr val="1F4E79">
              <a:alpha val="41176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16" name="直角三角形 15"/>
          <p:cNvSpPr/>
          <p:nvPr/>
        </p:nvSpPr>
        <p:spPr>
          <a:xfrm flipV="1">
            <a:off x="-958645" y="-596034"/>
            <a:ext cx="6013654" cy="4689000"/>
          </a:xfrm>
          <a:prstGeom prst="rtTriangle">
            <a:avLst/>
          </a:prstGeom>
          <a:solidFill>
            <a:srgbClr val="0085C8"/>
          </a:solidFill>
          <a:ln>
            <a:noFill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/>
            <a:endParaRPr lang="zh-CN">
              <a:solidFill>
                <a:srgbClr val="FFFFFF"/>
              </a:solidFill>
            </a:endParaRPr>
          </a:p>
        </p:txBody>
      </p:sp>
      <p:sp>
        <p:nvSpPr>
          <p:cNvPr id="17" name="直角三角形 16"/>
          <p:cNvSpPr/>
          <p:nvPr/>
        </p:nvSpPr>
        <p:spPr>
          <a:xfrm flipV="1">
            <a:off x="-159774" y="64"/>
            <a:ext cx="3936000" cy="3069000"/>
          </a:xfrm>
          <a:prstGeom prst="rtTriangle">
            <a:avLst/>
          </a:prstGeom>
          <a:solidFill>
            <a:srgbClr val="BAE3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/>
            <a:endParaRPr lang="zh-CN">
              <a:solidFill>
                <a:srgbClr val="FFFFFF"/>
              </a:solidFill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6558376" y="2091642"/>
            <a:ext cx="6112946" cy="4766421"/>
          </a:xfrm>
          <a:prstGeom prst="rtTriangle">
            <a:avLst/>
          </a:prstGeom>
          <a:solidFill>
            <a:srgbClr val="004570"/>
          </a:solidFill>
          <a:ln>
            <a:noFill/>
          </a:ln>
          <a:effectLst>
            <a:outerShdw blurRad="50800" dist="76200" dir="13500000" algn="br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/>
            <a:endParaRPr lang="zh-CN">
              <a:solidFill>
                <a:srgbClr val="FFFFFF"/>
              </a:solidFill>
            </a:endParaRPr>
          </a:p>
        </p:txBody>
      </p:sp>
      <p:cxnSp>
        <p:nvCxnSpPr>
          <p:cNvPr id="19" name="直接连接符 13"/>
          <p:cNvCxnSpPr/>
          <p:nvPr/>
        </p:nvCxnSpPr>
        <p:spPr>
          <a:xfrm flipV="1">
            <a:off x="0" y="536300"/>
            <a:ext cx="696000" cy="540000"/>
          </a:xfrm>
          <a:prstGeom prst="line">
            <a:avLst/>
          </a:prstGeom>
          <a:ln w="6350">
            <a:solidFill>
              <a:srgbClr val="59C3EB"/>
            </a:solidFill>
            <a:prstDash val="solid"/>
            <a:miter/>
          </a:ln>
        </p:spPr>
      </p:cxnSp>
      <p:cxnSp>
        <p:nvCxnSpPr>
          <p:cNvPr id="20" name="直接连接符 15"/>
          <p:cNvCxnSpPr/>
          <p:nvPr/>
        </p:nvCxnSpPr>
        <p:spPr>
          <a:xfrm flipH="1">
            <a:off x="888700" y="-12702"/>
            <a:ext cx="1440000" cy="1089002"/>
          </a:xfrm>
          <a:prstGeom prst="line">
            <a:avLst/>
          </a:prstGeom>
          <a:ln w="6350">
            <a:solidFill>
              <a:srgbClr val="59C3EB"/>
            </a:solidFill>
            <a:prstDash val="solid"/>
            <a:miter/>
          </a:ln>
        </p:spPr>
      </p:cxnSp>
      <p:cxnSp>
        <p:nvCxnSpPr>
          <p:cNvPr id="21" name="直接连接符 16"/>
          <p:cNvCxnSpPr/>
          <p:nvPr/>
        </p:nvCxnSpPr>
        <p:spPr>
          <a:xfrm flipH="1">
            <a:off x="8914301" y="3121740"/>
            <a:ext cx="3056474" cy="2520002"/>
          </a:xfrm>
          <a:prstGeom prst="line">
            <a:avLst/>
          </a:prstGeom>
          <a:ln w="6350">
            <a:solidFill>
              <a:schemeClr val="bg1"/>
            </a:solidFill>
            <a:prstDash val="solid"/>
            <a:miter/>
          </a:ln>
        </p:spPr>
      </p:cxnSp>
      <p:sp>
        <p:nvSpPr>
          <p:cNvPr id="8" name="矩形 7"/>
          <p:cNvSpPr/>
          <p:nvPr/>
        </p:nvSpPr>
        <p:spPr>
          <a:xfrm>
            <a:off x="3247271" y="2469543"/>
            <a:ext cx="5536768" cy="1222274"/>
          </a:xfrm>
          <a:prstGeom prst="rect">
            <a:avLst/>
          </a:prstGeom>
          <a:noFill/>
          <a:ln>
            <a:noFill/>
          </a:ln>
        </p:spPr>
        <p:txBody>
          <a:bodyPr vert="horz" anchor="ctr"/>
          <a:lstStyle/>
          <a:p>
            <a:pPr algn="ctr"/>
            <a:r>
              <a:rPr lang="zh-CN" sz="6000" b="1" dirty="0">
                <a:solidFill>
                  <a:srgbClr val="FFFFFF"/>
                </a:solidFill>
                <a:latin typeface="Microsoft YaHei"/>
                <a:ea typeface="Microsoft YaHei"/>
              </a:rPr>
              <a:t>中财大PPT模板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776226" y="3877584"/>
            <a:ext cx="3936000" cy="369332"/>
          </a:xfrm>
          <a:prstGeom prst="rect">
            <a:avLst/>
          </a:prstGeom>
          <a:solidFill>
            <a:srgbClr val="162746">
              <a:alpha val="62745"/>
            </a:srgbClr>
          </a:solidFill>
        </p:spPr>
        <p:txBody>
          <a:bodyPr wrap="square">
            <a:spAutoFit/>
          </a:bodyPr>
          <a:lstStyle/>
          <a:p>
            <a:r>
              <a:rPr lang="zh-CN">
                <a:solidFill>
                  <a:srgbClr val="D3E6F4"/>
                </a:solidFill>
                <a:latin typeface="方正悠黑简体 504L"/>
                <a:ea typeface="方正悠黑简体 504L"/>
              </a:rPr>
              <a:t>作者：</a:t>
            </a:r>
            <a:r>
              <a:rPr lang="en-US">
                <a:solidFill>
                  <a:srgbClr val="D3E6F4"/>
                </a:solidFill>
                <a:latin typeface="方正悠黑简体 504L"/>
                <a:ea typeface="方正悠黑简体 504L"/>
              </a:rPr>
              <a:t>XXXX</a:t>
            </a:r>
            <a:r>
              <a:rPr lang="zh-CN">
                <a:solidFill>
                  <a:srgbClr val="D3E6F4"/>
                </a:solidFill>
                <a:latin typeface="方正悠黑简体 504L"/>
                <a:ea typeface="方正悠黑简体 504L"/>
              </a:rPr>
              <a:t>          日期：</a:t>
            </a:r>
            <a:r>
              <a:rPr lang="en-US">
                <a:solidFill>
                  <a:srgbClr val="D3E6F4"/>
                </a:solidFill>
                <a:latin typeface="方正悠黑简体 504L"/>
                <a:ea typeface="方正悠黑简体 504L"/>
              </a:rPr>
              <a:t>XXXX</a:t>
            </a:r>
            <a:endParaRPr lang="zh-CN">
              <a:solidFill>
                <a:srgbClr val="D3E6F4"/>
              </a:solidFill>
              <a:latin typeface="方正悠黑简体 504L"/>
              <a:ea typeface="方正悠黑简体 504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674667-F9AE-42B3-BCB3-A477F5BB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43" y="50706"/>
            <a:ext cx="32575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rcRect t="21603" b="33492"/>
          <a:stretch/>
        </p:blipFill>
        <p:spPr>
          <a:xfrm>
            <a:off x="-28767" y="-39216"/>
            <a:ext cx="12191936" cy="6897216"/>
          </a:xfrm>
          <a:prstGeom prst="rect">
            <a:avLst/>
          </a:prstGeom>
        </p:spPr>
      </p:pic>
      <p:sp>
        <p:nvSpPr>
          <p:cNvPr id="9" name="淘宝网chenying0907出品 9"/>
          <p:cNvSpPr/>
          <p:nvPr/>
        </p:nvSpPr>
        <p:spPr>
          <a:xfrm>
            <a:off x="-24946" y="-9526"/>
            <a:ext cx="12198350" cy="6867526"/>
          </a:xfrm>
          <a:prstGeom prst="rect">
            <a:avLst/>
          </a:prstGeom>
          <a:solidFill>
            <a:srgbClr val="005A93">
              <a:alpha val="63000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10" name="淘宝网chenying0907出品 3"/>
          <p:cNvSpPr/>
          <p:nvPr/>
        </p:nvSpPr>
        <p:spPr>
          <a:xfrm>
            <a:off x="8513763" y="-7938"/>
            <a:ext cx="3678237" cy="6865938"/>
          </a:xfrm>
          <a:prstGeom prst="triangle">
            <a:avLst>
              <a:gd name="adj" fmla="val 100000"/>
            </a:avLst>
          </a:prstGeom>
          <a:solidFill>
            <a:srgbClr val="0285C8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11" name="淘宝网chenying0907出品 4"/>
          <p:cNvSpPr/>
          <p:nvPr/>
        </p:nvSpPr>
        <p:spPr>
          <a:xfrm rot="10800000">
            <a:off x="8839200" y="-7938"/>
            <a:ext cx="3273425" cy="2905126"/>
          </a:xfrm>
          <a:prstGeom prst="triangle">
            <a:avLst>
              <a:gd name="adj" fmla="val 48620"/>
            </a:avLst>
          </a:prstGeom>
          <a:solidFill>
            <a:srgbClr val="BAE4FF">
              <a:alpha val="69000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16" name="淘宝网chenying0907出品 12"/>
          <p:cNvSpPr/>
          <p:nvPr/>
        </p:nvSpPr>
        <p:spPr>
          <a:xfrm flipH="1">
            <a:off x="-6350" y="5083175"/>
            <a:ext cx="3257550" cy="1774825"/>
          </a:xfrm>
          <a:prstGeom prst="triangle">
            <a:avLst>
              <a:gd name="adj" fmla="val 100000"/>
            </a:avLst>
          </a:prstGeom>
          <a:solidFill>
            <a:srgbClr val="0285C8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13" name="淘宝网chenying0907出品 5"/>
          <p:cNvSpPr/>
          <p:nvPr/>
        </p:nvSpPr>
        <p:spPr>
          <a:xfrm rot="5400000">
            <a:off x="457200" y="5245100"/>
            <a:ext cx="1155700" cy="2070100"/>
          </a:xfrm>
          <a:prstGeom prst="triangle">
            <a:avLst>
              <a:gd name="adj" fmla="val 100000"/>
            </a:avLst>
          </a:prstGeom>
          <a:solidFill>
            <a:srgbClr val="00456F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18" name="淘宝网chenying0907出品 6"/>
          <p:cNvSpPr txBox="1">
            <a:spLocks noChangeArrowheads="1"/>
          </p:cNvSpPr>
          <p:nvPr/>
        </p:nvSpPr>
        <p:spPr>
          <a:xfrm>
            <a:off x="533400" y="2677055"/>
            <a:ext cx="5314275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8000" b="1" dirty="0">
                <a:solidFill>
                  <a:srgbClr val="FFFFFF"/>
                </a:solidFill>
                <a:latin typeface="Microsoft YaHei"/>
                <a:ea typeface="Microsoft YaHei"/>
              </a:rPr>
              <a:t>谢谢观看</a:t>
            </a:r>
            <a:r>
              <a:rPr lang="zh-CN" altLang="en-US" sz="8000" b="1" dirty="0">
                <a:solidFill>
                  <a:srgbClr val="FFFFFF"/>
                </a:solidFill>
                <a:latin typeface="Microsoft YaHei"/>
                <a:ea typeface="Microsoft YaHei"/>
              </a:rPr>
              <a:t>！</a:t>
            </a:r>
            <a:endParaRPr lang="zh-CN" sz="8000" b="1" dirty="0">
              <a:solidFill>
                <a:srgbClr val="FFFFFF"/>
              </a:solidFill>
              <a:latin typeface="Microsoft YaHei"/>
              <a:ea typeface="Microsoft YaHei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33526" y="4172502"/>
            <a:ext cx="3936000" cy="369332"/>
          </a:xfrm>
          <a:prstGeom prst="rect">
            <a:avLst/>
          </a:prstGeom>
          <a:solidFill>
            <a:srgbClr val="162746">
              <a:alpha val="62745"/>
            </a:srgbClr>
          </a:solidFill>
        </p:spPr>
        <p:txBody>
          <a:bodyPr wrap="square">
            <a:spAutoFit/>
          </a:bodyPr>
          <a:lstStyle/>
          <a:p>
            <a:r>
              <a:rPr lang="zh-CN" dirty="0">
                <a:solidFill>
                  <a:srgbClr val="D3E6F4"/>
                </a:solidFill>
                <a:latin typeface="方正悠黑简体 504L"/>
                <a:ea typeface="方正悠黑简体 504L"/>
              </a:rPr>
              <a:t>作者：</a:t>
            </a:r>
            <a:r>
              <a:rPr lang="en-US" dirty="0">
                <a:solidFill>
                  <a:srgbClr val="D3E6F4"/>
                </a:solidFill>
                <a:latin typeface="方正悠黑简体 504L"/>
                <a:ea typeface="方正悠黑简体 504L"/>
              </a:rPr>
              <a:t>XXXX</a:t>
            </a:r>
            <a:r>
              <a:rPr lang="zh-CN" dirty="0">
                <a:solidFill>
                  <a:srgbClr val="D3E6F4"/>
                </a:solidFill>
                <a:latin typeface="方正悠黑简体 504L"/>
                <a:ea typeface="方正悠黑简体 504L"/>
              </a:rPr>
              <a:t>          日期：</a:t>
            </a:r>
            <a:r>
              <a:rPr lang="en-US" dirty="0">
                <a:solidFill>
                  <a:srgbClr val="D3E6F4"/>
                </a:solidFill>
                <a:latin typeface="方正悠黑简体 504L"/>
                <a:ea typeface="方正悠黑简体 504L"/>
              </a:rPr>
              <a:t>XXXX</a:t>
            </a:r>
            <a:endParaRPr lang="zh-CN" dirty="0">
              <a:solidFill>
                <a:srgbClr val="D3E6F4"/>
              </a:solidFill>
              <a:latin typeface="方正悠黑简体 504L"/>
              <a:ea typeface="方正悠黑简体 504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A00502-21C4-4915-9D58-07F8FEEE2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5" y="286015"/>
            <a:ext cx="325755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淘宝网chenying0907出品 6"/>
          <p:cNvSpPr/>
          <p:nvPr/>
        </p:nvSpPr>
        <p:spPr>
          <a:xfrm>
            <a:off x="-6350" y="0"/>
            <a:ext cx="12198350" cy="6865938"/>
          </a:xfrm>
          <a:prstGeom prst="rect">
            <a:avLst/>
          </a:prstGeom>
          <a:solidFill>
            <a:srgbClr val="BAE4FF">
              <a:alpha val="29804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4" name="Object 201"/>
          <p:cNvSpPr txBox="1"/>
          <p:nvPr/>
        </p:nvSpPr>
        <p:spPr>
          <a:xfrm>
            <a:off x="799093" y="513042"/>
            <a:ext cx="4511145" cy="499158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zh-CN" sz="4400" b="1">
                <a:solidFill>
                  <a:srgbClr val="2B6DB2"/>
                </a:solidFill>
                <a:latin typeface="Microsoft YaHei"/>
                <a:ea typeface="Microsoft YaHei"/>
              </a:rPr>
              <a:t>CONTENTS</a:t>
            </a:r>
            <a:endParaRPr lang="zh-CN" sz="1000" b="1">
              <a:latin typeface="Microsoft YaHei"/>
              <a:ea typeface="Microsoft YaHei"/>
            </a:endParaRPr>
          </a:p>
        </p:txBody>
      </p:sp>
      <p:sp>
        <p:nvSpPr>
          <p:cNvPr id="5" name="Object 202"/>
          <p:cNvSpPr txBox="1"/>
          <p:nvPr/>
        </p:nvSpPr>
        <p:spPr>
          <a:xfrm>
            <a:off x="799093" y="1230875"/>
            <a:ext cx="2489553" cy="499159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zh-CN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/>
                <a:ea typeface="Microsoft YaHei"/>
              </a:rPr>
              <a:t>目 录</a:t>
            </a:r>
            <a:endParaRPr lang="zh-CN" sz="1050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/>
              <a:ea typeface="Microsoft YaHei"/>
            </a:endParaRPr>
          </a:p>
        </p:txBody>
      </p:sp>
      <p:pic>
        <p:nvPicPr>
          <p:cNvPr id="6" name="image 20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36530" y="2318750"/>
            <a:ext cx="3412996" cy="3044866"/>
          </a:xfrm>
          <a:prstGeom prst="rect">
            <a:avLst/>
          </a:prstGeom>
        </p:spPr>
      </p:pic>
      <p:sp>
        <p:nvSpPr>
          <p:cNvPr id="7" name="Object 204"/>
          <p:cNvSpPr txBox="1"/>
          <p:nvPr/>
        </p:nvSpPr>
        <p:spPr>
          <a:xfrm>
            <a:off x="1048672" y="2551573"/>
            <a:ext cx="2239974" cy="433536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zh-CN" sz="3200" b="1">
                <a:solidFill>
                  <a:srgbClr val="FFFFFF"/>
                </a:solidFill>
                <a:latin typeface="Microsoft YaHei"/>
                <a:ea typeface="Microsoft YaHei"/>
              </a:rPr>
              <a:t>输入标题</a:t>
            </a:r>
            <a:endParaRPr lang="zh-CN" sz="1400" b="1">
              <a:latin typeface="Microsoft YaHei"/>
              <a:ea typeface="Microsoft YaHei"/>
            </a:endParaRPr>
          </a:p>
        </p:txBody>
      </p:sp>
      <p:sp>
        <p:nvSpPr>
          <p:cNvPr id="8" name="Object 205"/>
          <p:cNvSpPr txBox="1"/>
          <p:nvPr/>
        </p:nvSpPr>
        <p:spPr>
          <a:xfrm>
            <a:off x="1048672" y="3078701"/>
            <a:ext cx="2239974" cy="155987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ADD</a:t>
            </a:r>
            <a:r>
              <a:rPr lang="zh-CN" sz="1600">
                <a:solidFill>
                  <a:srgbClr val="FFFFFF"/>
                </a:solidFill>
                <a:latin typeface="Microsoft YaHei Light"/>
                <a:ea typeface="Microsoft YaHe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YOUR</a:t>
            </a:r>
            <a:r>
              <a:rPr lang="zh-CN" sz="1600">
                <a:solidFill>
                  <a:srgbClr val="FFFFFF"/>
                </a:solidFill>
                <a:latin typeface="Microsoft YaHei Light"/>
                <a:ea typeface="Microsoft YaHe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TEXT</a:t>
            </a:r>
            <a:endParaRPr lang="zh-CN" sz="1100">
              <a:latin typeface="Microsoft YaHei Light"/>
              <a:ea typeface="Microsoft YaHei Light"/>
            </a:endParaRPr>
          </a:p>
        </p:txBody>
      </p:sp>
      <p:sp>
        <p:nvSpPr>
          <p:cNvPr id="9" name="Object 206"/>
          <p:cNvSpPr txBox="1"/>
          <p:nvPr/>
        </p:nvSpPr>
        <p:spPr>
          <a:xfrm>
            <a:off x="3160736" y="4582819"/>
            <a:ext cx="1335249" cy="561553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zh-CN" sz="5400" dirty="0">
                <a:solidFill>
                  <a:srgbClr val="FFFFFF">
                    <a:alpha val="14901"/>
                  </a:srgbClr>
                </a:solidFill>
                <a:latin typeface="Microsoft YaHei"/>
                <a:ea typeface="Microsoft YaHei"/>
              </a:rPr>
              <a:t>01</a:t>
            </a:r>
            <a:endParaRPr lang="zh-CN" sz="1000" dirty="0">
              <a:latin typeface="Microsoft YaHei"/>
              <a:ea typeface="Microsoft YaHei"/>
            </a:endParaRPr>
          </a:p>
        </p:txBody>
      </p:sp>
      <p:pic>
        <p:nvPicPr>
          <p:cNvPr id="10" name="image 20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68076" y="2318750"/>
            <a:ext cx="3412996" cy="3044866"/>
          </a:xfrm>
          <a:prstGeom prst="rect">
            <a:avLst/>
          </a:prstGeom>
        </p:spPr>
      </p:pic>
      <p:sp>
        <p:nvSpPr>
          <p:cNvPr id="11" name="Object 208"/>
          <p:cNvSpPr txBox="1"/>
          <p:nvPr/>
        </p:nvSpPr>
        <p:spPr>
          <a:xfrm>
            <a:off x="4573979" y="2553070"/>
            <a:ext cx="2239974" cy="249579"/>
          </a:xfrm>
          <a:prstGeom prst="rect">
            <a:avLst/>
          </a:prstGeom>
        </p:spPr>
        <p:txBody>
          <a:bodyPr vert="horz" anchor="t" anchorCtr="0"/>
          <a:lstStyle/>
          <a:p>
            <a:pPr>
              <a:lnSpc>
                <a:spcPct val="83333"/>
              </a:lnSpc>
            </a:pPr>
            <a:r>
              <a:rPr lang="zh-CN" sz="3200" b="1">
                <a:solidFill>
                  <a:srgbClr val="FFFFFF"/>
                </a:solidFill>
                <a:latin typeface="Microsoft YaHei"/>
                <a:ea typeface="Microsoft YaHei"/>
              </a:rPr>
              <a:t>输入标题</a:t>
            </a:r>
            <a:endParaRPr lang="zh-CN" sz="1400" b="1">
              <a:latin typeface="Microsoft YaHei"/>
              <a:ea typeface="Microsoft YaHei"/>
            </a:endParaRPr>
          </a:p>
        </p:txBody>
      </p:sp>
      <p:sp>
        <p:nvSpPr>
          <p:cNvPr id="12" name="Object 209"/>
          <p:cNvSpPr txBox="1"/>
          <p:nvPr/>
        </p:nvSpPr>
        <p:spPr>
          <a:xfrm>
            <a:off x="4580218" y="3056790"/>
            <a:ext cx="2233734" cy="155987"/>
          </a:xfrm>
          <a:prstGeom prst="rect">
            <a:avLst/>
          </a:prstGeom>
        </p:spPr>
        <p:txBody>
          <a:bodyPr vert="horz" anchor="t" anchorCtr="0"/>
          <a:lstStyle/>
          <a:p>
            <a:pPr>
              <a:lnSpc>
                <a:spcPct val="83333"/>
              </a:lnSpc>
            </a:pP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ADD</a:t>
            </a:r>
            <a:r>
              <a:rPr lang="zh-CN" sz="1600">
                <a:solidFill>
                  <a:srgbClr val="FFFFFF"/>
                </a:solidFill>
                <a:latin typeface="Microsoft YaHei Light"/>
                <a:ea typeface="Microsoft YaHe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YOUR</a:t>
            </a:r>
            <a:r>
              <a:rPr lang="zh-CN" sz="1600">
                <a:solidFill>
                  <a:srgbClr val="FFFFFF"/>
                </a:solidFill>
                <a:latin typeface="Microsoft YaHei Light"/>
                <a:ea typeface="Microsoft YaHe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TEXT</a:t>
            </a:r>
            <a:endParaRPr lang="zh-CN" sz="1100">
              <a:latin typeface="Microsoft YaHei Light"/>
              <a:ea typeface="Microsoft YaHei Light"/>
            </a:endParaRPr>
          </a:p>
        </p:txBody>
      </p:sp>
      <p:sp>
        <p:nvSpPr>
          <p:cNvPr id="13" name="Object 2010"/>
          <p:cNvSpPr txBox="1"/>
          <p:nvPr/>
        </p:nvSpPr>
        <p:spPr>
          <a:xfrm>
            <a:off x="6692282" y="4582819"/>
            <a:ext cx="1335249" cy="561553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zh-CN" sz="5400" dirty="0">
                <a:solidFill>
                  <a:srgbClr val="FFFFFF">
                    <a:alpha val="14901"/>
                  </a:srgbClr>
                </a:solidFill>
                <a:latin typeface="Microsoft YaHei"/>
                <a:ea typeface="Microsoft YaHei"/>
              </a:rPr>
              <a:t>02</a:t>
            </a:r>
            <a:endParaRPr lang="zh-CN" sz="1000" dirty="0">
              <a:latin typeface="Microsoft YaHei"/>
              <a:ea typeface="Microsoft YaHei"/>
            </a:endParaRPr>
          </a:p>
        </p:txBody>
      </p:sp>
      <p:pic>
        <p:nvPicPr>
          <p:cNvPr id="14" name="image 201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899622" y="2318750"/>
            <a:ext cx="3406757" cy="3044866"/>
          </a:xfrm>
          <a:prstGeom prst="rect">
            <a:avLst/>
          </a:prstGeom>
        </p:spPr>
      </p:pic>
      <p:sp>
        <p:nvSpPr>
          <p:cNvPr id="15" name="Object 2012"/>
          <p:cNvSpPr txBox="1"/>
          <p:nvPr/>
        </p:nvSpPr>
        <p:spPr>
          <a:xfrm>
            <a:off x="8099286" y="2551324"/>
            <a:ext cx="2196297" cy="249579"/>
          </a:xfrm>
          <a:prstGeom prst="rect">
            <a:avLst/>
          </a:prstGeom>
        </p:spPr>
        <p:txBody>
          <a:bodyPr vert="horz" anchor="t" anchorCtr="0"/>
          <a:lstStyle/>
          <a:p>
            <a:pPr>
              <a:lnSpc>
                <a:spcPct val="83333"/>
              </a:lnSpc>
            </a:pPr>
            <a:r>
              <a:rPr lang="zh-CN" sz="3200" b="1">
                <a:solidFill>
                  <a:srgbClr val="FFFFFF"/>
                </a:solidFill>
                <a:latin typeface="Microsoft YaHei"/>
                <a:ea typeface="Microsoft YaHei"/>
              </a:rPr>
              <a:t>输入标题</a:t>
            </a:r>
            <a:endParaRPr lang="zh-CN" sz="1400" b="1">
              <a:latin typeface="Microsoft YaHei"/>
              <a:ea typeface="Microsoft YaHei"/>
            </a:endParaRPr>
          </a:p>
        </p:txBody>
      </p:sp>
      <p:sp>
        <p:nvSpPr>
          <p:cNvPr id="16" name="Object 2013"/>
          <p:cNvSpPr txBox="1"/>
          <p:nvPr/>
        </p:nvSpPr>
        <p:spPr>
          <a:xfrm>
            <a:off x="8111764" y="3078701"/>
            <a:ext cx="2477073" cy="249578"/>
          </a:xfrm>
          <a:prstGeom prst="rect">
            <a:avLst/>
          </a:prstGeom>
        </p:spPr>
        <p:txBody>
          <a:bodyPr vert="horz" anchor="t" anchorCtr="0"/>
          <a:lstStyle/>
          <a:p>
            <a:pPr>
              <a:lnSpc>
                <a:spcPct val="83333"/>
              </a:lnSpc>
            </a:pP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ADD</a:t>
            </a:r>
            <a:r>
              <a:rPr lang="zh-CN" sz="1600">
                <a:solidFill>
                  <a:srgbClr val="FFFFFF"/>
                </a:solidFill>
                <a:latin typeface="Microsoft YaHei Light"/>
                <a:ea typeface="Microsoft YaHe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YOUR</a:t>
            </a:r>
            <a:r>
              <a:rPr lang="zh-CN" sz="1600">
                <a:solidFill>
                  <a:srgbClr val="FFFFFF"/>
                </a:solidFill>
                <a:latin typeface="Microsoft YaHei Light"/>
                <a:ea typeface="Microsoft YaHei Light"/>
              </a:rPr>
              <a:t> </a:t>
            </a:r>
            <a:r>
              <a:rPr lang="en-US" sz="1600">
                <a:solidFill>
                  <a:srgbClr val="FFFFFF"/>
                </a:solidFill>
                <a:latin typeface="Microsoft YaHei Light"/>
                <a:ea typeface="Microsoft YaHei Light"/>
              </a:rPr>
              <a:t>TEXT</a:t>
            </a:r>
            <a:endParaRPr lang="zh-CN" sz="1100">
              <a:latin typeface="Microsoft YaHei Light"/>
              <a:ea typeface="Microsoft YaHei Light"/>
            </a:endParaRPr>
          </a:p>
        </p:txBody>
      </p:sp>
      <p:sp>
        <p:nvSpPr>
          <p:cNvPr id="17" name="Object 2014"/>
          <p:cNvSpPr txBox="1"/>
          <p:nvPr/>
        </p:nvSpPr>
        <p:spPr>
          <a:xfrm>
            <a:off x="10248402" y="4582819"/>
            <a:ext cx="1335249" cy="561553"/>
          </a:xfrm>
          <a:prstGeom prst="rect">
            <a:avLst/>
          </a:prstGeom>
        </p:spPr>
        <p:txBody>
          <a:bodyPr vert="horz" anchor="t" anchorCtr="0"/>
          <a:lstStyle/>
          <a:p>
            <a:pPr algn="l">
              <a:lnSpc>
                <a:spcPct val="83333"/>
              </a:lnSpc>
            </a:pPr>
            <a:r>
              <a:rPr lang="zh-CN" sz="5400" dirty="0">
                <a:solidFill>
                  <a:srgbClr val="FFFFFF">
                    <a:alpha val="14901"/>
                  </a:srgbClr>
                </a:solidFill>
                <a:latin typeface="Microsoft YaHei"/>
                <a:ea typeface="Microsoft YaHei"/>
              </a:rPr>
              <a:t>03</a:t>
            </a:r>
            <a:endParaRPr lang="zh-CN" sz="1000" dirty="0">
              <a:latin typeface="Microsoft YaHei"/>
              <a:ea typeface="Microsoft YaHei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FF94645-0EB9-4163-9BC6-A20036AAB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19" y="132698"/>
            <a:ext cx="3190128" cy="11640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0" y="3036567"/>
            <a:ext cx="2481943" cy="3821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108" t="12718" r="7769" b="1330"/>
          <a:stretch/>
        </p:blipFill>
        <p:spPr>
          <a:xfrm>
            <a:off x="-95353" y="9374"/>
            <a:ext cx="12287353" cy="6979172"/>
          </a:xfrm>
          <a:prstGeom prst="rect">
            <a:avLst/>
          </a:prstGeom>
        </p:spPr>
      </p:pic>
      <p:sp>
        <p:nvSpPr>
          <p:cNvPr id="12" name="淘宝网chenying0907出品 6"/>
          <p:cNvSpPr/>
          <p:nvPr/>
        </p:nvSpPr>
        <p:spPr>
          <a:xfrm>
            <a:off x="-62073" y="-7938"/>
            <a:ext cx="12382705" cy="6865938"/>
          </a:xfrm>
          <a:prstGeom prst="rect">
            <a:avLst/>
          </a:prstGeom>
          <a:solidFill>
            <a:srgbClr val="1F4E79">
              <a:alpha val="41176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23" name="淘宝网chenying0907出品 9"/>
          <p:cNvSpPr txBox="1">
            <a:spLocks noChangeArrowheads="1"/>
          </p:cNvSpPr>
          <p:nvPr/>
        </p:nvSpPr>
        <p:spPr>
          <a:xfrm>
            <a:off x="4368595" y="3555577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4400" b="1">
                <a:solidFill>
                  <a:schemeClr val="bg1"/>
                </a:solidFill>
                <a:latin typeface="Microsoft YaHei"/>
                <a:ea typeface="Microsoft YaHei"/>
              </a:rPr>
              <a:t>在此输入标题</a:t>
            </a:r>
          </a:p>
        </p:txBody>
      </p:sp>
      <p:sp>
        <p:nvSpPr>
          <p:cNvPr id="24" name="淘宝网chenying0907出品 10"/>
          <p:cNvSpPr>
            <a:spLocks noChangeArrowheads="1"/>
          </p:cNvSpPr>
          <p:nvPr/>
        </p:nvSpPr>
        <p:spPr>
          <a:xfrm>
            <a:off x="4368595" y="4486900"/>
            <a:ext cx="3759200" cy="4801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 algn="ctr">
              <a:buNone/>
            </a:pPr>
            <a:r>
              <a:rPr lang="en-US" sz="1400">
                <a:solidFill>
                  <a:schemeClr val="bg1"/>
                </a:solidFill>
                <a:latin typeface="Arial"/>
                <a:ea typeface="微软雅黑"/>
              </a:rPr>
              <a:t>Some text about this part related goes here. Some text about this part related goes here. </a:t>
            </a:r>
            <a:endParaRPr lang="zh-CN" sz="140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083463" y="1253232"/>
            <a:ext cx="2140463" cy="2140463"/>
          </a:xfrm>
          <a:prstGeom prst="ellipse">
            <a:avLst/>
          </a:prstGeom>
          <a:solidFill>
            <a:srgbClr val="0285C8">
              <a:alpha val="65882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5174737" y="1344506"/>
            <a:ext cx="1957917" cy="1957917"/>
          </a:xfrm>
          <a:prstGeom prst="ellipse">
            <a:avLst/>
          </a:prstGeom>
          <a:solidFill>
            <a:srgbClr val="BAE4F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7" name="Object 206"/>
          <p:cNvSpPr txBox="1"/>
          <p:nvPr/>
        </p:nvSpPr>
        <p:spPr>
          <a:xfrm>
            <a:off x="5125906" y="1925215"/>
            <a:ext cx="2006748" cy="843959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83333"/>
              </a:lnSpc>
            </a:pPr>
            <a:r>
              <a:rPr lang="zh-CN" sz="7200" b="1">
                <a:solidFill>
                  <a:srgbClr val="00456F"/>
                </a:solidFill>
                <a:latin typeface="Microsoft YaHei"/>
                <a:ea typeface="Microsoft YaHei"/>
              </a:rPr>
              <a:t>01</a:t>
            </a:r>
            <a:endParaRPr lang="zh-CN" sz="1200" b="1">
              <a:solidFill>
                <a:srgbClr val="00456F"/>
              </a:solidFill>
              <a:latin typeface="Microsoft YaHei"/>
              <a:ea typeface="Microsoft YaHe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4E1710-C925-4B46-A732-975E1D8E6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05" y="5800876"/>
            <a:ext cx="32575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淘宝网chenying0907出品 6"/>
          <p:cNvSpPr/>
          <p:nvPr/>
        </p:nvSpPr>
        <p:spPr>
          <a:xfrm>
            <a:off x="-6286" y="5645"/>
            <a:ext cx="12198350" cy="6865938"/>
          </a:xfrm>
          <a:prstGeom prst="rect">
            <a:avLst/>
          </a:prstGeom>
          <a:solidFill>
            <a:srgbClr val="BAE4FF">
              <a:alpha val="29804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40319" y="3848577"/>
            <a:ext cx="33888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6000" b="1" dirty="0">
                <a:solidFill>
                  <a:srgbClr val="00456F"/>
                </a:solidFill>
                <a:latin typeface="Microsoft YaHei"/>
                <a:ea typeface="Microsoft YaHei"/>
              </a:rPr>
              <a:t>输入标题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5444179" y="1225592"/>
            <a:ext cx="3592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rPr>
              <a:t>输入标题</a:t>
            </a:r>
            <a:endParaRPr lang="en-US" sz="2400" b="1" u="none" strike="noStrike" kern="1200" spc="0" baseline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latin typeface="Microsoft YaHei"/>
              <a:ea typeface="Microsoft YaHei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44179" y="1625702"/>
            <a:ext cx="57362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/>
                <a:ea typeface="Microsoft YaHei"/>
              </a:rPr>
              <a:t>Some text about this part related goes here. Some text about this part related goes here.</a:t>
            </a:r>
          </a:p>
          <a:p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Microsoft YaHei"/>
              <a:ea typeface="Microsoft YaHei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5444179" y="2669172"/>
            <a:ext cx="3592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rPr>
              <a:t>输入标题</a:t>
            </a:r>
            <a:endParaRPr lang="en-US" sz="2400" b="1" u="none" strike="noStrike" kern="1200" spc="0" baseline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latin typeface="Microsoft YaHei"/>
              <a:ea typeface="Microsoft YaHei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44179" y="3069282"/>
            <a:ext cx="57362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/>
                <a:ea typeface="Microsoft YaHei"/>
              </a:rPr>
              <a:t>Some text about this part related goes here. Some text about this part related goes here.</a:t>
            </a:r>
          </a:p>
          <a:p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Microsoft YaHei"/>
              <a:ea typeface="Microsoft YaHei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5444179" y="4282435"/>
            <a:ext cx="3592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rPr>
              <a:t>输入标题</a:t>
            </a:r>
            <a:endParaRPr lang="en-US" sz="2400" b="1" u="none" strike="noStrike" kern="1200" spc="0" baseline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latin typeface="Microsoft YaHei"/>
              <a:ea typeface="Microsoft YaHei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444179" y="4682545"/>
            <a:ext cx="57362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/>
                <a:ea typeface="Microsoft YaHei"/>
              </a:rPr>
              <a:t>Some text about this part related goes here. Some text about this part related goes here.</a:t>
            </a:r>
          </a:p>
          <a:p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Microsoft YaHei"/>
              <a:ea typeface="Microsoft YaHei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rcRect l="14095" t="-341" r="27962" b="24211"/>
          <a:stretch/>
        </p:blipFill>
        <p:spPr>
          <a:xfrm>
            <a:off x="1240907" y="801610"/>
            <a:ext cx="3277886" cy="287116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rcRect l="13757" t="85171" r="26387" b="-53146"/>
          <a:stretch/>
        </p:blipFill>
        <p:spPr>
          <a:xfrm>
            <a:off x="1240319" y="5027324"/>
            <a:ext cx="3346155" cy="256608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40320" y="814329"/>
            <a:ext cx="3291839" cy="2871163"/>
          </a:xfrm>
          <a:prstGeom prst="rect">
            <a:avLst/>
          </a:prstGeom>
          <a:solidFill>
            <a:srgbClr val="007AB9">
              <a:alpha val="43922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rgbClr val="BAE3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40320" y="5016352"/>
            <a:ext cx="3353868" cy="557753"/>
          </a:xfrm>
          <a:prstGeom prst="rect">
            <a:avLst/>
          </a:prstGeom>
          <a:solidFill>
            <a:srgbClr val="007AB9">
              <a:alpha val="43922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rgbClr val="BAE3FF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152A3CC-341B-497E-82BB-C5226C5AB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95" y="109158"/>
            <a:ext cx="3190128" cy="11640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/>
          <a:srcRect t="11947" b="3489"/>
          <a:stretch/>
        </p:blipFill>
        <p:spPr>
          <a:xfrm>
            <a:off x="-6350" y="-3969"/>
            <a:ext cx="12191999" cy="6858000"/>
          </a:xfrm>
          <a:prstGeom prst="rect">
            <a:avLst/>
          </a:prstGeom>
        </p:spPr>
      </p:pic>
      <p:sp>
        <p:nvSpPr>
          <p:cNvPr id="12" name="淘宝网chenying0907出品 6"/>
          <p:cNvSpPr/>
          <p:nvPr/>
        </p:nvSpPr>
        <p:spPr>
          <a:xfrm>
            <a:off x="-6350" y="-3969"/>
            <a:ext cx="12198350" cy="6865938"/>
          </a:xfrm>
          <a:prstGeom prst="rect">
            <a:avLst/>
          </a:prstGeom>
          <a:solidFill>
            <a:srgbClr val="1F4E79">
              <a:alpha val="31000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23" name="淘宝网chenying0907出品 9"/>
          <p:cNvSpPr txBox="1">
            <a:spLocks noChangeArrowheads="1"/>
          </p:cNvSpPr>
          <p:nvPr/>
        </p:nvSpPr>
        <p:spPr>
          <a:xfrm>
            <a:off x="4368595" y="3555577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4400" b="1">
                <a:solidFill>
                  <a:schemeClr val="bg1"/>
                </a:solidFill>
                <a:latin typeface="Microsoft YaHei"/>
                <a:ea typeface="Microsoft YaHei"/>
              </a:rPr>
              <a:t>在此输入标题</a:t>
            </a:r>
          </a:p>
        </p:txBody>
      </p:sp>
      <p:sp>
        <p:nvSpPr>
          <p:cNvPr id="24" name="淘宝网chenying0907出品 10"/>
          <p:cNvSpPr>
            <a:spLocks noChangeArrowheads="1"/>
          </p:cNvSpPr>
          <p:nvPr/>
        </p:nvSpPr>
        <p:spPr>
          <a:xfrm>
            <a:off x="4368595" y="4486900"/>
            <a:ext cx="3759200" cy="4801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 algn="ctr">
              <a:buNone/>
            </a:pPr>
            <a:r>
              <a:rPr lang="en-US" sz="1400">
                <a:solidFill>
                  <a:schemeClr val="bg1"/>
                </a:solidFill>
                <a:latin typeface="Arial"/>
                <a:ea typeface="微软雅黑"/>
              </a:rPr>
              <a:t>Some text about this part related goes here. Some text about this part related goes here. </a:t>
            </a:r>
            <a:endParaRPr lang="zh-CN" sz="140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083463" y="1253232"/>
            <a:ext cx="2140463" cy="2140463"/>
          </a:xfrm>
          <a:prstGeom prst="ellipse">
            <a:avLst/>
          </a:prstGeom>
          <a:solidFill>
            <a:srgbClr val="0285C8">
              <a:alpha val="65882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5174737" y="1344506"/>
            <a:ext cx="1957917" cy="1957917"/>
          </a:xfrm>
          <a:prstGeom prst="ellipse">
            <a:avLst/>
          </a:prstGeom>
          <a:solidFill>
            <a:srgbClr val="BAE4F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7" name="Object 206"/>
          <p:cNvSpPr txBox="1"/>
          <p:nvPr/>
        </p:nvSpPr>
        <p:spPr>
          <a:xfrm>
            <a:off x="5125906" y="1925215"/>
            <a:ext cx="2006748" cy="843959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83333"/>
              </a:lnSpc>
            </a:pPr>
            <a:r>
              <a:rPr lang="zh-CN" sz="7200" b="1">
                <a:solidFill>
                  <a:srgbClr val="00456F"/>
                </a:solidFill>
                <a:latin typeface="Microsoft YaHei"/>
                <a:ea typeface="Microsoft YaHei"/>
              </a:rPr>
              <a:t>0</a:t>
            </a:r>
            <a:r>
              <a:rPr lang="en-US" sz="7200" b="1">
                <a:solidFill>
                  <a:srgbClr val="00456F"/>
                </a:solidFill>
                <a:latin typeface="Microsoft YaHei"/>
                <a:ea typeface="Microsoft YaHei"/>
              </a:rPr>
              <a:t>2</a:t>
            </a:r>
            <a:endParaRPr lang="zh-CN" sz="1200" b="1">
              <a:solidFill>
                <a:srgbClr val="00456F"/>
              </a:solidFill>
              <a:latin typeface="Microsoft YaHei"/>
              <a:ea typeface="Microsoft YaHei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3196235-D882-43BE-A66E-A432B059F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05" y="5800876"/>
            <a:ext cx="32575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淘宝网chenying0907出品 6"/>
          <p:cNvSpPr/>
          <p:nvPr/>
        </p:nvSpPr>
        <p:spPr>
          <a:xfrm>
            <a:off x="-6350" y="0"/>
            <a:ext cx="12198350" cy="6865938"/>
          </a:xfrm>
          <a:prstGeom prst="rect">
            <a:avLst/>
          </a:prstGeom>
          <a:solidFill>
            <a:srgbClr val="BAE4FF">
              <a:alpha val="29804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96162" y="3429000"/>
            <a:ext cx="1879600" cy="1879600"/>
          </a:xfrm>
          <a:prstGeom prst="rect">
            <a:avLst/>
          </a:prstGeom>
          <a:solidFill>
            <a:srgbClr val="0285C8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11883" y="3429000"/>
            <a:ext cx="1879600" cy="1879600"/>
          </a:xfrm>
          <a:prstGeom prst="rect">
            <a:avLst/>
          </a:prstGeom>
          <a:blipFill rotWithShape="1">
            <a:blip r:embed="rId2"/>
            <a:stretch/>
          </a:blip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11883" y="1443590"/>
            <a:ext cx="1879600" cy="1879600"/>
          </a:xfrm>
          <a:prstGeom prst="rect">
            <a:avLst/>
          </a:prstGeom>
          <a:solidFill>
            <a:srgbClr val="0285C8"/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>
              <a:solidFill>
                <a:schemeClr val="lt1"/>
              </a:solidFill>
            </a:endParaRPr>
          </a:p>
        </p:txBody>
      </p:sp>
      <p:pic>
        <p:nvPicPr>
          <p:cNvPr id="9" name="图形 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41382" y="3976715"/>
            <a:ext cx="888298" cy="888298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704587" y="1890687"/>
            <a:ext cx="886282" cy="886282"/>
          </a:xfrm>
          <a:prstGeom prst="rect">
            <a:avLst/>
          </a:prstGeom>
        </p:spPr>
      </p:pic>
      <p:sp>
        <p:nvSpPr>
          <p:cNvPr id="17" name="TextBox 19"/>
          <p:cNvSpPr txBox="1"/>
          <p:nvPr/>
        </p:nvSpPr>
        <p:spPr>
          <a:xfrm>
            <a:off x="5378451" y="1577388"/>
            <a:ext cx="3592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32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rPr>
              <a:t>输入标题</a:t>
            </a:r>
            <a:endParaRPr lang="en-US" sz="3200" b="1" u="none" strike="noStrike" kern="1200" spc="0" baseline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latin typeface="Microsoft YaHei"/>
              <a:ea typeface="Microsoft YaHei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78451" y="2245837"/>
            <a:ext cx="5736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/>
                <a:ea typeface="Microsoft YaHei"/>
              </a:rPr>
              <a:t>Some text about this part related goes here. Some text about this part related goes here.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78451" y="3527435"/>
            <a:ext cx="3592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/>
              </a:defRPr>
            </a:lvl1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32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rPr>
              <a:t>输入标题</a:t>
            </a:r>
            <a:endParaRPr lang="en-US" sz="3200" b="1" u="none" strike="noStrike" kern="1200" spc="0" baseline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latin typeface="Microsoft YaHei"/>
              <a:ea typeface="Microsoft YaHei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378451" y="4195884"/>
            <a:ext cx="5736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/>
                <a:ea typeface="Microsoft YaHei"/>
              </a:rPr>
              <a:t>Some text about this part related goes here. Some text about this part related goes here.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rcRect l="16866" r="16866"/>
          <a:stretch/>
        </p:blipFill>
        <p:spPr>
          <a:xfrm>
            <a:off x="1201146" y="1442304"/>
            <a:ext cx="1869633" cy="18808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rcRect l="16982" r="16523"/>
          <a:stretch/>
        </p:blipFill>
        <p:spPr>
          <a:xfrm>
            <a:off x="3226512" y="3429000"/>
            <a:ext cx="1863202" cy="18796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76E7AF9-6B37-46BE-883B-BE535CD9B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95" y="109158"/>
            <a:ext cx="3190128" cy="11640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707A00-0BF6-4F69-8355-DD9C25125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" b="15747"/>
          <a:stretch/>
        </p:blipFill>
        <p:spPr>
          <a:xfrm>
            <a:off x="-17595" y="9374"/>
            <a:ext cx="12198349" cy="6858000"/>
          </a:xfrm>
          <a:prstGeom prst="rect">
            <a:avLst/>
          </a:prstGeom>
        </p:spPr>
      </p:pic>
      <p:sp>
        <p:nvSpPr>
          <p:cNvPr id="12" name="淘宝网chenying0907出品 6"/>
          <p:cNvSpPr/>
          <p:nvPr/>
        </p:nvSpPr>
        <p:spPr>
          <a:xfrm>
            <a:off x="-17594" y="9374"/>
            <a:ext cx="12198350" cy="6865938"/>
          </a:xfrm>
          <a:prstGeom prst="rect">
            <a:avLst/>
          </a:prstGeom>
          <a:solidFill>
            <a:srgbClr val="1F4E79">
              <a:alpha val="52000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sp>
        <p:nvSpPr>
          <p:cNvPr id="23" name="淘宝网chenying0907出品 9"/>
          <p:cNvSpPr txBox="1">
            <a:spLocks noChangeArrowheads="1"/>
          </p:cNvSpPr>
          <p:nvPr/>
        </p:nvSpPr>
        <p:spPr>
          <a:xfrm>
            <a:off x="4368595" y="3555577"/>
            <a:ext cx="357020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4400" b="1">
                <a:solidFill>
                  <a:schemeClr val="bg1"/>
                </a:solidFill>
                <a:latin typeface="Microsoft YaHei"/>
                <a:ea typeface="Microsoft YaHei"/>
              </a:rPr>
              <a:t>在此输入标题</a:t>
            </a:r>
          </a:p>
        </p:txBody>
      </p:sp>
      <p:sp>
        <p:nvSpPr>
          <p:cNvPr id="24" name="淘宝网chenying0907出品 10"/>
          <p:cNvSpPr>
            <a:spLocks noChangeArrowheads="1"/>
          </p:cNvSpPr>
          <p:nvPr/>
        </p:nvSpPr>
        <p:spPr>
          <a:xfrm>
            <a:off x="4368595" y="4486900"/>
            <a:ext cx="3759200" cy="4801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lvl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/>
                <a:ea typeface="宋体"/>
              </a:defRPr>
            </a:lvl1pPr>
            <a:lvl2pPr marL="742950" lvl="1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/>
                <a:ea typeface="宋体"/>
              </a:defRPr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/>
                <a:ea typeface="宋体"/>
              </a:defRPr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5pPr>
            <a:lvl6pPr marL="2514600" lvl="5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6pPr>
            <a:lvl7pPr marL="2971800" lvl="6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7pPr>
            <a:lvl8pPr marL="3429000" lvl="7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8pPr>
            <a:lvl9pPr marL="3886200" lvl="8" indent="-22860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/>
                <a:ea typeface="宋体"/>
              </a:defRPr>
            </a:lvl9pPr>
          </a:lstStyle>
          <a:p>
            <a:pPr algn="ctr">
              <a:buNone/>
            </a:pPr>
            <a:r>
              <a:rPr lang="en-US" sz="1400">
                <a:solidFill>
                  <a:schemeClr val="bg1"/>
                </a:solidFill>
                <a:latin typeface="Arial"/>
                <a:ea typeface="微软雅黑"/>
              </a:rPr>
              <a:t>Some text about this part related goes here. Some text about this part related goes here. </a:t>
            </a:r>
            <a:endParaRPr lang="zh-CN" sz="140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083463" y="1253232"/>
            <a:ext cx="2140463" cy="2140463"/>
          </a:xfrm>
          <a:prstGeom prst="ellipse">
            <a:avLst/>
          </a:prstGeom>
          <a:solidFill>
            <a:srgbClr val="0285C8">
              <a:alpha val="65882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5174737" y="1344506"/>
            <a:ext cx="1957917" cy="1957917"/>
          </a:xfrm>
          <a:prstGeom prst="ellipse">
            <a:avLst/>
          </a:prstGeom>
          <a:solidFill>
            <a:srgbClr val="BAE4F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27" name="Object 206"/>
          <p:cNvSpPr txBox="1"/>
          <p:nvPr/>
        </p:nvSpPr>
        <p:spPr>
          <a:xfrm>
            <a:off x="5125906" y="1925215"/>
            <a:ext cx="2006748" cy="843959"/>
          </a:xfrm>
          <a:prstGeom prst="rect">
            <a:avLst/>
          </a:prstGeom>
        </p:spPr>
        <p:txBody>
          <a:bodyPr vert="horz" anchor="t" anchorCtr="0"/>
          <a:lstStyle/>
          <a:p>
            <a:pPr algn="ctr">
              <a:lnSpc>
                <a:spcPct val="83333"/>
              </a:lnSpc>
            </a:pPr>
            <a:r>
              <a:rPr lang="zh-CN" sz="7200" b="1">
                <a:solidFill>
                  <a:srgbClr val="00456F"/>
                </a:solidFill>
                <a:latin typeface="Microsoft YaHei"/>
                <a:ea typeface="Microsoft YaHei"/>
              </a:rPr>
              <a:t>0</a:t>
            </a:r>
            <a:r>
              <a:rPr lang="en-US" sz="7200" b="1">
                <a:solidFill>
                  <a:srgbClr val="00456F"/>
                </a:solidFill>
                <a:latin typeface="Microsoft YaHei"/>
                <a:ea typeface="Microsoft YaHei"/>
              </a:rPr>
              <a:t>3</a:t>
            </a:r>
            <a:endParaRPr lang="zh-CN" sz="1200" b="1">
              <a:solidFill>
                <a:srgbClr val="00456F"/>
              </a:solidFill>
              <a:latin typeface="Microsoft YaHei"/>
              <a:ea typeface="Microsoft YaHei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CC9B017-2FB2-45AF-A64E-F521F82BA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05" y="5800876"/>
            <a:ext cx="32575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淘宝网chenying0907出品 6"/>
          <p:cNvSpPr/>
          <p:nvPr/>
        </p:nvSpPr>
        <p:spPr>
          <a:xfrm>
            <a:off x="-6350" y="0"/>
            <a:ext cx="12198350" cy="6865938"/>
          </a:xfrm>
          <a:prstGeom prst="rect">
            <a:avLst/>
          </a:prstGeom>
          <a:solidFill>
            <a:srgbClr val="BAE4FF">
              <a:alpha val="29804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pic>
        <p:nvPicPr>
          <p:cNvPr id="4" name="图表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555896" y="1090749"/>
            <a:ext cx="6601459" cy="4598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29154" y="1312817"/>
            <a:ext cx="3827417" cy="4082143"/>
          </a:xfrm>
          <a:prstGeom prst="rect">
            <a:avLst/>
          </a:prstGeom>
          <a:solidFill>
            <a:srgbClr val="003464">
              <a:alpha val="36000"/>
            </a:srgbClr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8153401" y="1463040"/>
            <a:ext cx="914400" cy="9144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116693" y="2699146"/>
            <a:ext cx="3356681" cy="1627551"/>
            <a:chOff x="5371512" y="1062090"/>
            <a:chExt cx="3255098" cy="1513296"/>
          </a:xfrm>
        </p:grpSpPr>
        <p:sp>
          <p:nvSpPr>
            <p:cNvPr id="8" name="TextBox 19"/>
            <p:cNvSpPr txBox="1"/>
            <p:nvPr/>
          </p:nvSpPr>
          <p:spPr>
            <a:xfrm>
              <a:off x="5371512" y="1062090"/>
              <a:ext cx="2938301" cy="486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/>
                </a:defRPr>
              </a:lvl1pPr>
            </a:lstStyle>
            <a:p>
              <a:pPr marL="0" lvl="0" indent="0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sz="2800" b="1" i="0" u="none" strike="noStrike" kern="1200" spc="0" baseline="0">
                  <a:ln>
                    <a:noFill/>
                  </a:ln>
                  <a:solidFill>
                    <a:schemeClr val="bg1"/>
                  </a:solidFill>
                  <a:latin typeface="Microsoft YaHei"/>
                  <a:ea typeface="Microsoft YaHei"/>
                </a:rPr>
                <a:t>输入标题</a:t>
              </a:r>
              <a:endParaRPr lang="en-US" sz="2800" b="1" i="0" u="none" strike="noStrike" kern="1200" spc="0" baseline="0">
                <a:ln>
                  <a:noFill/>
                </a:ln>
                <a:solidFill>
                  <a:schemeClr val="bg1"/>
                </a:solidFill>
                <a:latin typeface="Microsoft YaHei"/>
                <a:ea typeface="Microsoft YaHei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71512" y="1573789"/>
              <a:ext cx="3255098" cy="1001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>
                  <a:solidFill>
                    <a:schemeClr val="bg1"/>
                  </a:solidFill>
                  <a:latin typeface="Microsoft YaHei"/>
                  <a:ea typeface="Microsoft YaHei"/>
                </a:rPr>
                <a:t>Some text about this part related goes here. Some text about this part related goes here.</a:t>
              </a:r>
            </a:p>
          </p:txBody>
        </p:sp>
      </p:grpSp>
      <p:cxnSp>
        <p:nvCxnSpPr>
          <p:cNvPr id="12" name="直接连接符 11"/>
          <p:cNvCxnSpPr/>
          <p:nvPr/>
        </p:nvCxnSpPr>
        <p:spPr>
          <a:xfrm>
            <a:off x="8219495" y="2626723"/>
            <a:ext cx="1677242" cy="0"/>
          </a:xfrm>
          <a:prstGeom prst="line">
            <a:avLst/>
          </a:prstGeom>
          <a:ln w="57150">
            <a:solidFill>
              <a:schemeClr val="bg1"/>
            </a:solidFill>
            <a:prstDash val="solid"/>
            <a:miter/>
          </a:ln>
        </p:spPr>
      </p:cxnSp>
      <p:sp>
        <p:nvSpPr>
          <p:cNvPr id="13" name="文本框 12"/>
          <p:cNvSpPr txBox="1"/>
          <p:nvPr/>
        </p:nvSpPr>
        <p:spPr>
          <a:xfrm>
            <a:off x="3546700" y="333596"/>
            <a:ext cx="509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4000" b="1" spc="300">
                <a:solidFill>
                  <a:srgbClr val="01527F"/>
                </a:solidFill>
                <a:latin typeface="Microsoft YaHei"/>
                <a:ea typeface="Microsoft YaHei"/>
              </a:rPr>
              <a:t>在此输入标题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71D4CBE-DBC0-440D-9AB9-DDC00A9CB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95" y="109158"/>
            <a:ext cx="3190128" cy="11640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淘宝网chenying0907出品 6"/>
          <p:cNvSpPr/>
          <p:nvPr/>
        </p:nvSpPr>
        <p:spPr>
          <a:xfrm>
            <a:off x="10345" y="-7874"/>
            <a:ext cx="12198350" cy="6865938"/>
          </a:xfrm>
          <a:prstGeom prst="rect">
            <a:avLst/>
          </a:prstGeom>
          <a:solidFill>
            <a:srgbClr val="BAE4FF">
              <a:alpha val="29804"/>
            </a:srgbClr>
          </a:solidFill>
          <a:ln>
            <a:noFill/>
          </a:ln>
        </p:spPr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zh-CN">
              <a:solidFill>
                <a:schemeClr val="lt1"/>
              </a:solidFill>
            </a:endParaRPr>
          </a:p>
        </p:txBody>
      </p:sp>
      <p:pic>
        <p:nvPicPr>
          <p:cNvPr id="145" name="图片 1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588496" y="2223082"/>
            <a:ext cx="1349311" cy="1312559"/>
          </a:xfrm>
          <a:prstGeom prst="ellipse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014102" y="2201004"/>
            <a:ext cx="1348082" cy="1351936"/>
          </a:xfrm>
          <a:prstGeom prst="ellipse">
            <a:avLst/>
          </a:prstGeom>
        </p:spPr>
      </p:pic>
      <p:pic>
        <p:nvPicPr>
          <p:cNvPr id="147" name="图片 14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450386" y="2177929"/>
            <a:ext cx="1325499" cy="1357712"/>
          </a:xfrm>
          <a:prstGeom prst="ellipse">
            <a:avLst/>
          </a:prstGeom>
        </p:spPr>
      </p:pic>
      <p:pic>
        <p:nvPicPr>
          <p:cNvPr id="148" name="图片 14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2008918" y="2201004"/>
            <a:ext cx="1354989" cy="1334637"/>
          </a:xfrm>
          <a:prstGeom prst="ellipse">
            <a:avLst/>
          </a:prstGeom>
          <a:ln w="0"/>
        </p:spPr>
      </p:pic>
      <p:sp>
        <p:nvSpPr>
          <p:cNvPr id="60" name="直角三角形 59"/>
          <p:cNvSpPr/>
          <p:nvPr/>
        </p:nvSpPr>
        <p:spPr>
          <a:xfrm flipV="1">
            <a:off x="10345" y="0"/>
            <a:ext cx="2170001" cy="4683143"/>
          </a:xfrm>
          <a:prstGeom prst="rtTriangle">
            <a:avLst/>
          </a:prstGeom>
          <a:solidFill>
            <a:srgbClr val="01527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143264" y="4119476"/>
            <a:ext cx="146801" cy="146802"/>
          </a:xfrm>
          <a:prstGeom prst="ellipse">
            <a:avLst/>
          </a:prstGeom>
          <a:solidFill>
            <a:srgbClr val="003464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367786" y="4112385"/>
            <a:ext cx="146801" cy="146802"/>
          </a:xfrm>
          <a:prstGeom prst="ellipse">
            <a:avLst/>
          </a:prstGeom>
          <a:solidFill>
            <a:srgbClr val="B8D4E9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592308" y="4112384"/>
            <a:ext cx="146801" cy="146802"/>
          </a:xfrm>
          <a:prstGeom prst="ellipse">
            <a:avLst/>
          </a:prstGeom>
          <a:solidFill>
            <a:srgbClr val="81ACCE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16830" y="4119475"/>
            <a:ext cx="146801" cy="146802"/>
          </a:xfrm>
          <a:prstGeom prst="ellipse">
            <a:avLst/>
          </a:prstGeom>
          <a:solidFill>
            <a:srgbClr val="01527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6125" y="1986081"/>
            <a:ext cx="1720575" cy="1773092"/>
            <a:chOff x="1745728" y="1963476"/>
            <a:chExt cx="1720575" cy="1773092"/>
          </a:xfrm>
        </p:grpSpPr>
        <p:sp>
          <p:nvSpPr>
            <p:cNvPr id="64" name="任意多边形: 形状 63"/>
            <p:cNvSpPr/>
            <p:nvPr/>
          </p:nvSpPr>
          <p:spPr>
            <a:xfrm rot="12146181">
              <a:off x="1745728" y="1963476"/>
              <a:ext cx="1720575" cy="1720574"/>
            </a:xfrm>
            <a:custGeom>
              <a:avLst/>
              <a:gdLst/>
              <a:ahLst/>
              <a:cxnLst/>
              <a:rect l="l" t="t" r="r" b="b"/>
              <a:pathLst>
                <a:path w="1720575" h="1720574">
                  <a:moveTo>
                    <a:pt x="860288" y="0"/>
                  </a:moveTo>
                  <a:cubicBezTo>
                    <a:pt x="1335412" y="0"/>
                    <a:pt x="1720575" y="385163"/>
                    <a:pt x="1720575" y="860287"/>
                  </a:cubicBezTo>
                  <a:cubicBezTo>
                    <a:pt x="1720575" y="1335411"/>
                    <a:pt x="1335412" y="1720574"/>
                    <a:pt x="860288" y="1720574"/>
                  </a:cubicBezTo>
                  <a:cubicBezTo>
                    <a:pt x="385163" y="1720574"/>
                    <a:pt x="0" y="1335411"/>
                    <a:pt x="0" y="860287"/>
                  </a:cubicBezTo>
                  <a:cubicBezTo>
                    <a:pt x="0" y="800897"/>
                    <a:pt x="6018" y="742912"/>
                    <a:pt x="17478" y="686910"/>
                  </a:cubicBezTo>
                  <a:lnTo>
                    <a:pt x="34908" y="630759"/>
                  </a:lnTo>
                  <a:lnTo>
                    <a:pt x="96485" y="643191"/>
                  </a:lnTo>
                  <a:lnTo>
                    <a:pt x="103199" y="641835"/>
                  </a:lnTo>
                  <a:lnTo>
                    <a:pt x="84903" y="700779"/>
                  </a:lnTo>
                  <a:cubicBezTo>
                    <a:pt x="74358" y="752303"/>
                    <a:pt x="68823" y="805647"/>
                    <a:pt x="68823" y="860287"/>
                  </a:cubicBezTo>
                  <a:cubicBezTo>
                    <a:pt x="68823" y="1297400"/>
                    <a:pt x="423173" y="1651751"/>
                    <a:pt x="860286" y="1651751"/>
                  </a:cubicBezTo>
                  <a:cubicBezTo>
                    <a:pt x="1297399" y="1651751"/>
                    <a:pt x="1651749" y="1297400"/>
                    <a:pt x="1651749" y="860287"/>
                  </a:cubicBezTo>
                  <a:cubicBezTo>
                    <a:pt x="1651749" y="423174"/>
                    <a:pt x="1297399" y="68823"/>
                    <a:pt x="860286" y="68823"/>
                  </a:cubicBezTo>
                  <a:cubicBezTo>
                    <a:pt x="641729" y="68823"/>
                    <a:pt x="443864" y="157410"/>
                    <a:pt x="300636" y="300638"/>
                  </a:cubicBezTo>
                  <a:lnTo>
                    <a:pt x="247964" y="364479"/>
                  </a:lnTo>
                  <a:lnTo>
                    <a:pt x="225644" y="331376"/>
                  </a:lnTo>
                  <a:lnTo>
                    <a:pt x="200465" y="314400"/>
                  </a:lnTo>
                  <a:lnTo>
                    <a:pt x="251972" y="251972"/>
                  </a:lnTo>
                  <a:cubicBezTo>
                    <a:pt x="407654" y="96290"/>
                    <a:pt x="622726" y="0"/>
                    <a:pt x="8602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3464"/>
                </a:gs>
                <a:gs pos="50000">
                  <a:schemeClr val="accent1">
                    <a:lumMod val="75000"/>
                  </a:schemeClr>
                </a:gs>
                <a:gs pos="100000">
                  <a:srgbClr val="003464">
                    <a:tint val="235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wrap="square"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12146181">
              <a:off x="2837287" y="3160432"/>
              <a:ext cx="576136" cy="576136"/>
            </a:xfrm>
            <a:prstGeom prst="ellipse">
              <a:avLst/>
            </a:prstGeom>
            <a:solidFill>
              <a:srgbClr val="00346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2963631" y="3305765"/>
            <a:ext cx="4892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方正兰亭特黑简体"/>
                <a:ea typeface="方正兰亭特黑简体"/>
              </a:rPr>
              <a:t>01</a:t>
            </a:r>
            <a:endParaRPr lang="zh-CN">
              <a:solidFill>
                <a:schemeClr val="bg1"/>
              </a:solidFill>
              <a:latin typeface="方正兰亭特黑简体"/>
              <a:ea typeface="方正兰亭特黑简体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4650384" y="4142081"/>
            <a:ext cx="146801" cy="146802"/>
          </a:xfrm>
          <a:prstGeom prst="ellipse">
            <a:avLst/>
          </a:prstGeom>
          <a:solidFill>
            <a:srgbClr val="003464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4874906" y="4134990"/>
            <a:ext cx="146801" cy="146802"/>
          </a:xfrm>
          <a:prstGeom prst="ellipse">
            <a:avLst/>
          </a:prstGeom>
          <a:solidFill>
            <a:srgbClr val="B8D4E9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5099428" y="4134989"/>
            <a:ext cx="146801" cy="146802"/>
          </a:xfrm>
          <a:prstGeom prst="ellipse">
            <a:avLst/>
          </a:prstGeom>
          <a:solidFill>
            <a:srgbClr val="81ACCE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5323950" y="4142080"/>
            <a:ext cx="146801" cy="146802"/>
          </a:xfrm>
          <a:prstGeom prst="ellipse">
            <a:avLst/>
          </a:prstGeom>
          <a:solidFill>
            <a:srgbClr val="01527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4252848" y="1986081"/>
            <a:ext cx="1720575" cy="1773092"/>
            <a:chOff x="1745728" y="1963476"/>
            <a:chExt cx="1720575" cy="1773092"/>
          </a:xfrm>
        </p:grpSpPr>
        <p:sp>
          <p:nvSpPr>
            <p:cNvPr id="81" name="任意多边形: 形状 80"/>
            <p:cNvSpPr/>
            <p:nvPr/>
          </p:nvSpPr>
          <p:spPr>
            <a:xfrm rot="12146181">
              <a:off x="1745728" y="1963476"/>
              <a:ext cx="1720575" cy="1720574"/>
            </a:xfrm>
            <a:custGeom>
              <a:avLst/>
              <a:gdLst/>
              <a:ahLst/>
              <a:cxnLst/>
              <a:rect l="l" t="t" r="r" b="b"/>
              <a:pathLst>
                <a:path w="1720575" h="1720574">
                  <a:moveTo>
                    <a:pt x="860288" y="0"/>
                  </a:moveTo>
                  <a:cubicBezTo>
                    <a:pt x="1335412" y="0"/>
                    <a:pt x="1720575" y="385163"/>
                    <a:pt x="1720575" y="860287"/>
                  </a:cubicBezTo>
                  <a:cubicBezTo>
                    <a:pt x="1720575" y="1335411"/>
                    <a:pt x="1335412" y="1720574"/>
                    <a:pt x="860288" y="1720574"/>
                  </a:cubicBezTo>
                  <a:cubicBezTo>
                    <a:pt x="385163" y="1720574"/>
                    <a:pt x="0" y="1335411"/>
                    <a:pt x="0" y="860287"/>
                  </a:cubicBezTo>
                  <a:cubicBezTo>
                    <a:pt x="0" y="800897"/>
                    <a:pt x="6018" y="742912"/>
                    <a:pt x="17478" y="686910"/>
                  </a:cubicBezTo>
                  <a:lnTo>
                    <a:pt x="34908" y="630759"/>
                  </a:lnTo>
                  <a:lnTo>
                    <a:pt x="96485" y="643191"/>
                  </a:lnTo>
                  <a:lnTo>
                    <a:pt x="103199" y="641835"/>
                  </a:lnTo>
                  <a:lnTo>
                    <a:pt x="84903" y="700779"/>
                  </a:lnTo>
                  <a:cubicBezTo>
                    <a:pt x="74358" y="752303"/>
                    <a:pt x="68823" y="805647"/>
                    <a:pt x="68823" y="860287"/>
                  </a:cubicBezTo>
                  <a:cubicBezTo>
                    <a:pt x="68823" y="1297400"/>
                    <a:pt x="423173" y="1651751"/>
                    <a:pt x="860286" y="1651751"/>
                  </a:cubicBezTo>
                  <a:cubicBezTo>
                    <a:pt x="1297399" y="1651751"/>
                    <a:pt x="1651749" y="1297400"/>
                    <a:pt x="1651749" y="860287"/>
                  </a:cubicBezTo>
                  <a:cubicBezTo>
                    <a:pt x="1651749" y="423174"/>
                    <a:pt x="1297399" y="68823"/>
                    <a:pt x="860286" y="68823"/>
                  </a:cubicBezTo>
                  <a:cubicBezTo>
                    <a:pt x="641729" y="68823"/>
                    <a:pt x="443864" y="157410"/>
                    <a:pt x="300636" y="300638"/>
                  </a:cubicBezTo>
                  <a:lnTo>
                    <a:pt x="247964" y="364479"/>
                  </a:lnTo>
                  <a:lnTo>
                    <a:pt x="225644" y="331376"/>
                  </a:lnTo>
                  <a:lnTo>
                    <a:pt x="200465" y="314400"/>
                  </a:lnTo>
                  <a:lnTo>
                    <a:pt x="251972" y="251972"/>
                  </a:lnTo>
                  <a:cubicBezTo>
                    <a:pt x="407654" y="96290"/>
                    <a:pt x="622726" y="0"/>
                    <a:pt x="8602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3464"/>
                </a:gs>
                <a:gs pos="50000">
                  <a:schemeClr val="accent1">
                    <a:lumMod val="75000"/>
                  </a:schemeClr>
                </a:gs>
                <a:gs pos="100000">
                  <a:srgbClr val="003464">
                    <a:tint val="235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wrap="square"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 rot="12146181">
              <a:off x="2837287" y="3160432"/>
              <a:ext cx="576136" cy="576136"/>
            </a:xfrm>
            <a:prstGeom prst="ellipse">
              <a:avLst/>
            </a:prstGeom>
            <a:solidFill>
              <a:srgbClr val="00346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5371690" y="3305765"/>
            <a:ext cx="51809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方正兰亭特黑简体"/>
                <a:ea typeface="方正兰亭特黑简体"/>
              </a:rPr>
              <a:t>02</a:t>
            </a:r>
            <a:endParaRPr lang="zh-CN">
              <a:solidFill>
                <a:schemeClr val="bg1"/>
              </a:solidFill>
              <a:latin typeface="方正兰亭特黑简体"/>
              <a:ea typeface="方正兰亭特黑简体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7225392" y="4164686"/>
            <a:ext cx="146801" cy="146802"/>
          </a:xfrm>
          <a:prstGeom prst="ellipse">
            <a:avLst/>
          </a:prstGeom>
          <a:solidFill>
            <a:srgbClr val="003464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14" name="椭圆 113"/>
          <p:cNvSpPr/>
          <p:nvPr/>
        </p:nvSpPr>
        <p:spPr>
          <a:xfrm>
            <a:off x="7449914" y="4157595"/>
            <a:ext cx="146801" cy="146802"/>
          </a:xfrm>
          <a:prstGeom prst="ellipse">
            <a:avLst/>
          </a:prstGeom>
          <a:solidFill>
            <a:srgbClr val="B8D4E9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7674436" y="4157594"/>
            <a:ext cx="146801" cy="146802"/>
          </a:xfrm>
          <a:prstGeom prst="ellipse">
            <a:avLst/>
          </a:prstGeom>
          <a:solidFill>
            <a:srgbClr val="81ACCE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7898958" y="4164685"/>
            <a:ext cx="146801" cy="146802"/>
          </a:xfrm>
          <a:prstGeom prst="ellipse">
            <a:avLst/>
          </a:prstGeom>
          <a:solidFill>
            <a:srgbClr val="01527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6827856" y="2008686"/>
            <a:ext cx="1720575" cy="1773092"/>
            <a:chOff x="1745728" y="1963476"/>
            <a:chExt cx="1720575" cy="1773092"/>
          </a:xfrm>
        </p:grpSpPr>
        <p:sp>
          <p:nvSpPr>
            <p:cNvPr id="109" name="任意多边形: 形状 108"/>
            <p:cNvSpPr/>
            <p:nvPr/>
          </p:nvSpPr>
          <p:spPr>
            <a:xfrm rot="12146181">
              <a:off x="1745728" y="1963476"/>
              <a:ext cx="1720575" cy="1720574"/>
            </a:xfrm>
            <a:custGeom>
              <a:avLst/>
              <a:gdLst/>
              <a:ahLst/>
              <a:cxnLst/>
              <a:rect l="l" t="t" r="r" b="b"/>
              <a:pathLst>
                <a:path w="1720575" h="1720574">
                  <a:moveTo>
                    <a:pt x="860288" y="0"/>
                  </a:moveTo>
                  <a:cubicBezTo>
                    <a:pt x="1335412" y="0"/>
                    <a:pt x="1720575" y="385163"/>
                    <a:pt x="1720575" y="860287"/>
                  </a:cubicBezTo>
                  <a:cubicBezTo>
                    <a:pt x="1720575" y="1335411"/>
                    <a:pt x="1335412" y="1720574"/>
                    <a:pt x="860288" y="1720574"/>
                  </a:cubicBezTo>
                  <a:cubicBezTo>
                    <a:pt x="385163" y="1720574"/>
                    <a:pt x="0" y="1335411"/>
                    <a:pt x="0" y="860287"/>
                  </a:cubicBezTo>
                  <a:cubicBezTo>
                    <a:pt x="0" y="800897"/>
                    <a:pt x="6018" y="742912"/>
                    <a:pt x="17478" y="686910"/>
                  </a:cubicBezTo>
                  <a:lnTo>
                    <a:pt x="34908" y="630759"/>
                  </a:lnTo>
                  <a:lnTo>
                    <a:pt x="96485" y="643191"/>
                  </a:lnTo>
                  <a:lnTo>
                    <a:pt x="103199" y="641835"/>
                  </a:lnTo>
                  <a:lnTo>
                    <a:pt x="84903" y="700779"/>
                  </a:lnTo>
                  <a:cubicBezTo>
                    <a:pt x="74358" y="752303"/>
                    <a:pt x="68823" y="805647"/>
                    <a:pt x="68823" y="860287"/>
                  </a:cubicBezTo>
                  <a:cubicBezTo>
                    <a:pt x="68823" y="1297400"/>
                    <a:pt x="423173" y="1651751"/>
                    <a:pt x="860286" y="1651751"/>
                  </a:cubicBezTo>
                  <a:cubicBezTo>
                    <a:pt x="1297399" y="1651751"/>
                    <a:pt x="1651749" y="1297400"/>
                    <a:pt x="1651749" y="860287"/>
                  </a:cubicBezTo>
                  <a:cubicBezTo>
                    <a:pt x="1651749" y="423174"/>
                    <a:pt x="1297399" y="68823"/>
                    <a:pt x="860286" y="68823"/>
                  </a:cubicBezTo>
                  <a:cubicBezTo>
                    <a:pt x="641729" y="68823"/>
                    <a:pt x="443864" y="157410"/>
                    <a:pt x="300636" y="300638"/>
                  </a:cubicBezTo>
                  <a:lnTo>
                    <a:pt x="247964" y="364479"/>
                  </a:lnTo>
                  <a:lnTo>
                    <a:pt x="225644" y="331376"/>
                  </a:lnTo>
                  <a:lnTo>
                    <a:pt x="200465" y="314400"/>
                  </a:lnTo>
                  <a:lnTo>
                    <a:pt x="251972" y="251972"/>
                  </a:lnTo>
                  <a:cubicBezTo>
                    <a:pt x="407654" y="96290"/>
                    <a:pt x="622726" y="0"/>
                    <a:pt x="8602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3464"/>
                </a:gs>
                <a:gs pos="50000">
                  <a:schemeClr val="accent1">
                    <a:lumMod val="75000"/>
                  </a:schemeClr>
                </a:gs>
                <a:gs pos="100000">
                  <a:srgbClr val="003464">
                    <a:tint val="235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wrap="square"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 rot="12146181">
              <a:off x="2837287" y="3160432"/>
              <a:ext cx="576136" cy="576136"/>
            </a:xfrm>
            <a:prstGeom prst="ellipse">
              <a:avLst/>
            </a:prstGeom>
            <a:solidFill>
              <a:srgbClr val="00346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sp>
        <p:nvSpPr>
          <p:cNvPr id="108" name="文本框 107"/>
          <p:cNvSpPr txBox="1"/>
          <p:nvPr/>
        </p:nvSpPr>
        <p:spPr>
          <a:xfrm>
            <a:off x="7946033" y="3328370"/>
            <a:ext cx="52290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方正兰亭特黑简体"/>
                <a:ea typeface="方正兰亭特黑简体"/>
              </a:rPr>
              <a:t>03</a:t>
            </a:r>
            <a:endParaRPr lang="zh-CN">
              <a:solidFill>
                <a:schemeClr val="bg1"/>
              </a:solidFill>
              <a:latin typeface="方正兰亭特黑简体"/>
              <a:ea typeface="方正兰亭特黑简体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9800400" y="4164686"/>
            <a:ext cx="146801" cy="146802"/>
          </a:xfrm>
          <a:prstGeom prst="ellipse">
            <a:avLst/>
          </a:prstGeom>
          <a:solidFill>
            <a:srgbClr val="003464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10024922" y="4157595"/>
            <a:ext cx="146801" cy="146802"/>
          </a:xfrm>
          <a:prstGeom prst="ellipse">
            <a:avLst/>
          </a:prstGeom>
          <a:solidFill>
            <a:srgbClr val="B8D4E9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10249444" y="4157594"/>
            <a:ext cx="146801" cy="146802"/>
          </a:xfrm>
          <a:prstGeom prst="ellipse">
            <a:avLst/>
          </a:prstGeom>
          <a:solidFill>
            <a:srgbClr val="81ACCE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10473966" y="4164685"/>
            <a:ext cx="146801" cy="146802"/>
          </a:xfrm>
          <a:prstGeom prst="ellipse">
            <a:avLst/>
          </a:prstGeom>
          <a:solidFill>
            <a:srgbClr val="01527F"/>
          </a:solidFill>
          <a:ln>
            <a:noFill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9402864" y="2008686"/>
            <a:ext cx="1720575" cy="1773092"/>
            <a:chOff x="1745728" y="1963476"/>
            <a:chExt cx="1720575" cy="1773092"/>
          </a:xfrm>
        </p:grpSpPr>
        <p:sp>
          <p:nvSpPr>
            <p:cNvPr id="137" name="任意多边形: 形状 136"/>
            <p:cNvSpPr/>
            <p:nvPr/>
          </p:nvSpPr>
          <p:spPr>
            <a:xfrm rot="12146181">
              <a:off x="1745728" y="1963476"/>
              <a:ext cx="1720575" cy="1720574"/>
            </a:xfrm>
            <a:custGeom>
              <a:avLst/>
              <a:gdLst/>
              <a:ahLst/>
              <a:cxnLst/>
              <a:rect l="l" t="t" r="r" b="b"/>
              <a:pathLst>
                <a:path w="1720575" h="1720574">
                  <a:moveTo>
                    <a:pt x="860288" y="0"/>
                  </a:moveTo>
                  <a:cubicBezTo>
                    <a:pt x="1335412" y="0"/>
                    <a:pt x="1720575" y="385163"/>
                    <a:pt x="1720575" y="860287"/>
                  </a:cubicBezTo>
                  <a:cubicBezTo>
                    <a:pt x="1720575" y="1335411"/>
                    <a:pt x="1335412" y="1720574"/>
                    <a:pt x="860288" y="1720574"/>
                  </a:cubicBezTo>
                  <a:cubicBezTo>
                    <a:pt x="385163" y="1720574"/>
                    <a:pt x="0" y="1335411"/>
                    <a:pt x="0" y="860287"/>
                  </a:cubicBezTo>
                  <a:cubicBezTo>
                    <a:pt x="0" y="800897"/>
                    <a:pt x="6018" y="742912"/>
                    <a:pt x="17478" y="686910"/>
                  </a:cubicBezTo>
                  <a:lnTo>
                    <a:pt x="34908" y="630759"/>
                  </a:lnTo>
                  <a:lnTo>
                    <a:pt x="96485" y="643191"/>
                  </a:lnTo>
                  <a:lnTo>
                    <a:pt x="103199" y="641835"/>
                  </a:lnTo>
                  <a:lnTo>
                    <a:pt x="84903" y="700779"/>
                  </a:lnTo>
                  <a:cubicBezTo>
                    <a:pt x="74358" y="752303"/>
                    <a:pt x="68823" y="805647"/>
                    <a:pt x="68823" y="860287"/>
                  </a:cubicBezTo>
                  <a:cubicBezTo>
                    <a:pt x="68823" y="1297400"/>
                    <a:pt x="423173" y="1651751"/>
                    <a:pt x="860286" y="1651751"/>
                  </a:cubicBezTo>
                  <a:cubicBezTo>
                    <a:pt x="1297399" y="1651751"/>
                    <a:pt x="1651749" y="1297400"/>
                    <a:pt x="1651749" y="860287"/>
                  </a:cubicBezTo>
                  <a:cubicBezTo>
                    <a:pt x="1651749" y="423174"/>
                    <a:pt x="1297399" y="68823"/>
                    <a:pt x="860286" y="68823"/>
                  </a:cubicBezTo>
                  <a:cubicBezTo>
                    <a:pt x="641729" y="68823"/>
                    <a:pt x="443864" y="157410"/>
                    <a:pt x="300636" y="300638"/>
                  </a:cubicBezTo>
                  <a:lnTo>
                    <a:pt x="247964" y="364479"/>
                  </a:lnTo>
                  <a:lnTo>
                    <a:pt x="225644" y="331376"/>
                  </a:lnTo>
                  <a:lnTo>
                    <a:pt x="200465" y="314400"/>
                  </a:lnTo>
                  <a:lnTo>
                    <a:pt x="251972" y="251972"/>
                  </a:lnTo>
                  <a:cubicBezTo>
                    <a:pt x="407654" y="96290"/>
                    <a:pt x="622726" y="0"/>
                    <a:pt x="8602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3464"/>
                </a:gs>
                <a:gs pos="50000">
                  <a:schemeClr val="accent1">
                    <a:lumMod val="75000"/>
                  </a:schemeClr>
                </a:gs>
                <a:gs pos="100000">
                  <a:srgbClr val="003464">
                    <a:tint val="235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wrap="square"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 rot="12146181">
              <a:off x="2837287" y="3160432"/>
              <a:ext cx="576136" cy="576136"/>
            </a:xfrm>
            <a:prstGeom prst="ellipse">
              <a:avLst/>
            </a:prstGeom>
            <a:solidFill>
              <a:srgbClr val="00346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</p:grpSp>
      <p:sp>
        <p:nvSpPr>
          <p:cNvPr id="136" name="文本框 135"/>
          <p:cNvSpPr txBox="1"/>
          <p:nvPr/>
        </p:nvSpPr>
        <p:spPr>
          <a:xfrm>
            <a:off x="10520212" y="3328370"/>
            <a:ext cx="5245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方正兰亭特黑简体"/>
                <a:ea typeface="方正兰亭特黑简体"/>
              </a:rPr>
              <a:t>04</a:t>
            </a:r>
            <a:endParaRPr lang="zh-CN">
              <a:solidFill>
                <a:schemeClr val="bg1"/>
              </a:solidFill>
              <a:latin typeface="方正兰亭特黑简体"/>
              <a:ea typeface="方正兰亭特黑简体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546700" y="333596"/>
            <a:ext cx="5098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4000" b="1" spc="300">
                <a:solidFill>
                  <a:srgbClr val="01527F"/>
                </a:solidFill>
                <a:latin typeface="Microsoft YaHei"/>
                <a:ea typeface="Microsoft YaHei"/>
              </a:rPr>
              <a:t>在此输入标题</a:t>
            </a:r>
          </a:p>
        </p:txBody>
      </p:sp>
      <p:grpSp>
        <p:nvGrpSpPr>
          <p:cNvPr id="69" name="组合 68"/>
          <p:cNvGrpSpPr/>
          <p:nvPr/>
        </p:nvGrpSpPr>
        <p:grpSpPr>
          <a:xfrm>
            <a:off x="1388151" y="4461026"/>
            <a:ext cx="2379489" cy="1454987"/>
            <a:chOff x="982193" y="1358679"/>
            <a:chExt cx="2379489" cy="1454987"/>
          </a:xfrm>
        </p:grpSpPr>
        <p:sp>
          <p:nvSpPr>
            <p:cNvPr id="70" name="TextBox 19"/>
            <p:cNvSpPr txBox="1"/>
            <p:nvPr/>
          </p:nvSpPr>
          <p:spPr>
            <a:xfrm>
              <a:off x="1130411" y="1358679"/>
              <a:ext cx="20830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/>
                </a:defRPr>
              </a:lvl1pPr>
            </a:lstStyle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sz="2400" b="1" u="none" strike="noStrike" kern="1200" spc="0" baseline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/>
                  <a:ea typeface="Microsoft YaHei"/>
                </a:rPr>
                <a:t>输入标题</a:t>
              </a:r>
              <a:endParaRPr lang="en-US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982193" y="1859559"/>
              <a:ext cx="237948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/>
                  <a:ea typeface="Microsoft YaHei"/>
                </a:rPr>
                <a:t>Some text about this part related goes here. Some text about this part related goes here.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911218" y="4461026"/>
            <a:ext cx="2379489" cy="1454987"/>
            <a:chOff x="982193" y="1358679"/>
            <a:chExt cx="2379489" cy="1454987"/>
          </a:xfrm>
        </p:grpSpPr>
        <p:sp>
          <p:nvSpPr>
            <p:cNvPr id="73" name="TextBox 19"/>
            <p:cNvSpPr txBox="1"/>
            <p:nvPr/>
          </p:nvSpPr>
          <p:spPr>
            <a:xfrm>
              <a:off x="1130411" y="1358679"/>
              <a:ext cx="20830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/>
                </a:defRPr>
              </a:lvl1pPr>
            </a:lstStyle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sz="2400" b="1" u="none" strike="noStrike" kern="1200" spc="0" baseline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/>
                  <a:ea typeface="Microsoft YaHei"/>
                </a:rPr>
                <a:t>输入标题</a:t>
              </a:r>
              <a:endParaRPr lang="en-US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982193" y="1859559"/>
              <a:ext cx="237948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/>
                  <a:ea typeface="Microsoft YaHei"/>
                </a:rPr>
                <a:t>Some text about this part related goes here. Some text about this part related goes here.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17351" y="4461026"/>
            <a:ext cx="2379489" cy="1454987"/>
            <a:chOff x="982193" y="1358679"/>
            <a:chExt cx="2379489" cy="1454987"/>
          </a:xfrm>
        </p:grpSpPr>
        <p:sp>
          <p:nvSpPr>
            <p:cNvPr id="76" name="TextBox 19"/>
            <p:cNvSpPr txBox="1"/>
            <p:nvPr/>
          </p:nvSpPr>
          <p:spPr>
            <a:xfrm>
              <a:off x="1130411" y="1358679"/>
              <a:ext cx="20830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/>
                </a:defRPr>
              </a:lvl1pPr>
            </a:lstStyle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sz="2400" b="1" u="none" strike="noStrike" kern="1200" spc="0" baseline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/>
                  <a:ea typeface="Microsoft YaHei"/>
                </a:rPr>
                <a:t>输入标题</a:t>
              </a:r>
              <a:endParaRPr lang="en-US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982193" y="1859559"/>
              <a:ext cx="237948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/>
                  <a:ea typeface="Microsoft YaHei"/>
                </a:rPr>
                <a:t>Some text about this part related goes here. Some text about this part related goes here.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8974284" y="4461026"/>
            <a:ext cx="2379489" cy="1454987"/>
            <a:chOff x="982193" y="1358679"/>
            <a:chExt cx="2379489" cy="1454987"/>
          </a:xfrm>
        </p:grpSpPr>
        <p:sp>
          <p:nvSpPr>
            <p:cNvPr id="94" name="TextBox 19"/>
            <p:cNvSpPr txBox="1"/>
            <p:nvPr/>
          </p:nvSpPr>
          <p:spPr>
            <a:xfrm>
              <a:off x="1130411" y="1358679"/>
              <a:ext cx="20830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lvl="0"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EngraversGothic BT"/>
                </a:defRPr>
              </a:lvl1pPr>
            </a:lstStyle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sz="2400" b="1" u="none" strike="noStrike" kern="1200" spc="0" baseline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/>
                  <a:ea typeface="Microsoft YaHei"/>
                </a:rPr>
                <a:t>输入标题</a:t>
              </a:r>
              <a:endParaRPr lang="en-US" sz="2400" b="1" u="none" strike="noStrike" kern="1200" spc="0" baseline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Microsoft YaHei"/>
                <a:ea typeface="Microsoft YaHei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982193" y="1859559"/>
              <a:ext cx="237948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/>
                  <a:ea typeface="Microsoft YaHei"/>
                </a:rPr>
                <a:t>Some text about this part related goes here. Some text about this part related goes here.</a:t>
              </a:r>
            </a:p>
          </p:txBody>
        </p:sp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7D1A118B-64BB-4E14-A6F3-41E4D50DF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695" y="109158"/>
            <a:ext cx="3190128" cy="11640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319</Words>
  <Application>Microsoft Office PowerPoint</Application>
  <PresentationFormat>宽屏</PresentationFormat>
  <Paragraphs>51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Microsoft YaHei Light</vt:lpstr>
      <vt:lpstr>等线</vt:lpstr>
      <vt:lpstr>等线 Light</vt:lpstr>
      <vt:lpstr>方正兰亭特黑简体</vt:lpstr>
      <vt:lpstr>方正悠黑简体 504L</vt:lpstr>
      <vt:lpstr>Microsoft YaHei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钟凯琦</dc:creator>
  <cp:lastModifiedBy>罗 杨</cp:lastModifiedBy>
  <cp:revision>4</cp:revision>
  <dcterms:modified xsi:type="dcterms:W3CDTF">2022-04-21T04:50:32Z</dcterms:modified>
</cp:coreProperties>
</file>