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7" r:id="rId3"/>
    <p:sldId id="258" r:id="rId4"/>
    <p:sldId id="259" r:id="rId5"/>
    <p:sldId id="263" r:id="rId6"/>
    <p:sldId id="267" r:id="rId7"/>
    <p:sldId id="269" r:id="rId8"/>
    <p:sldId id="276" r:id="rId9"/>
    <p:sldId id="279" r:id="rId10"/>
  </p:sldIdLst>
  <p:sldSz cx="12192000" cy="6858000"/>
  <p:notesSz cx="6858000" cy="9144000"/>
  <p:defaultTex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CE24"/>
    <a:srgbClr val="EFE525"/>
    <a:srgbClr val="E8BC2C"/>
    <a:srgbClr val="8E5600"/>
    <a:srgbClr val="EB6B0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4"/>
  </p:normalViewPr>
  <p:slideViewPr>
    <p:cSldViewPr snapToGrid="0">
      <p:cViewPr varScale="1">
        <p:scale>
          <a:sx n="73" d="100"/>
          <a:sy n="73" d="100"/>
        </p:scale>
        <p:origin x="432" y="9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13B20-8BB8-B74B-ADB5-DA5707988F1E}" type="datetimeFigureOut">
              <a:t>2022/4/21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674F-E567-AA4B-8C16-788D7CE21C4F}" type="slidenum">
              <a:t>‹#›</a:t>
            </a:fld>
            <a:endParaRPr kumimoji="1" lang="zh-CN" altLang="en-US"/>
          </a:p>
        </p:txBody>
      </p:sp>
    </p:spTree>
    <p:extLst>
      <p:ext uri="{BB962C8B-B14F-4D97-AF65-F5344CB8AC3E}">
        <p14:creationId xmlns:p14="http://schemas.microsoft.com/office/powerpoint/2010/main" val="211422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lvl="0" algn="ctr">
              <a:defRPr sz="6000"/>
            </a:lvl1pPr>
          </a:lstStyle>
          <a:p>
            <a:r>
              <a:rPr lang="zh-CN"/>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lvl="0" indent="0" algn="ctr">
              <a:buNone/>
              <a:defRPr sz="2400"/>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zh-CN"/>
              <a:t>单击此处编辑母版副标题样式</a:t>
            </a:r>
          </a:p>
        </p:txBody>
      </p:sp>
      <p:sp>
        <p:nvSpPr>
          <p:cNvPr id="4" name="日期占位符 3"/>
          <p:cNvSpPr>
            <a:spLocks noGrp="1"/>
          </p:cNvSpPr>
          <p:nvPr>
            <p:ph type="dt" idx="10"/>
          </p:nvPr>
        </p:nvSpPr>
        <p:spPr/>
        <p:txBody>
          <a:bodyPr/>
          <a:lstStyle/>
          <a:p>
            <a:fld id="{E6BAC250-3557-4A1B-BCCD-AF64F52D971C}" type="datetimeFigureOut">
              <a:rPr lang="en-US" altLang="zh-CN"/>
              <a:t>4/21/2022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14EDE1F7-BE2F-4871-A09F-07D91E0A054D}" type="slidenum">
              <a:rPr lang="zh-CN"/>
              <a:t>‹#›</a:t>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竖排文字占位符 2"/>
          <p:cNvSpPr>
            <a:spLocks noGrp="1"/>
          </p:cNvSpPr>
          <p:nvPr>
            <p:ph type="body" idx="1"/>
          </p:nvPr>
        </p:nvSpPr>
        <p:spPr/>
        <p:txBody>
          <a:bodyPr vert="eaVert"/>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10"/>
          </p:nvPr>
        </p:nvSpPr>
        <p:spPr/>
        <p:txBody>
          <a:bodyPr/>
          <a:lstStyle/>
          <a:p>
            <a:fld id="{38075E6C-8EA8-49E4-9610-10D4BE63DDCC}" type="datetimeFigureOut">
              <a:rPr lang="en-US" altLang="zh-CN"/>
              <a:t>4/21/2022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55FA72EF-155C-40D4-9941-78A308219086}" type="slidenum">
              <a:rPr lang="zh-CN"/>
              <a:t>‹#›</a:t>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竖排标题与文本">
    <p:spTree>
      <p:nvGrpSpPr>
        <p:cNvPr id="1" name=""/>
        <p:cNvGrpSpPr/>
        <p:nvPr/>
      </p:nvGrpSpPr>
      <p:grpSpPr>
        <a:xfrm>
          <a:off x="0" y="0"/>
          <a:ext cx="0" cy="0"/>
          <a:chOff x="0" y="0"/>
          <a:chExt cx="0" cy="0"/>
        </a:xfrm>
      </p:grpSpPr>
      <p:sp>
        <p:nvSpPr>
          <p:cNvPr id="2" name="竖排标题 1"/>
          <p:cNvSpPr>
            <a:spLocks noGrp="1"/>
          </p:cNvSpPr>
          <p:nvPr>
            <p:ph type="title"/>
          </p:nvPr>
        </p:nvSpPr>
        <p:spPr>
          <a:xfrm>
            <a:off x="8724900" y="365125"/>
            <a:ext cx="2628900" cy="5811838"/>
          </a:xfrm>
        </p:spPr>
        <p:txBody>
          <a:bodyPr vert="eaVert"/>
          <a:lstStyle/>
          <a:p>
            <a:r>
              <a:rPr lang="zh-CN"/>
              <a:t>单击此处编辑母版标题样式</a:t>
            </a:r>
          </a:p>
        </p:txBody>
      </p:sp>
      <p:sp>
        <p:nvSpPr>
          <p:cNvPr id="3" name="竖排文字占位符 2"/>
          <p:cNvSpPr>
            <a:spLocks noGrp="1"/>
          </p:cNvSpPr>
          <p:nvPr>
            <p:ph type="body" idx="1"/>
          </p:nvPr>
        </p:nvSpPr>
        <p:spPr>
          <a:xfrm>
            <a:off x="838200" y="365125"/>
            <a:ext cx="7734300" cy="5811838"/>
          </a:xfrm>
        </p:spPr>
        <p:txBody>
          <a:bodyPr vert="eaVert"/>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10"/>
          </p:nvPr>
        </p:nvSpPr>
        <p:spPr/>
        <p:txBody>
          <a:bodyPr/>
          <a:lstStyle/>
          <a:p>
            <a:fld id="{6B5A1C65-19DF-452B-9C58-EB978C7F7D28}" type="datetimeFigureOut">
              <a:rPr lang="en-US" altLang="zh-CN"/>
              <a:t>4/21/2022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BE308BF4-1D27-447C-92C8-537D25DFD8FB}" type="slidenum">
              <a:rPr lang="zh-CN"/>
              <a:t>‹#›</a:t>
            </a:fld>
            <a:endParaRPr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5_标题幻灯片">
    <p:spTree>
      <p:nvGrpSpPr>
        <p:cNvPr id="1" name=""/>
        <p:cNvGrpSpPr/>
        <p:nvPr/>
      </p:nvGrpSpPr>
      <p:grpSpPr>
        <a:xfrm>
          <a:off x="0" y="0"/>
          <a:ext cx="0" cy="0"/>
          <a:chOff x="0" y="0"/>
          <a:chExt cx="0" cy="0"/>
        </a:xfrm>
      </p:grpSpPr>
      <p:sp>
        <p:nvSpPr>
          <p:cNvPr id="25" name="图片占位符 24"/>
          <p:cNvSpPr>
            <a:spLocks noGrp="1"/>
          </p:cNvSpPr>
          <p:nvPr>
            <p:ph type="pic" idx="10"/>
          </p:nvPr>
        </p:nvSpPr>
        <p:spPr>
          <a:xfrm>
            <a:off x="2" y="2"/>
            <a:ext cx="12191998" cy="3322235"/>
          </a:xfrm>
          <a:custGeom>
            <a:avLst/>
            <a:gdLst/>
            <a:ahLst/>
            <a:cxnLst/>
            <a:rect l="l" t="t" r="r" b="b"/>
            <a:pathLst>
              <a:path w="12191998" h="3322235">
                <a:moveTo>
                  <a:pt x="10468232" y="2243623"/>
                </a:moveTo>
                <a:lnTo>
                  <a:pt x="12191998" y="2243623"/>
                </a:lnTo>
                <a:lnTo>
                  <a:pt x="12191998" y="3322235"/>
                </a:lnTo>
                <a:lnTo>
                  <a:pt x="10468232" y="3322235"/>
                </a:lnTo>
                <a:close/>
                <a:moveTo>
                  <a:pt x="8723404" y="2243623"/>
                </a:moveTo>
                <a:lnTo>
                  <a:pt x="10439433" y="2243623"/>
                </a:lnTo>
                <a:lnTo>
                  <a:pt x="10439433" y="3322235"/>
                </a:lnTo>
                <a:lnTo>
                  <a:pt x="8723404" y="3322235"/>
                </a:lnTo>
                <a:close/>
                <a:moveTo>
                  <a:pt x="6978575" y="2243623"/>
                </a:moveTo>
                <a:lnTo>
                  <a:pt x="8694604" y="2243623"/>
                </a:lnTo>
                <a:lnTo>
                  <a:pt x="8694604" y="3322235"/>
                </a:lnTo>
                <a:lnTo>
                  <a:pt x="6978575" y="3322235"/>
                </a:lnTo>
                <a:close/>
                <a:moveTo>
                  <a:pt x="5233748" y="2243623"/>
                </a:moveTo>
                <a:lnTo>
                  <a:pt x="6949775" y="2243623"/>
                </a:lnTo>
                <a:lnTo>
                  <a:pt x="6949775" y="3322235"/>
                </a:lnTo>
                <a:lnTo>
                  <a:pt x="5233748" y="3322235"/>
                </a:lnTo>
                <a:close/>
                <a:moveTo>
                  <a:pt x="3488919" y="2243623"/>
                </a:moveTo>
                <a:lnTo>
                  <a:pt x="5204947" y="2243623"/>
                </a:lnTo>
                <a:lnTo>
                  <a:pt x="5204947" y="3322235"/>
                </a:lnTo>
                <a:lnTo>
                  <a:pt x="3488919" y="3322235"/>
                </a:lnTo>
                <a:close/>
                <a:moveTo>
                  <a:pt x="1744091" y="2243623"/>
                </a:moveTo>
                <a:lnTo>
                  <a:pt x="3460119" y="2243623"/>
                </a:lnTo>
                <a:lnTo>
                  <a:pt x="3460119" y="3322235"/>
                </a:lnTo>
                <a:lnTo>
                  <a:pt x="1744091" y="3322235"/>
                </a:lnTo>
                <a:close/>
                <a:moveTo>
                  <a:pt x="0" y="2243623"/>
                </a:moveTo>
                <a:lnTo>
                  <a:pt x="1715292" y="2243623"/>
                </a:lnTo>
                <a:lnTo>
                  <a:pt x="1715292" y="3322235"/>
                </a:lnTo>
                <a:lnTo>
                  <a:pt x="0" y="3322235"/>
                </a:lnTo>
                <a:close/>
                <a:moveTo>
                  <a:pt x="10468232" y="1136211"/>
                </a:moveTo>
                <a:lnTo>
                  <a:pt x="12191998" y="1136211"/>
                </a:lnTo>
                <a:lnTo>
                  <a:pt x="12191998" y="2214823"/>
                </a:lnTo>
                <a:lnTo>
                  <a:pt x="10468232" y="2214823"/>
                </a:lnTo>
                <a:close/>
                <a:moveTo>
                  <a:pt x="6978575" y="1136211"/>
                </a:moveTo>
                <a:lnTo>
                  <a:pt x="8694604" y="1136211"/>
                </a:lnTo>
                <a:lnTo>
                  <a:pt x="8694604" y="2214823"/>
                </a:lnTo>
                <a:lnTo>
                  <a:pt x="6978575" y="2214823"/>
                </a:lnTo>
                <a:close/>
                <a:moveTo>
                  <a:pt x="5233750" y="1136211"/>
                </a:moveTo>
                <a:lnTo>
                  <a:pt x="6949775" y="1136211"/>
                </a:lnTo>
                <a:lnTo>
                  <a:pt x="6949775" y="2214823"/>
                </a:lnTo>
                <a:lnTo>
                  <a:pt x="5233750" y="2214823"/>
                </a:lnTo>
                <a:close/>
                <a:moveTo>
                  <a:pt x="3488920" y="1136211"/>
                </a:moveTo>
                <a:lnTo>
                  <a:pt x="5204947" y="1136211"/>
                </a:lnTo>
                <a:lnTo>
                  <a:pt x="5204947" y="2214823"/>
                </a:lnTo>
                <a:lnTo>
                  <a:pt x="3488920" y="2214823"/>
                </a:lnTo>
                <a:close/>
                <a:moveTo>
                  <a:pt x="1" y="1136211"/>
                </a:moveTo>
                <a:lnTo>
                  <a:pt x="1715293" y="1136211"/>
                </a:lnTo>
                <a:lnTo>
                  <a:pt x="1715293" y="2214823"/>
                </a:lnTo>
                <a:lnTo>
                  <a:pt x="1" y="2214823"/>
                </a:lnTo>
                <a:close/>
                <a:moveTo>
                  <a:pt x="10468232" y="0"/>
                </a:moveTo>
                <a:lnTo>
                  <a:pt x="12191998" y="0"/>
                </a:lnTo>
                <a:lnTo>
                  <a:pt x="12191998" y="1107411"/>
                </a:lnTo>
                <a:lnTo>
                  <a:pt x="10468232" y="1107411"/>
                </a:lnTo>
                <a:close/>
                <a:moveTo>
                  <a:pt x="6978575" y="0"/>
                </a:moveTo>
                <a:lnTo>
                  <a:pt x="8694604" y="0"/>
                </a:lnTo>
                <a:lnTo>
                  <a:pt x="8694604" y="1107411"/>
                </a:lnTo>
                <a:lnTo>
                  <a:pt x="6978575" y="1107411"/>
                </a:lnTo>
                <a:close/>
                <a:moveTo>
                  <a:pt x="5233750" y="0"/>
                </a:moveTo>
                <a:lnTo>
                  <a:pt x="6949775" y="0"/>
                </a:lnTo>
                <a:lnTo>
                  <a:pt x="6949775" y="1107411"/>
                </a:lnTo>
                <a:lnTo>
                  <a:pt x="5233750" y="1107411"/>
                </a:lnTo>
                <a:close/>
                <a:moveTo>
                  <a:pt x="3488921" y="0"/>
                </a:moveTo>
                <a:lnTo>
                  <a:pt x="5204947" y="0"/>
                </a:lnTo>
                <a:lnTo>
                  <a:pt x="5204947" y="1107411"/>
                </a:lnTo>
                <a:lnTo>
                  <a:pt x="3488921" y="1107411"/>
                </a:lnTo>
                <a:close/>
                <a:moveTo>
                  <a:pt x="2" y="0"/>
                </a:moveTo>
                <a:lnTo>
                  <a:pt x="1715294" y="0"/>
                </a:lnTo>
                <a:lnTo>
                  <a:pt x="1715294" y="1107411"/>
                </a:lnTo>
                <a:lnTo>
                  <a:pt x="2" y="1107411"/>
                </a:lnTo>
                <a:close/>
              </a:path>
            </a:pathLst>
          </a:custGeom>
        </p:spPr>
        <p:txBody>
          <a:bodyPr wrap="square"/>
          <a:lstStyle/>
          <a:p>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10"/>
          </p:nvPr>
        </p:nvSpPr>
        <p:spPr/>
        <p:txBody>
          <a:bodyPr/>
          <a:lstStyle/>
          <a:p>
            <a:fld id="{1585B335-6896-4C99-BB4F-44FB31052D4F}" type="datetimeFigureOut">
              <a:rPr lang="en-US" altLang="zh-CN"/>
              <a:t>4/21/2022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BAE94725-6831-4349-B457-68C62D764B4C}" type="slidenum">
              <a:rPr lang="zh-CN"/>
              <a:t>‹#›</a:t>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lvl="0">
              <a:defRPr sz="6000"/>
            </a:lvl1pPr>
          </a:lstStyle>
          <a:p>
            <a:r>
              <a:rPr lang="zh-CN"/>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lvl="0" indent="0">
              <a:buNone/>
              <a:defRPr sz="2400">
                <a:solidFill>
                  <a:schemeClr val="tx1">
                    <a:tint val="75000"/>
                  </a:schemeClr>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zh-CN"/>
              <a:t>单击此处编辑母版文本样式</a:t>
            </a:r>
          </a:p>
        </p:txBody>
      </p:sp>
      <p:sp>
        <p:nvSpPr>
          <p:cNvPr id="4" name="日期占位符 3"/>
          <p:cNvSpPr>
            <a:spLocks noGrp="1"/>
          </p:cNvSpPr>
          <p:nvPr>
            <p:ph type="dt" idx="10"/>
          </p:nvPr>
        </p:nvSpPr>
        <p:spPr/>
        <p:txBody>
          <a:bodyPr/>
          <a:lstStyle/>
          <a:p>
            <a:fld id="{DE24C45A-BF96-4965-9763-41F83739BA9F}" type="datetimeFigureOut">
              <a:rPr lang="en-US" altLang="zh-CN"/>
              <a:t>4/21/2022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23927633-9182-41D7-AD15-4ACD894D5175}" type="slidenum">
              <a:rPr lang="zh-CN"/>
              <a:t>‹#›</a:t>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a:xfrm>
            <a:off x="838200" y="1825625"/>
            <a:ext cx="5181600" cy="435133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内容占位符 3"/>
          <p:cNvSpPr>
            <a:spLocks noGrp="1"/>
          </p:cNvSpPr>
          <p:nvPr>
            <p:ph idx="2"/>
          </p:nvPr>
        </p:nvSpPr>
        <p:spPr>
          <a:xfrm>
            <a:off x="6172200" y="1825625"/>
            <a:ext cx="5181600" cy="435133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日期占位符 4"/>
          <p:cNvSpPr>
            <a:spLocks noGrp="1"/>
          </p:cNvSpPr>
          <p:nvPr>
            <p:ph type="dt" idx="10"/>
          </p:nvPr>
        </p:nvSpPr>
        <p:spPr/>
        <p:txBody>
          <a:bodyPr/>
          <a:lstStyle/>
          <a:p>
            <a:fld id="{48632642-2C96-4EBB-B8B0-5B2AF3F56F4C}" type="datetimeFigureOut">
              <a:rPr lang="en-US" altLang="zh-CN"/>
              <a:t>4/21/2022</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BDCFA792-2B4E-422E-AB0C-83FE43E646B8}" type="slidenum">
              <a:rPr lang="zh-CN"/>
              <a:t>‹#›</a:t>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p>
        </p:txBody>
      </p:sp>
      <p:sp>
        <p:nvSpPr>
          <p:cNvPr id="4" name="内容占位符 3"/>
          <p:cNvSpPr>
            <a:spLocks noGrp="1"/>
          </p:cNvSpPr>
          <p:nvPr>
            <p:ph idx="2"/>
          </p:nvPr>
        </p:nvSpPr>
        <p:spPr>
          <a:xfrm>
            <a:off x="839788" y="2505075"/>
            <a:ext cx="5157787" cy="368458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5" name="文本占位符 4"/>
          <p:cNvSpPr>
            <a:spLocks noGrp="1"/>
          </p:cNvSpPr>
          <p:nvPr>
            <p:ph type="body" idx="3"/>
          </p:nvPr>
        </p:nvSpPr>
        <p:spPr>
          <a:xfrm>
            <a:off x="6172200" y="1681163"/>
            <a:ext cx="518318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p>
        </p:txBody>
      </p:sp>
      <p:sp>
        <p:nvSpPr>
          <p:cNvPr id="6" name="内容占位符 5"/>
          <p:cNvSpPr>
            <a:spLocks noGrp="1"/>
          </p:cNvSpPr>
          <p:nvPr>
            <p:ph idx="4"/>
          </p:nvPr>
        </p:nvSpPr>
        <p:spPr>
          <a:xfrm>
            <a:off x="6172200" y="2505075"/>
            <a:ext cx="5183188" cy="3684588"/>
          </a:xfrm>
        </p:spPr>
        <p:txBody>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7" name="日期占位符 6"/>
          <p:cNvSpPr>
            <a:spLocks noGrp="1"/>
          </p:cNvSpPr>
          <p:nvPr>
            <p:ph type="dt" idx="10"/>
          </p:nvPr>
        </p:nvSpPr>
        <p:spPr/>
        <p:txBody>
          <a:bodyPr/>
          <a:lstStyle/>
          <a:p>
            <a:fld id="{706590BA-26BB-4C1D-9AA8-5E9563EBEFB0}" type="datetimeFigureOut">
              <a:rPr lang="en-US" altLang="zh-CN"/>
              <a:t>4/21/2022</a:t>
            </a:fld>
            <a:endParaRPr lang="zh-CN"/>
          </a:p>
        </p:txBody>
      </p:sp>
      <p:sp>
        <p:nvSpPr>
          <p:cNvPr id="8" name="页脚占位符 7"/>
          <p:cNvSpPr>
            <a:spLocks noGrp="1"/>
          </p:cNvSpPr>
          <p:nvPr>
            <p:ph type="ftr" idx="11"/>
          </p:nvPr>
        </p:nvSpPr>
        <p:spPr/>
        <p:txBody>
          <a:bodyPr/>
          <a:lstStyle/>
          <a:p>
            <a:endParaRPr lang="zh-CN"/>
          </a:p>
        </p:txBody>
      </p:sp>
      <p:sp>
        <p:nvSpPr>
          <p:cNvPr id="9" name="灯片编号占位符 8"/>
          <p:cNvSpPr>
            <a:spLocks noGrp="1"/>
          </p:cNvSpPr>
          <p:nvPr>
            <p:ph type="sldNum" idx="12"/>
          </p:nvPr>
        </p:nvSpPr>
        <p:spPr/>
        <p:txBody>
          <a:bodyPr/>
          <a:lstStyle/>
          <a:p>
            <a:fld id="{EDA9CAA6-7F99-43C0-A3AD-8290B64D764C}" type="slidenum">
              <a:rPr lang="zh-CN"/>
              <a:t>‹#›</a:t>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日期占位符 2"/>
          <p:cNvSpPr>
            <a:spLocks noGrp="1"/>
          </p:cNvSpPr>
          <p:nvPr>
            <p:ph type="dt" idx="10"/>
          </p:nvPr>
        </p:nvSpPr>
        <p:spPr/>
        <p:txBody>
          <a:bodyPr/>
          <a:lstStyle/>
          <a:p>
            <a:fld id="{7F23026B-2BF2-4EB1-ACFC-338A9EBD7E66}" type="datetimeFigureOut">
              <a:rPr lang="en-US" altLang="zh-CN"/>
              <a:t>4/21/2022</a:t>
            </a:fld>
            <a:endParaRPr lang="zh-CN"/>
          </a:p>
        </p:txBody>
      </p:sp>
      <p:sp>
        <p:nvSpPr>
          <p:cNvPr id="4" name="页脚占位符 3"/>
          <p:cNvSpPr>
            <a:spLocks noGrp="1"/>
          </p:cNvSpPr>
          <p:nvPr>
            <p:ph type="ftr" idx="11"/>
          </p:nvPr>
        </p:nvSpPr>
        <p:spPr/>
        <p:txBody>
          <a:bodyPr/>
          <a:lstStyle/>
          <a:p>
            <a:endParaRPr lang="zh-CN"/>
          </a:p>
        </p:txBody>
      </p:sp>
      <p:sp>
        <p:nvSpPr>
          <p:cNvPr id="5" name="灯片编号占位符 4"/>
          <p:cNvSpPr>
            <a:spLocks noGrp="1"/>
          </p:cNvSpPr>
          <p:nvPr>
            <p:ph type="sldNum" idx="12"/>
          </p:nvPr>
        </p:nvSpPr>
        <p:spPr/>
        <p:txBody>
          <a:bodyPr/>
          <a:lstStyle/>
          <a:p>
            <a:fld id="{08A14611-202F-4574-9F24-12C29FF336C1}" type="slidenum">
              <a:rPr lang="zh-CN"/>
              <a:t>‹#›</a:t>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2" name="日期占位符 1"/>
          <p:cNvSpPr>
            <a:spLocks noGrp="1"/>
          </p:cNvSpPr>
          <p:nvPr>
            <p:ph type="dt" idx="10"/>
          </p:nvPr>
        </p:nvSpPr>
        <p:spPr/>
        <p:txBody>
          <a:bodyPr/>
          <a:lstStyle/>
          <a:p>
            <a:fld id="{20E91544-F4AC-4EA3-9CDE-6CE2DB76AF44}" type="datetimeFigureOut">
              <a:rPr lang="en-US" altLang="zh-CN"/>
              <a:t>4/21/2022</a:t>
            </a:fld>
            <a:endParaRPr lang="zh-CN"/>
          </a:p>
        </p:txBody>
      </p:sp>
      <p:sp>
        <p:nvSpPr>
          <p:cNvPr id="3" name="页脚占位符 2"/>
          <p:cNvSpPr>
            <a:spLocks noGrp="1"/>
          </p:cNvSpPr>
          <p:nvPr>
            <p:ph type="ftr" idx="11"/>
          </p:nvPr>
        </p:nvSpPr>
        <p:spPr/>
        <p:txBody>
          <a:bodyPr/>
          <a:lstStyle/>
          <a:p>
            <a:endParaRPr lang="zh-CN"/>
          </a:p>
        </p:txBody>
      </p:sp>
      <p:sp>
        <p:nvSpPr>
          <p:cNvPr id="4" name="灯片编号占位符 3"/>
          <p:cNvSpPr>
            <a:spLocks noGrp="1"/>
          </p:cNvSpPr>
          <p:nvPr>
            <p:ph type="sldNum" idx="12"/>
          </p:nvPr>
        </p:nvSpPr>
        <p:spPr/>
        <p:txBody>
          <a:bodyPr/>
          <a:lstStyle/>
          <a:p>
            <a:fld id="{3355A517-8FE7-45FC-BB5F-CD270B1160F6}" type="slidenum">
              <a:rPr lang="zh-CN"/>
              <a:t>‹#›</a:t>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内容占位符 2"/>
          <p:cNvSpPr>
            <a:spLocks noGrp="1"/>
          </p:cNvSpPr>
          <p:nvPr>
            <p:ph idx="1"/>
          </p:nvPr>
        </p:nvSpPr>
        <p:spPr>
          <a:xfrm>
            <a:off x="5183188" y="987425"/>
            <a:ext cx="6172200" cy="4873625"/>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p>
        </p:txBody>
      </p:sp>
      <p:sp>
        <p:nvSpPr>
          <p:cNvPr id="5" name="日期占位符 4"/>
          <p:cNvSpPr>
            <a:spLocks noGrp="1"/>
          </p:cNvSpPr>
          <p:nvPr>
            <p:ph type="dt" idx="10"/>
          </p:nvPr>
        </p:nvSpPr>
        <p:spPr/>
        <p:txBody>
          <a:bodyPr/>
          <a:lstStyle/>
          <a:p>
            <a:fld id="{E177CD39-1131-4666-AB14-C131089B1F86}" type="datetimeFigureOut">
              <a:rPr lang="en-US" altLang="zh-CN"/>
              <a:t>4/21/2022</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01D1834F-BFDD-4C33-BDED-AE79180F1E04}" type="slidenum">
              <a:rPr lang="zh-CN"/>
              <a:t>‹#›</a:t>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endParaRPr lang="zh-CN"/>
          </a:p>
        </p:txBody>
      </p:sp>
      <p:sp>
        <p:nvSpPr>
          <p:cNvPr id="4"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p>
        </p:txBody>
      </p:sp>
      <p:sp>
        <p:nvSpPr>
          <p:cNvPr id="5" name="日期占位符 4"/>
          <p:cNvSpPr>
            <a:spLocks noGrp="1"/>
          </p:cNvSpPr>
          <p:nvPr>
            <p:ph type="dt" idx="10"/>
          </p:nvPr>
        </p:nvSpPr>
        <p:spPr/>
        <p:txBody>
          <a:bodyPr/>
          <a:lstStyle/>
          <a:p>
            <a:fld id="{EDD51096-B396-4E1E-87D8-762FD8E6B812}" type="datetimeFigureOut">
              <a:rPr lang="en-US" altLang="zh-CN"/>
              <a:t>4/21/2022</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45F694A7-C44D-46F4-8166-50384739724A}" type="slidenum">
              <a:rPr lang="zh-CN"/>
              <a:t>‹#›</a:t>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a:t>单击此处编辑母版文本样式</a:t>
            </a:r>
          </a:p>
          <a:p>
            <a:pPr lvl="1"/>
            <a:r>
              <a:rPr lang="zh-CN"/>
              <a:t>二级</a:t>
            </a:r>
          </a:p>
          <a:p>
            <a:pPr lvl="2"/>
            <a:r>
              <a:rPr lang="zh-CN"/>
              <a:t>三级</a:t>
            </a:r>
          </a:p>
          <a:p>
            <a:pPr lvl="3"/>
            <a:r>
              <a:rPr lang="zh-CN"/>
              <a:t>四级</a:t>
            </a:r>
          </a:p>
          <a:p>
            <a:pPr lvl="4"/>
            <a:r>
              <a:rPr lang="zh-CN"/>
              <a:t>五级</a:t>
            </a:r>
          </a:p>
        </p:txBody>
      </p:sp>
      <p:sp>
        <p:nvSpPr>
          <p:cNvPr id="4" name="日期占位符 3"/>
          <p:cNvSpPr>
            <a:spLocks noGrp="1"/>
          </p:cNvSpPr>
          <p:nvPr>
            <p:ph type="dt" idx="2"/>
          </p:nvPr>
        </p:nvSpPr>
        <p:spPr>
          <a:xfrm>
            <a:off x="838200" y="6356350"/>
            <a:ext cx="2743200" cy="365125"/>
          </a:xfrm>
          <a:prstGeom prst="rect">
            <a:avLst/>
          </a:prstGeom>
        </p:spPr>
        <p:txBody>
          <a:bodyPr vert="horz" lIns="91440" tIns="45720" rIns="91440" bIns="45720" anchor="ctr"/>
          <a:lstStyle>
            <a:lvl1pPr lvl="0" algn="l">
              <a:defRPr sz="1200">
                <a:solidFill>
                  <a:schemeClr val="tx1">
                    <a:tint val="75000"/>
                  </a:schemeClr>
                </a:solidFill>
                <a:latin typeface="思源黑体 CN Light"/>
                <a:ea typeface="思源黑体 CN Light"/>
              </a:defRPr>
            </a:lvl1pPr>
          </a:lstStyle>
          <a:p>
            <a:fld id="{DB723758-5BD2-45EB-99DE-173717D43B06}" type="datetimeFigureOut">
              <a:rPr lang="en-US" altLang="zh-CN"/>
              <a:t>4/21/2022</a:t>
            </a:fld>
            <a:endParaRPr lang="zh-CN"/>
          </a:p>
        </p:txBody>
      </p:sp>
      <p:sp>
        <p:nvSpPr>
          <p:cNvPr id="5" name="页脚占位符 4"/>
          <p:cNvSpPr>
            <a:spLocks noGrp="1"/>
          </p:cNvSpPr>
          <p:nvPr>
            <p:ph type="ftr" idx="3"/>
          </p:nvPr>
        </p:nvSpPr>
        <p:spPr>
          <a:xfrm>
            <a:off x="4038600" y="6356350"/>
            <a:ext cx="4114800" cy="365125"/>
          </a:xfrm>
          <a:prstGeom prst="rect">
            <a:avLst/>
          </a:prstGeom>
        </p:spPr>
        <p:txBody>
          <a:bodyPr vert="horz" lIns="91440" tIns="45720" rIns="91440" bIns="45720" anchor="ctr"/>
          <a:lstStyle>
            <a:lvl1pPr lvl="0" algn="ctr">
              <a:defRPr sz="1200">
                <a:solidFill>
                  <a:schemeClr val="tx1">
                    <a:tint val="75000"/>
                  </a:schemeClr>
                </a:solidFill>
                <a:latin typeface="思源黑体 CN Light"/>
                <a:ea typeface="思源黑体 CN Light"/>
              </a:defRPr>
            </a:lvl1pPr>
          </a:lstStyle>
          <a:p>
            <a:endParaRPr lang="zh-CN"/>
          </a:p>
        </p:txBody>
      </p:sp>
      <p:sp>
        <p:nvSpPr>
          <p:cNvPr id="6" name="灯片编号占位符 5"/>
          <p:cNvSpPr>
            <a:spLocks noGrp="1"/>
          </p:cNvSpPr>
          <p:nvPr>
            <p:ph type="sldNum" idx="4"/>
          </p:nvPr>
        </p:nvSpPr>
        <p:spPr>
          <a:xfrm>
            <a:off x="8610600" y="6356350"/>
            <a:ext cx="2743200" cy="365125"/>
          </a:xfrm>
          <a:prstGeom prst="rect">
            <a:avLst/>
          </a:prstGeom>
        </p:spPr>
        <p:txBody>
          <a:bodyPr vert="horz" lIns="91440" tIns="45720" rIns="91440" bIns="45720" anchor="ctr"/>
          <a:lstStyle>
            <a:lvl1pPr lvl="0" algn="r">
              <a:defRPr sz="1200">
                <a:solidFill>
                  <a:schemeClr val="tx1">
                    <a:tint val="75000"/>
                  </a:schemeClr>
                </a:solidFill>
                <a:latin typeface="思源黑体 CN Light"/>
                <a:ea typeface="思源黑体 CN Light"/>
              </a:defRPr>
            </a:lvl1pPr>
          </a:lstStyle>
          <a:p>
            <a:fld id="{9281129E-2425-43CC-ACAB-B876B39B0992}" type="slidenum">
              <a:rPr lang="zh-CN"/>
              <a:t>‹#›</a:t>
            </a:fld>
            <a:endParaRPr 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lvl="0" algn="l" defTabSz="914400">
        <a:lnSpc>
          <a:spcPct val="90000"/>
        </a:lnSpc>
        <a:spcBef>
          <a:spcPct val="0"/>
        </a:spcBef>
        <a:buNone/>
        <a:defRPr sz="4400" kern="1200">
          <a:solidFill>
            <a:schemeClr val="tx1"/>
          </a:solidFill>
          <a:latin typeface="思源黑体 CN Light"/>
          <a:ea typeface="思源黑体 CN Light"/>
        </a:defRPr>
      </a:lvl1pPr>
    </p:titleStyle>
    <p:bodyStyle>
      <a:lvl1pPr marL="228600" lvl="0" indent="-228600" algn="l" defTabSz="914400">
        <a:lnSpc>
          <a:spcPct val="90000"/>
        </a:lnSpc>
        <a:spcBef>
          <a:spcPts val="1000"/>
        </a:spcBef>
        <a:buFont typeface="Arial" charset="0"/>
        <a:buChar char="•"/>
        <a:defRPr sz="2800" kern="1200">
          <a:solidFill>
            <a:schemeClr val="tx1"/>
          </a:solidFill>
          <a:latin typeface="思源黑体 CN Light"/>
          <a:ea typeface="思源黑体 CN Light"/>
        </a:defRPr>
      </a:lvl1pPr>
      <a:lvl2pPr marL="685800" lvl="1" indent="-228600" algn="l" defTabSz="914400">
        <a:lnSpc>
          <a:spcPct val="90000"/>
        </a:lnSpc>
        <a:spcBef>
          <a:spcPts val="500"/>
        </a:spcBef>
        <a:buFont typeface="Arial" charset="0"/>
        <a:buChar char="•"/>
        <a:defRPr sz="2400" kern="1200">
          <a:solidFill>
            <a:schemeClr val="tx1"/>
          </a:solidFill>
          <a:latin typeface="思源黑体 CN Light"/>
          <a:ea typeface="思源黑体 CN Light"/>
        </a:defRPr>
      </a:lvl2pPr>
      <a:lvl3pPr marL="1143000" lvl="2" indent="-228600" algn="l" defTabSz="914400">
        <a:lnSpc>
          <a:spcPct val="90000"/>
        </a:lnSpc>
        <a:spcBef>
          <a:spcPts val="500"/>
        </a:spcBef>
        <a:buFont typeface="Arial" charset="0"/>
        <a:buChar char="•"/>
        <a:defRPr sz="2000" kern="1200">
          <a:solidFill>
            <a:schemeClr val="tx1"/>
          </a:solidFill>
          <a:latin typeface="思源黑体 CN Light"/>
          <a:ea typeface="思源黑体 CN Light"/>
        </a:defRPr>
      </a:lvl3pPr>
      <a:lvl4pPr marL="1600200" lvl="3" indent="-228600" algn="l" defTabSz="914400">
        <a:lnSpc>
          <a:spcPct val="90000"/>
        </a:lnSpc>
        <a:spcBef>
          <a:spcPts val="500"/>
        </a:spcBef>
        <a:buFont typeface="Arial" charset="0"/>
        <a:buChar char="•"/>
        <a:defRPr sz="1800" kern="1200">
          <a:solidFill>
            <a:schemeClr val="tx1"/>
          </a:solidFill>
          <a:latin typeface="思源黑体 CN Light"/>
          <a:ea typeface="思源黑体 CN Light"/>
        </a:defRPr>
      </a:lvl4pPr>
      <a:lvl5pPr marL="2057400" lvl="4" indent="-228600" algn="l" defTabSz="914400">
        <a:lnSpc>
          <a:spcPct val="90000"/>
        </a:lnSpc>
        <a:spcBef>
          <a:spcPts val="500"/>
        </a:spcBef>
        <a:buFont typeface="Arial" charset="0"/>
        <a:buChar char="•"/>
        <a:defRPr sz="1800" kern="1200">
          <a:solidFill>
            <a:schemeClr val="tx1"/>
          </a:solidFill>
          <a:latin typeface="思源黑体 CN Light"/>
          <a:ea typeface="思源黑体 CN Light"/>
        </a:defRPr>
      </a:lvl5pPr>
      <a:lvl6pPr marL="2514600" lvl="5" indent="-228600" algn="l" defTabSz="914400">
        <a:lnSpc>
          <a:spcPct val="90000"/>
        </a:lnSpc>
        <a:spcBef>
          <a:spcPts val="500"/>
        </a:spcBef>
        <a:buFont typeface="Arial" charset="0"/>
        <a:buChar char="•"/>
        <a:defRPr sz="1800" kern="1200">
          <a:solidFill>
            <a:schemeClr val="tx1"/>
          </a:solidFill>
          <a:latin typeface="等线"/>
          <a:ea typeface="等线"/>
        </a:defRPr>
      </a:lvl6pPr>
      <a:lvl7pPr marL="2971800" lvl="6" indent="-228600" algn="l" defTabSz="914400">
        <a:lnSpc>
          <a:spcPct val="90000"/>
        </a:lnSpc>
        <a:spcBef>
          <a:spcPts val="500"/>
        </a:spcBef>
        <a:buFont typeface="Arial" charset="0"/>
        <a:buChar char="•"/>
        <a:defRPr sz="1800" kern="1200">
          <a:solidFill>
            <a:schemeClr val="tx1"/>
          </a:solidFill>
          <a:latin typeface="等线"/>
          <a:ea typeface="等线"/>
        </a:defRPr>
      </a:lvl7pPr>
      <a:lvl8pPr marL="3429000" lvl="7" indent="-228600" algn="l" defTabSz="914400">
        <a:lnSpc>
          <a:spcPct val="90000"/>
        </a:lnSpc>
        <a:spcBef>
          <a:spcPts val="500"/>
        </a:spcBef>
        <a:buFont typeface="Arial" charset="0"/>
        <a:buChar char="•"/>
        <a:defRPr sz="1800" kern="1200">
          <a:solidFill>
            <a:schemeClr val="tx1"/>
          </a:solidFill>
          <a:latin typeface="等线"/>
          <a:ea typeface="等线"/>
        </a:defRPr>
      </a:lvl8pPr>
      <a:lvl9pPr marL="3886200" lvl="8" indent="-228600" algn="l" defTabSz="914400">
        <a:lnSpc>
          <a:spcPct val="90000"/>
        </a:lnSpc>
        <a:spcBef>
          <a:spcPts val="500"/>
        </a:spcBef>
        <a:buFont typeface="Arial" charset="0"/>
        <a:buChar char="•"/>
        <a:defRPr sz="1800" kern="1200">
          <a:solidFill>
            <a:schemeClr val="tx1"/>
          </a:solidFill>
          <a:latin typeface="等线"/>
          <a:ea typeface="等线"/>
        </a:defRPr>
      </a:lvl9pPr>
    </p:bodyStyle>
    <p:other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12D5E636-3DAF-4110-B0D3-63F54E4E53CE}"/>
              </a:ext>
            </a:extLst>
          </p:cNvPr>
          <p:cNvSpPr/>
          <p:nvPr/>
        </p:nvSpPr>
        <p:spPr>
          <a:xfrm>
            <a:off x="-17481" y="-699542"/>
            <a:ext cx="12192000" cy="7557542"/>
          </a:xfrm>
          <a:prstGeom prst="rect">
            <a:avLst/>
          </a:prstGeom>
          <a:solidFill>
            <a:srgbClr val="FFFF00">
              <a:alpha val="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238500"/>
            <a:ext cx="12192000" cy="116209"/>
          </a:xfrm>
          <a:prstGeom prst="rect">
            <a:avLst/>
          </a:prstGeom>
          <a:solidFill>
            <a:srgbClr val="E8BC2C"/>
          </a:solidFill>
          <a:ln>
            <a:noFill/>
          </a:ln>
        </p:spPr>
        <p:txBody>
          <a:bodyPr anchor="ctr"/>
          <a:lstStyle/>
          <a:p>
            <a:pPr algn="ctr"/>
            <a:endParaRPr lang="zh-CN" sz="2400">
              <a:solidFill>
                <a:schemeClr val="lt1"/>
              </a:solidFill>
            </a:endParaRPr>
          </a:p>
        </p:txBody>
      </p:sp>
      <p:grpSp>
        <p:nvGrpSpPr>
          <p:cNvPr id="12" name="组合 11"/>
          <p:cNvGrpSpPr/>
          <p:nvPr/>
        </p:nvGrpSpPr>
        <p:grpSpPr>
          <a:xfrm>
            <a:off x="1993014" y="5047425"/>
            <a:ext cx="8205972" cy="4061"/>
            <a:chOff x="2151049" y="32390"/>
            <a:chExt cx="7864984" cy="2736"/>
          </a:xfrm>
        </p:grpSpPr>
        <p:cxnSp>
          <p:nvCxnSpPr>
            <p:cNvPr id="13" name="直接连接符 12"/>
            <p:cNvCxnSpPr/>
            <p:nvPr/>
          </p:nvCxnSpPr>
          <p:spPr>
            <a:xfrm>
              <a:off x="2151049" y="32390"/>
              <a:ext cx="1119758" cy="0"/>
            </a:xfrm>
            <a:prstGeom prst="line">
              <a:avLst/>
            </a:prstGeom>
            <a:ln w="19050" cap="rnd">
              <a:solidFill>
                <a:srgbClr val="E8BC2C"/>
              </a:solidFill>
              <a:prstDash val="solid"/>
              <a:round/>
              <a:headEnd type="none"/>
              <a:tailEnd type="oval"/>
            </a:ln>
          </p:spPr>
        </p:cxnSp>
        <p:cxnSp>
          <p:nvCxnSpPr>
            <p:cNvPr id="14" name="直接连接符 13"/>
            <p:cNvCxnSpPr/>
            <p:nvPr/>
          </p:nvCxnSpPr>
          <p:spPr>
            <a:xfrm flipH="1">
              <a:off x="8896275" y="35126"/>
              <a:ext cx="1119758" cy="0"/>
            </a:xfrm>
            <a:prstGeom prst="line">
              <a:avLst/>
            </a:prstGeom>
            <a:ln w="19050" cap="rnd">
              <a:solidFill>
                <a:srgbClr val="E8BC2C"/>
              </a:solidFill>
              <a:prstDash val="solid"/>
              <a:round/>
              <a:headEnd type="none"/>
              <a:tailEnd type="oval"/>
            </a:ln>
          </p:spPr>
        </p:cxnSp>
      </p:grpSp>
      <p:sp>
        <p:nvSpPr>
          <p:cNvPr id="15" name="文本框 14"/>
          <p:cNvSpPr txBox="1"/>
          <p:nvPr/>
        </p:nvSpPr>
        <p:spPr>
          <a:xfrm>
            <a:off x="2065256" y="3797734"/>
            <a:ext cx="8136904" cy="1015663"/>
          </a:xfrm>
          <a:prstGeom prst="rect">
            <a:avLst/>
          </a:prstGeom>
          <a:noFill/>
        </p:spPr>
        <p:txBody>
          <a:bodyPr wrap="square" lIns="0">
            <a:spAutoFit/>
          </a:bodyPr>
          <a:lstStyle/>
          <a:p>
            <a:pPr algn="ctr"/>
            <a:r>
              <a:rPr lang="zh-CN" altLang="en-US" sz="6000" b="1" dirty="0">
                <a:solidFill>
                  <a:srgbClr val="E8BC2C"/>
                </a:solidFill>
                <a:latin typeface="方正大黑体_GBK"/>
                <a:ea typeface="方正大黑体_GBK"/>
              </a:rPr>
              <a:t>中央财经大学</a:t>
            </a:r>
            <a:r>
              <a:rPr lang="en-US" sz="6000" b="1" dirty="0">
                <a:solidFill>
                  <a:srgbClr val="E8BC2C"/>
                </a:solidFill>
                <a:latin typeface="方正大黑体_GBK"/>
                <a:ea typeface="方正大黑体_GBK"/>
              </a:rPr>
              <a:t>PPT</a:t>
            </a:r>
            <a:r>
              <a:rPr lang="zh-CN" sz="6000" b="1" dirty="0">
                <a:solidFill>
                  <a:srgbClr val="E8BC2C"/>
                </a:solidFill>
                <a:latin typeface="方正大黑体_GBK"/>
                <a:ea typeface="方正大黑体_GBK"/>
              </a:rPr>
              <a:t>模板</a:t>
            </a:r>
          </a:p>
        </p:txBody>
      </p:sp>
      <p:grpSp>
        <p:nvGrpSpPr>
          <p:cNvPr id="17" name="组合 16"/>
          <p:cNvGrpSpPr/>
          <p:nvPr/>
        </p:nvGrpSpPr>
        <p:grpSpPr>
          <a:xfrm>
            <a:off x="4377740" y="5481656"/>
            <a:ext cx="370821" cy="370766"/>
            <a:chOff x="3725237" y="4930504"/>
            <a:chExt cx="531780" cy="531780"/>
          </a:xfrm>
        </p:grpSpPr>
        <p:sp>
          <p:nvSpPr>
            <p:cNvPr id="19" name="圆角矩形 2"/>
            <p:cNvSpPr/>
            <p:nvPr/>
          </p:nvSpPr>
          <p:spPr>
            <a:xfrm>
              <a:off x="3725237" y="4930504"/>
              <a:ext cx="531780" cy="531780"/>
            </a:xfrm>
            <a:prstGeom prst="ellipse">
              <a:avLst/>
            </a:prstGeom>
            <a:solidFill>
              <a:srgbClr val="FFFFFF"/>
            </a:solidFill>
            <a:ln>
              <a:noFill/>
            </a:ln>
            <a:effectLst>
              <a:outerShdw blurRad="177800" dist="101600" dir="8100000" algn="tr" rotWithShape="0">
                <a:srgbClr val="000000">
                  <a:alpha val="30000"/>
                </a:srgbClr>
              </a:outerShdw>
            </a:effectLst>
          </p:spPr>
          <p:txBody>
            <a:bodyPr anchor="ctr"/>
            <a:lstStyle>
              <a:lvl1pPr marL="0" lvl="0" algn="l" defTabSz="914400">
                <a:defRPr sz="1800" kern="1200">
                  <a:solidFill>
                    <a:srgbClr val="000000"/>
                  </a:solidFill>
                  <a:latin typeface="Arial"/>
                  <a:ea typeface="微软雅黑"/>
                </a:defRPr>
              </a:lvl1pPr>
              <a:lvl2pPr marL="457200" lvl="1" algn="l" defTabSz="914400">
                <a:defRPr sz="1800" kern="1200">
                  <a:solidFill>
                    <a:srgbClr val="000000"/>
                  </a:solidFill>
                  <a:latin typeface="Arial"/>
                  <a:ea typeface="微软雅黑"/>
                </a:defRPr>
              </a:lvl2pPr>
              <a:lvl3pPr marL="914400" lvl="2" algn="l" defTabSz="914400">
                <a:defRPr sz="1800" kern="1200">
                  <a:solidFill>
                    <a:srgbClr val="000000"/>
                  </a:solidFill>
                  <a:latin typeface="Arial"/>
                  <a:ea typeface="微软雅黑"/>
                </a:defRPr>
              </a:lvl3pPr>
              <a:lvl4pPr marL="1371600" lvl="3" algn="l" defTabSz="914400">
                <a:defRPr sz="1800" kern="1200">
                  <a:solidFill>
                    <a:srgbClr val="000000"/>
                  </a:solidFill>
                  <a:latin typeface="Arial"/>
                  <a:ea typeface="微软雅黑"/>
                </a:defRPr>
              </a:lvl4pPr>
              <a:lvl5pPr marL="1828800" lvl="4" algn="l" defTabSz="914400">
                <a:defRPr sz="1800" kern="1200">
                  <a:solidFill>
                    <a:srgbClr val="000000"/>
                  </a:solidFill>
                  <a:latin typeface="Arial"/>
                  <a:ea typeface="微软雅黑"/>
                </a:defRPr>
              </a:lvl5pPr>
              <a:lvl6pPr marL="2286000" lvl="5" algn="l" defTabSz="914400">
                <a:defRPr sz="1800" kern="1200">
                  <a:solidFill>
                    <a:srgbClr val="000000"/>
                  </a:solidFill>
                  <a:latin typeface="Arial"/>
                  <a:ea typeface="微软雅黑"/>
                </a:defRPr>
              </a:lvl6pPr>
              <a:lvl7pPr marL="2743200" lvl="6" algn="l" defTabSz="914400">
                <a:defRPr sz="1800" kern="1200">
                  <a:solidFill>
                    <a:srgbClr val="000000"/>
                  </a:solidFill>
                  <a:latin typeface="Arial"/>
                  <a:ea typeface="微软雅黑"/>
                </a:defRPr>
              </a:lvl7pPr>
              <a:lvl8pPr marL="3200400" lvl="7" algn="l" defTabSz="914400">
                <a:defRPr sz="1800" kern="1200">
                  <a:solidFill>
                    <a:srgbClr val="000000"/>
                  </a:solidFill>
                  <a:latin typeface="Arial"/>
                  <a:ea typeface="微软雅黑"/>
                </a:defRPr>
              </a:lvl8pPr>
              <a:lvl9pPr marL="3657600" lvl="8" algn="l" defTabSz="914400">
                <a:defRPr sz="1800" kern="1200">
                  <a:solidFill>
                    <a:srgbClr val="000000"/>
                  </a:solidFill>
                  <a:latin typeface="Arial"/>
                  <a:ea typeface="微软雅黑"/>
                </a:defRPr>
              </a:lvl9pPr>
            </a:lstStyle>
            <a:p>
              <a:pPr marL="0" lvl="0" indent="0" algn="ctr" defTabSz="914400">
                <a:lnSpc>
                  <a:spcPct val="100000"/>
                </a:lnSpc>
                <a:spcBef>
                  <a:spcPts val="0"/>
                </a:spcBef>
                <a:spcAft>
                  <a:spcPts val="0"/>
                </a:spcAft>
                <a:buClrTx/>
                <a:buSzTx/>
                <a:buFontTx/>
                <a:buNone/>
              </a:pPr>
              <a:endParaRPr lang="zh-CN" sz="1400" b="1" i="0" u="none" strike="noStrike" kern="1200" spc="0" baseline="0">
                <a:ln>
                  <a:noFill/>
                </a:ln>
                <a:solidFill>
                  <a:srgbClr val="1D50A2"/>
                </a:solidFill>
                <a:latin typeface="等线"/>
                <a:ea typeface="等线"/>
              </a:endParaRPr>
            </a:p>
          </p:txBody>
        </p:sp>
        <p:sp>
          <p:nvSpPr>
            <p:cNvPr id="20" name="student-graduation-cap-shape_52041"/>
            <p:cNvSpPr>
              <a:spLocks noChangeAspect="1"/>
            </p:cNvSpPr>
            <p:nvPr/>
          </p:nvSpPr>
          <p:spPr>
            <a:xfrm>
              <a:off x="3875605" y="5054575"/>
              <a:ext cx="219840" cy="264806"/>
            </a:xfrm>
            <a:custGeom>
              <a:avLst/>
              <a:gdLst/>
              <a:ahLst/>
              <a:cxnLst/>
              <a:rect l="l" t="t" r="r" b="b"/>
              <a:pathLst>
                <a:path w="219840" h="264806">
                  <a:moveTo>
                    <a:pt x="44590" y="151139"/>
                  </a:moveTo>
                  <a:cubicBezTo>
                    <a:pt x="44590" y="151139"/>
                    <a:pt x="44590" y="151139"/>
                    <a:pt x="176287" y="151139"/>
                  </a:cubicBezTo>
                  <a:cubicBezTo>
                    <a:pt x="200138" y="151139"/>
                    <a:pt x="219840" y="170953"/>
                    <a:pt x="219840" y="194938"/>
                  </a:cubicBezTo>
                  <a:cubicBezTo>
                    <a:pt x="219840" y="194938"/>
                    <a:pt x="219840" y="194938"/>
                    <a:pt x="219840" y="264806"/>
                  </a:cubicBezTo>
                  <a:cubicBezTo>
                    <a:pt x="219840" y="264806"/>
                    <a:pt x="219840" y="264806"/>
                    <a:pt x="138956" y="264806"/>
                  </a:cubicBezTo>
                  <a:cubicBezTo>
                    <a:pt x="138956" y="264806"/>
                    <a:pt x="138956" y="264806"/>
                    <a:pt x="124438" y="192852"/>
                  </a:cubicBezTo>
                  <a:cubicBezTo>
                    <a:pt x="124438" y="190766"/>
                    <a:pt x="121327" y="188681"/>
                    <a:pt x="119253" y="188681"/>
                  </a:cubicBezTo>
                  <a:cubicBezTo>
                    <a:pt x="119253" y="188681"/>
                    <a:pt x="119253" y="188681"/>
                    <a:pt x="131697" y="167824"/>
                  </a:cubicBezTo>
                  <a:cubicBezTo>
                    <a:pt x="131697" y="166781"/>
                    <a:pt x="131697" y="165738"/>
                    <a:pt x="131697" y="164696"/>
                  </a:cubicBezTo>
                  <a:cubicBezTo>
                    <a:pt x="130660" y="163653"/>
                    <a:pt x="129623" y="163653"/>
                    <a:pt x="128586" y="163653"/>
                  </a:cubicBezTo>
                  <a:cubicBezTo>
                    <a:pt x="128586" y="163653"/>
                    <a:pt x="128586" y="163653"/>
                    <a:pt x="95402" y="163653"/>
                  </a:cubicBezTo>
                  <a:cubicBezTo>
                    <a:pt x="94365" y="163653"/>
                    <a:pt x="93328" y="163653"/>
                    <a:pt x="93328" y="164696"/>
                  </a:cubicBezTo>
                  <a:cubicBezTo>
                    <a:pt x="92292" y="165738"/>
                    <a:pt x="92292" y="166781"/>
                    <a:pt x="93328" y="167824"/>
                  </a:cubicBezTo>
                  <a:cubicBezTo>
                    <a:pt x="93328" y="167824"/>
                    <a:pt x="93328" y="167824"/>
                    <a:pt x="105773" y="188681"/>
                  </a:cubicBezTo>
                  <a:cubicBezTo>
                    <a:pt x="102662" y="188681"/>
                    <a:pt x="100587" y="190766"/>
                    <a:pt x="99550" y="192852"/>
                  </a:cubicBezTo>
                  <a:cubicBezTo>
                    <a:pt x="99550" y="192852"/>
                    <a:pt x="99550" y="192852"/>
                    <a:pt x="87107" y="264806"/>
                  </a:cubicBezTo>
                  <a:cubicBezTo>
                    <a:pt x="87107" y="264806"/>
                    <a:pt x="87107" y="264806"/>
                    <a:pt x="0" y="264806"/>
                  </a:cubicBezTo>
                  <a:cubicBezTo>
                    <a:pt x="0" y="264806"/>
                    <a:pt x="0" y="264806"/>
                    <a:pt x="0" y="194938"/>
                  </a:cubicBezTo>
                  <a:cubicBezTo>
                    <a:pt x="0" y="170953"/>
                    <a:pt x="19702" y="151139"/>
                    <a:pt x="44590" y="151139"/>
                  </a:cubicBezTo>
                  <a:close/>
                  <a:moveTo>
                    <a:pt x="109296" y="0"/>
                  </a:moveTo>
                  <a:cubicBezTo>
                    <a:pt x="144134" y="0"/>
                    <a:pt x="172375" y="28242"/>
                    <a:pt x="172375" y="63079"/>
                  </a:cubicBezTo>
                  <a:cubicBezTo>
                    <a:pt x="172375" y="97916"/>
                    <a:pt x="144134" y="126158"/>
                    <a:pt x="109296" y="126158"/>
                  </a:cubicBezTo>
                  <a:cubicBezTo>
                    <a:pt x="74458" y="126158"/>
                    <a:pt x="46217" y="97916"/>
                    <a:pt x="46217" y="63079"/>
                  </a:cubicBezTo>
                  <a:cubicBezTo>
                    <a:pt x="46217" y="28242"/>
                    <a:pt x="74458" y="0"/>
                    <a:pt x="109296" y="0"/>
                  </a:cubicBezTo>
                  <a:close/>
                </a:path>
              </a:pathLst>
            </a:custGeom>
            <a:solidFill>
              <a:srgbClr val="E8BC2C"/>
            </a:solidFill>
            <a:ln>
              <a:noFill/>
            </a:ln>
          </p:spPr>
          <p:txBody>
            <a:bodyPr/>
            <a:lstStyle>
              <a:lvl1pPr marL="0" lvl="0" algn="l" defTabSz="914400">
                <a:defRPr sz="1800" kern="1200">
                  <a:solidFill>
                    <a:srgbClr val="000000"/>
                  </a:solidFill>
                  <a:latin typeface="Arial"/>
                  <a:ea typeface="微软雅黑"/>
                </a:defRPr>
              </a:lvl1pPr>
              <a:lvl2pPr marL="457200" lvl="1" algn="l" defTabSz="914400">
                <a:defRPr sz="1800" kern="1200">
                  <a:solidFill>
                    <a:srgbClr val="000000"/>
                  </a:solidFill>
                  <a:latin typeface="Arial"/>
                  <a:ea typeface="微软雅黑"/>
                </a:defRPr>
              </a:lvl2pPr>
              <a:lvl3pPr marL="914400" lvl="2" algn="l" defTabSz="914400">
                <a:defRPr sz="1800" kern="1200">
                  <a:solidFill>
                    <a:srgbClr val="000000"/>
                  </a:solidFill>
                  <a:latin typeface="Arial"/>
                  <a:ea typeface="微软雅黑"/>
                </a:defRPr>
              </a:lvl3pPr>
              <a:lvl4pPr marL="1371600" lvl="3" algn="l" defTabSz="914400">
                <a:defRPr sz="1800" kern="1200">
                  <a:solidFill>
                    <a:srgbClr val="000000"/>
                  </a:solidFill>
                  <a:latin typeface="Arial"/>
                  <a:ea typeface="微软雅黑"/>
                </a:defRPr>
              </a:lvl4pPr>
              <a:lvl5pPr marL="1828800" lvl="4" algn="l" defTabSz="914400">
                <a:defRPr sz="1800" kern="1200">
                  <a:solidFill>
                    <a:srgbClr val="000000"/>
                  </a:solidFill>
                  <a:latin typeface="Arial"/>
                  <a:ea typeface="微软雅黑"/>
                </a:defRPr>
              </a:lvl5pPr>
              <a:lvl6pPr marL="2286000" lvl="5" algn="l" defTabSz="914400">
                <a:defRPr sz="1800" kern="1200">
                  <a:solidFill>
                    <a:srgbClr val="000000"/>
                  </a:solidFill>
                  <a:latin typeface="Arial"/>
                  <a:ea typeface="微软雅黑"/>
                </a:defRPr>
              </a:lvl6pPr>
              <a:lvl7pPr marL="2743200" lvl="6" algn="l" defTabSz="914400">
                <a:defRPr sz="1800" kern="1200">
                  <a:solidFill>
                    <a:srgbClr val="000000"/>
                  </a:solidFill>
                  <a:latin typeface="Arial"/>
                  <a:ea typeface="微软雅黑"/>
                </a:defRPr>
              </a:lvl7pPr>
              <a:lvl8pPr marL="3200400" lvl="7" algn="l" defTabSz="914400">
                <a:defRPr sz="1800" kern="1200">
                  <a:solidFill>
                    <a:srgbClr val="000000"/>
                  </a:solidFill>
                  <a:latin typeface="Arial"/>
                  <a:ea typeface="微软雅黑"/>
                </a:defRPr>
              </a:lvl8pPr>
              <a:lvl9pPr marL="3657600" lvl="8" algn="l" defTabSz="914400">
                <a:defRPr sz="1800" kern="1200">
                  <a:solidFill>
                    <a:srgbClr val="000000"/>
                  </a:solidFill>
                  <a:latin typeface="Arial"/>
                  <a:ea typeface="微软雅黑"/>
                </a:defRPr>
              </a:lvl9pPr>
            </a:lstStyle>
            <a:p>
              <a:pPr marL="0" lvl="0" indent="0" algn="l" defTabSz="914400">
                <a:lnSpc>
                  <a:spcPct val="100000"/>
                </a:lnSpc>
                <a:spcBef>
                  <a:spcPts val="0"/>
                </a:spcBef>
                <a:spcAft>
                  <a:spcPts val="0"/>
                </a:spcAft>
                <a:buClrTx/>
                <a:buSzTx/>
                <a:buFontTx/>
                <a:buNone/>
              </a:pPr>
              <a:endParaRPr lang="zh-CN" sz="1400" b="1" i="0" u="none" strike="noStrike" kern="1200" spc="0" baseline="0">
                <a:ln>
                  <a:noFill/>
                </a:ln>
                <a:solidFill>
                  <a:srgbClr val="1D50A2"/>
                </a:solidFill>
                <a:latin typeface="等线"/>
                <a:ea typeface="等线"/>
              </a:endParaRPr>
            </a:p>
          </p:txBody>
        </p:sp>
      </p:grpSp>
      <p:grpSp>
        <p:nvGrpSpPr>
          <p:cNvPr id="22" name="组合 21"/>
          <p:cNvGrpSpPr/>
          <p:nvPr/>
        </p:nvGrpSpPr>
        <p:grpSpPr>
          <a:xfrm>
            <a:off x="6479496" y="5481656"/>
            <a:ext cx="370834" cy="370958"/>
            <a:chOff x="6392770" y="4930504"/>
            <a:chExt cx="531780" cy="531780"/>
          </a:xfrm>
        </p:grpSpPr>
        <p:sp>
          <p:nvSpPr>
            <p:cNvPr id="24" name="圆角矩形 2"/>
            <p:cNvSpPr/>
            <p:nvPr/>
          </p:nvSpPr>
          <p:spPr>
            <a:xfrm>
              <a:off x="6392770" y="4930504"/>
              <a:ext cx="531780" cy="531780"/>
            </a:xfrm>
            <a:prstGeom prst="ellipse">
              <a:avLst/>
            </a:prstGeom>
            <a:solidFill>
              <a:srgbClr val="FFFFFF"/>
            </a:solidFill>
            <a:ln>
              <a:noFill/>
            </a:ln>
            <a:effectLst>
              <a:outerShdw blurRad="177800" dist="101600" dir="8100000" algn="tr" rotWithShape="0">
                <a:srgbClr val="000000">
                  <a:alpha val="30000"/>
                </a:srgbClr>
              </a:outerShdw>
            </a:effectLst>
          </p:spPr>
          <p:txBody>
            <a:bodyPr anchor="ctr"/>
            <a:lstStyle>
              <a:lvl1pPr marL="0" lvl="0" algn="l" defTabSz="914400">
                <a:defRPr sz="1800" kern="1200">
                  <a:solidFill>
                    <a:srgbClr val="000000"/>
                  </a:solidFill>
                  <a:latin typeface="Arial"/>
                  <a:ea typeface="微软雅黑"/>
                </a:defRPr>
              </a:lvl1pPr>
              <a:lvl2pPr marL="457200" lvl="1" algn="l" defTabSz="914400">
                <a:defRPr sz="1800" kern="1200">
                  <a:solidFill>
                    <a:srgbClr val="000000"/>
                  </a:solidFill>
                  <a:latin typeface="Arial"/>
                  <a:ea typeface="微软雅黑"/>
                </a:defRPr>
              </a:lvl2pPr>
              <a:lvl3pPr marL="914400" lvl="2" algn="l" defTabSz="914400">
                <a:defRPr sz="1800" kern="1200">
                  <a:solidFill>
                    <a:srgbClr val="000000"/>
                  </a:solidFill>
                  <a:latin typeface="Arial"/>
                  <a:ea typeface="微软雅黑"/>
                </a:defRPr>
              </a:lvl3pPr>
              <a:lvl4pPr marL="1371600" lvl="3" algn="l" defTabSz="914400">
                <a:defRPr sz="1800" kern="1200">
                  <a:solidFill>
                    <a:srgbClr val="000000"/>
                  </a:solidFill>
                  <a:latin typeface="Arial"/>
                  <a:ea typeface="微软雅黑"/>
                </a:defRPr>
              </a:lvl4pPr>
              <a:lvl5pPr marL="1828800" lvl="4" algn="l" defTabSz="914400">
                <a:defRPr sz="1800" kern="1200">
                  <a:solidFill>
                    <a:srgbClr val="000000"/>
                  </a:solidFill>
                  <a:latin typeface="Arial"/>
                  <a:ea typeface="微软雅黑"/>
                </a:defRPr>
              </a:lvl5pPr>
              <a:lvl6pPr marL="2286000" lvl="5" algn="l" defTabSz="914400">
                <a:defRPr sz="1800" kern="1200">
                  <a:solidFill>
                    <a:srgbClr val="000000"/>
                  </a:solidFill>
                  <a:latin typeface="Arial"/>
                  <a:ea typeface="微软雅黑"/>
                </a:defRPr>
              </a:lvl6pPr>
              <a:lvl7pPr marL="2743200" lvl="6" algn="l" defTabSz="914400">
                <a:defRPr sz="1800" kern="1200">
                  <a:solidFill>
                    <a:srgbClr val="000000"/>
                  </a:solidFill>
                  <a:latin typeface="Arial"/>
                  <a:ea typeface="微软雅黑"/>
                </a:defRPr>
              </a:lvl7pPr>
              <a:lvl8pPr marL="3200400" lvl="7" algn="l" defTabSz="914400">
                <a:defRPr sz="1800" kern="1200">
                  <a:solidFill>
                    <a:srgbClr val="000000"/>
                  </a:solidFill>
                  <a:latin typeface="Arial"/>
                  <a:ea typeface="微软雅黑"/>
                </a:defRPr>
              </a:lvl8pPr>
              <a:lvl9pPr marL="3657600" lvl="8" algn="l" defTabSz="914400">
                <a:defRPr sz="1800" kern="1200">
                  <a:solidFill>
                    <a:srgbClr val="000000"/>
                  </a:solidFill>
                  <a:latin typeface="Arial"/>
                  <a:ea typeface="微软雅黑"/>
                </a:defRPr>
              </a:lvl9pPr>
            </a:lstStyle>
            <a:p>
              <a:pPr marL="0" lvl="0" indent="0" algn="ctr" defTabSz="914400">
                <a:lnSpc>
                  <a:spcPct val="100000"/>
                </a:lnSpc>
                <a:spcBef>
                  <a:spcPts val="0"/>
                </a:spcBef>
                <a:spcAft>
                  <a:spcPts val="0"/>
                </a:spcAft>
                <a:buClrTx/>
                <a:buSzTx/>
                <a:buFontTx/>
                <a:buNone/>
              </a:pPr>
              <a:endParaRPr lang="zh-CN" sz="1400" b="1" i="0" u="none" strike="noStrike" kern="1200" spc="0" baseline="0">
                <a:ln>
                  <a:noFill/>
                </a:ln>
                <a:solidFill>
                  <a:srgbClr val="1D50A2"/>
                </a:solidFill>
                <a:latin typeface="等线"/>
                <a:ea typeface="等线"/>
              </a:endParaRPr>
            </a:p>
          </p:txBody>
        </p:sp>
        <p:sp>
          <p:nvSpPr>
            <p:cNvPr id="25" name="student-graduation-cap-shape_52041"/>
            <p:cNvSpPr>
              <a:spLocks noChangeAspect="1"/>
            </p:cNvSpPr>
            <p:nvPr/>
          </p:nvSpPr>
          <p:spPr>
            <a:xfrm>
              <a:off x="6527005" y="5064598"/>
              <a:ext cx="256066" cy="264808"/>
            </a:xfrm>
            <a:custGeom>
              <a:avLst/>
              <a:gdLst/>
              <a:ahLst/>
              <a:cxnLst/>
              <a:rect l="l" t="t" r="r" b="b"/>
              <a:pathLst>
                <a:path w="256066" h="264808">
                  <a:moveTo>
                    <a:pt x="183618" y="196108"/>
                  </a:moveTo>
                  <a:lnTo>
                    <a:pt x="219842" y="196108"/>
                  </a:lnTo>
                  <a:lnTo>
                    <a:pt x="219842" y="228585"/>
                  </a:lnTo>
                  <a:lnTo>
                    <a:pt x="183618" y="228585"/>
                  </a:lnTo>
                  <a:close/>
                  <a:moveTo>
                    <a:pt x="134903" y="196108"/>
                  </a:moveTo>
                  <a:lnTo>
                    <a:pt x="171127" y="196108"/>
                  </a:lnTo>
                  <a:lnTo>
                    <a:pt x="171127" y="228585"/>
                  </a:lnTo>
                  <a:lnTo>
                    <a:pt x="134903" y="228585"/>
                  </a:lnTo>
                  <a:close/>
                  <a:moveTo>
                    <a:pt x="84939" y="196108"/>
                  </a:moveTo>
                  <a:lnTo>
                    <a:pt x="122412" y="196108"/>
                  </a:lnTo>
                  <a:lnTo>
                    <a:pt x="122412" y="228585"/>
                  </a:lnTo>
                  <a:lnTo>
                    <a:pt x="84939" y="228585"/>
                  </a:lnTo>
                  <a:close/>
                  <a:moveTo>
                    <a:pt x="36224" y="196108"/>
                  </a:moveTo>
                  <a:lnTo>
                    <a:pt x="73697" y="196108"/>
                  </a:lnTo>
                  <a:lnTo>
                    <a:pt x="73697" y="228585"/>
                  </a:lnTo>
                  <a:lnTo>
                    <a:pt x="36224" y="228585"/>
                  </a:lnTo>
                  <a:close/>
                  <a:moveTo>
                    <a:pt x="183618" y="153639"/>
                  </a:moveTo>
                  <a:lnTo>
                    <a:pt x="219842" y="153639"/>
                  </a:lnTo>
                  <a:lnTo>
                    <a:pt x="219842" y="184867"/>
                  </a:lnTo>
                  <a:lnTo>
                    <a:pt x="183618" y="184867"/>
                  </a:lnTo>
                  <a:close/>
                  <a:moveTo>
                    <a:pt x="134903" y="153639"/>
                  </a:moveTo>
                  <a:lnTo>
                    <a:pt x="171127" y="153639"/>
                  </a:lnTo>
                  <a:lnTo>
                    <a:pt x="171127" y="184867"/>
                  </a:lnTo>
                  <a:lnTo>
                    <a:pt x="134903" y="184867"/>
                  </a:lnTo>
                  <a:close/>
                  <a:moveTo>
                    <a:pt x="84939" y="153639"/>
                  </a:moveTo>
                  <a:lnTo>
                    <a:pt x="122412" y="153639"/>
                  </a:lnTo>
                  <a:lnTo>
                    <a:pt x="122412" y="184867"/>
                  </a:lnTo>
                  <a:lnTo>
                    <a:pt x="84939" y="184867"/>
                  </a:lnTo>
                  <a:close/>
                  <a:moveTo>
                    <a:pt x="36224" y="153639"/>
                  </a:moveTo>
                  <a:lnTo>
                    <a:pt x="73697" y="153639"/>
                  </a:lnTo>
                  <a:lnTo>
                    <a:pt x="73697" y="184867"/>
                  </a:lnTo>
                  <a:lnTo>
                    <a:pt x="36224" y="184867"/>
                  </a:lnTo>
                  <a:close/>
                  <a:moveTo>
                    <a:pt x="183618" y="109920"/>
                  </a:moveTo>
                  <a:lnTo>
                    <a:pt x="219842" y="109920"/>
                  </a:lnTo>
                  <a:lnTo>
                    <a:pt x="219842" y="142397"/>
                  </a:lnTo>
                  <a:lnTo>
                    <a:pt x="183618" y="142397"/>
                  </a:lnTo>
                  <a:close/>
                  <a:moveTo>
                    <a:pt x="134903" y="109920"/>
                  </a:moveTo>
                  <a:lnTo>
                    <a:pt x="171127" y="109920"/>
                  </a:lnTo>
                  <a:lnTo>
                    <a:pt x="171127" y="142397"/>
                  </a:lnTo>
                  <a:lnTo>
                    <a:pt x="134903" y="142397"/>
                  </a:lnTo>
                  <a:close/>
                  <a:moveTo>
                    <a:pt x="84939" y="109920"/>
                  </a:moveTo>
                  <a:lnTo>
                    <a:pt x="122412" y="109920"/>
                  </a:lnTo>
                  <a:lnTo>
                    <a:pt x="122412" y="142397"/>
                  </a:lnTo>
                  <a:lnTo>
                    <a:pt x="84939" y="142397"/>
                  </a:lnTo>
                  <a:close/>
                  <a:moveTo>
                    <a:pt x="38686" y="29978"/>
                  </a:moveTo>
                  <a:cubicBezTo>
                    <a:pt x="28297" y="29978"/>
                    <a:pt x="19986" y="38250"/>
                    <a:pt x="19986" y="48589"/>
                  </a:cubicBezTo>
                  <a:cubicBezTo>
                    <a:pt x="19986" y="48589"/>
                    <a:pt x="19986" y="48589"/>
                    <a:pt x="19986" y="227461"/>
                  </a:cubicBezTo>
                  <a:cubicBezTo>
                    <a:pt x="19986" y="237801"/>
                    <a:pt x="28297" y="246072"/>
                    <a:pt x="38686" y="246072"/>
                  </a:cubicBezTo>
                  <a:cubicBezTo>
                    <a:pt x="38686" y="246072"/>
                    <a:pt x="38686" y="246072"/>
                    <a:pt x="217380" y="246072"/>
                  </a:cubicBezTo>
                  <a:cubicBezTo>
                    <a:pt x="227769" y="246072"/>
                    <a:pt x="236080" y="237801"/>
                    <a:pt x="236080" y="227461"/>
                  </a:cubicBezTo>
                  <a:cubicBezTo>
                    <a:pt x="236080" y="227461"/>
                    <a:pt x="236080" y="227461"/>
                    <a:pt x="236080" y="48589"/>
                  </a:cubicBezTo>
                  <a:cubicBezTo>
                    <a:pt x="236080" y="38250"/>
                    <a:pt x="227769" y="29978"/>
                    <a:pt x="217380" y="29978"/>
                  </a:cubicBezTo>
                  <a:cubicBezTo>
                    <a:pt x="217380" y="29978"/>
                    <a:pt x="217380" y="29978"/>
                    <a:pt x="212185" y="29978"/>
                  </a:cubicBezTo>
                  <a:cubicBezTo>
                    <a:pt x="212185" y="29978"/>
                    <a:pt x="212185" y="29978"/>
                    <a:pt x="212185" y="49623"/>
                  </a:cubicBezTo>
                  <a:cubicBezTo>
                    <a:pt x="215302" y="51691"/>
                    <a:pt x="217380" y="55826"/>
                    <a:pt x="217380" y="58929"/>
                  </a:cubicBezTo>
                  <a:cubicBezTo>
                    <a:pt x="217380" y="66166"/>
                    <a:pt x="211146" y="71336"/>
                    <a:pt x="204913" y="71336"/>
                  </a:cubicBezTo>
                  <a:cubicBezTo>
                    <a:pt x="197640" y="71336"/>
                    <a:pt x="192446" y="66166"/>
                    <a:pt x="192446" y="58929"/>
                  </a:cubicBezTo>
                  <a:cubicBezTo>
                    <a:pt x="192446" y="55826"/>
                    <a:pt x="193485" y="51691"/>
                    <a:pt x="196602" y="49623"/>
                  </a:cubicBezTo>
                  <a:cubicBezTo>
                    <a:pt x="196602" y="49623"/>
                    <a:pt x="196602" y="49623"/>
                    <a:pt x="196602" y="29978"/>
                  </a:cubicBezTo>
                  <a:cubicBezTo>
                    <a:pt x="196602" y="29978"/>
                    <a:pt x="196602" y="29978"/>
                    <a:pt x="182057" y="29978"/>
                  </a:cubicBezTo>
                  <a:cubicBezTo>
                    <a:pt x="182057" y="29978"/>
                    <a:pt x="182057" y="29978"/>
                    <a:pt x="182057" y="49623"/>
                  </a:cubicBezTo>
                  <a:cubicBezTo>
                    <a:pt x="184134" y="51691"/>
                    <a:pt x="186212" y="55826"/>
                    <a:pt x="186212" y="58929"/>
                  </a:cubicBezTo>
                  <a:cubicBezTo>
                    <a:pt x="186212" y="66166"/>
                    <a:pt x="181018" y="71336"/>
                    <a:pt x="173746" y="71336"/>
                  </a:cubicBezTo>
                  <a:cubicBezTo>
                    <a:pt x="167512" y="71336"/>
                    <a:pt x="161278" y="66166"/>
                    <a:pt x="161278" y="58929"/>
                  </a:cubicBezTo>
                  <a:cubicBezTo>
                    <a:pt x="161278" y="55826"/>
                    <a:pt x="163356" y="51691"/>
                    <a:pt x="165434" y="49623"/>
                  </a:cubicBezTo>
                  <a:cubicBezTo>
                    <a:pt x="165434" y="49623"/>
                    <a:pt x="165434" y="49623"/>
                    <a:pt x="165434" y="29978"/>
                  </a:cubicBezTo>
                  <a:cubicBezTo>
                    <a:pt x="165434" y="29978"/>
                    <a:pt x="165434" y="29978"/>
                    <a:pt x="150889" y="29978"/>
                  </a:cubicBezTo>
                  <a:cubicBezTo>
                    <a:pt x="150889" y="29978"/>
                    <a:pt x="150889" y="29978"/>
                    <a:pt x="150889" y="49623"/>
                  </a:cubicBezTo>
                  <a:cubicBezTo>
                    <a:pt x="154006" y="51691"/>
                    <a:pt x="156084" y="55826"/>
                    <a:pt x="156084" y="58929"/>
                  </a:cubicBezTo>
                  <a:cubicBezTo>
                    <a:pt x="156084" y="66166"/>
                    <a:pt x="149850" y="71336"/>
                    <a:pt x="143617" y="71336"/>
                  </a:cubicBezTo>
                  <a:cubicBezTo>
                    <a:pt x="136344" y="71336"/>
                    <a:pt x="131150" y="66166"/>
                    <a:pt x="131150" y="58929"/>
                  </a:cubicBezTo>
                  <a:cubicBezTo>
                    <a:pt x="131150" y="55826"/>
                    <a:pt x="132189" y="51691"/>
                    <a:pt x="135306" y="49623"/>
                  </a:cubicBezTo>
                  <a:cubicBezTo>
                    <a:pt x="135306" y="49623"/>
                    <a:pt x="135306" y="49623"/>
                    <a:pt x="135306" y="29978"/>
                  </a:cubicBezTo>
                  <a:cubicBezTo>
                    <a:pt x="135306" y="29978"/>
                    <a:pt x="135306" y="29978"/>
                    <a:pt x="120760" y="29978"/>
                  </a:cubicBezTo>
                  <a:cubicBezTo>
                    <a:pt x="120760" y="29978"/>
                    <a:pt x="120760" y="29978"/>
                    <a:pt x="120760" y="49623"/>
                  </a:cubicBezTo>
                  <a:cubicBezTo>
                    <a:pt x="123878" y="51691"/>
                    <a:pt x="124916" y="55826"/>
                    <a:pt x="124916" y="58929"/>
                  </a:cubicBezTo>
                  <a:cubicBezTo>
                    <a:pt x="124916" y="66166"/>
                    <a:pt x="119722" y="71336"/>
                    <a:pt x="112449" y="71336"/>
                  </a:cubicBezTo>
                  <a:cubicBezTo>
                    <a:pt x="106216" y="71336"/>
                    <a:pt x="99982" y="66166"/>
                    <a:pt x="99982" y="58929"/>
                  </a:cubicBezTo>
                  <a:cubicBezTo>
                    <a:pt x="99982" y="55826"/>
                    <a:pt x="102060" y="51691"/>
                    <a:pt x="105177" y="49623"/>
                  </a:cubicBezTo>
                  <a:cubicBezTo>
                    <a:pt x="105177" y="49623"/>
                    <a:pt x="105177" y="49623"/>
                    <a:pt x="105177" y="29978"/>
                  </a:cubicBezTo>
                  <a:cubicBezTo>
                    <a:pt x="105177" y="29978"/>
                    <a:pt x="105177" y="29978"/>
                    <a:pt x="90632" y="29978"/>
                  </a:cubicBezTo>
                  <a:cubicBezTo>
                    <a:pt x="90632" y="29978"/>
                    <a:pt x="90632" y="29978"/>
                    <a:pt x="90632" y="49623"/>
                  </a:cubicBezTo>
                  <a:cubicBezTo>
                    <a:pt x="92710" y="51691"/>
                    <a:pt x="94788" y="55826"/>
                    <a:pt x="94788" y="58929"/>
                  </a:cubicBezTo>
                  <a:cubicBezTo>
                    <a:pt x="94788" y="66166"/>
                    <a:pt x="88554" y="71336"/>
                    <a:pt x="82321" y="71336"/>
                  </a:cubicBezTo>
                  <a:cubicBezTo>
                    <a:pt x="75048" y="71336"/>
                    <a:pt x="69854" y="66166"/>
                    <a:pt x="69854" y="58929"/>
                  </a:cubicBezTo>
                  <a:cubicBezTo>
                    <a:pt x="69854" y="55826"/>
                    <a:pt x="71932" y="51691"/>
                    <a:pt x="74010" y="49623"/>
                  </a:cubicBezTo>
                  <a:cubicBezTo>
                    <a:pt x="74010" y="49623"/>
                    <a:pt x="74010" y="49623"/>
                    <a:pt x="74010" y="29978"/>
                  </a:cubicBezTo>
                  <a:cubicBezTo>
                    <a:pt x="74010" y="29978"/>
                    <a:pt x="74010" y="29978"/>
                    <a:pt x="59464" y="29978"/>
                  </a:cubicBezTo>
                  <a:cubicBezTo>
                    <a:pt x="59464" y="29978"/>
                    <a:pt x="59464" y="29978"/>
                    <a:pt x="59464" y="49623"/>
                  </a:cubicBezTo>
                  <a:cubicBezTo>
                    <a:pt x="62581" y="51691"/>
                    <a:pt x="63620" y="55826"/>
                    <a:pt x="63620" y="58929"/>
                  </a:cubicBezTo>
                  <a:cubicBezTo>
                    <a:pt x="63620" y="66166"/>
                    <a:pt x="58426" y="71336"/>
                    <a:pt x="51153" y="71336"/>
                  </a:cubicBezTo>
                  <a:cubicBezTo>
                    <a:pt x="44920" y="71336"/>
                    <a:pt x="38686" y="66166"/>
                    <a:pt x="38686" y="58929"/>
                  </a:cubicBezTo>
                  <a:cubicBezTo>
                    <a:pt x="38686" y="55826"/>
                    <a:pt x="40764" y="51691"/>
                    <a:pt x="43881" y="49623"/>
                  </a:cubicBezTo>
                  <a:cubicBezTo>
                    <a:pt x="43881" y="49623"/>
                    <a:pt x="43881" y="49623"/>
                    <a:pt x="43881" y="29978"/>
                  </a:cubicBezTo>
                  <a:cubicBezTo>
                    <a:pt x="43881" y="29978"/>
                    <a:pt x="43881" y="29978"/>
                    <a:pt x="38686" y="29978"/>
                  </a:cubicBezTo>
                  <a:close/>
                  <a:moveTo>
                    <a:pt x="51392" y="3748"/>
                  </a:moveTo>
                  <a:cubicBezTo>
                    <a:pt x="49608" y="3748"/>
                    <a:pt x="48715" y="5852"/>
                    <a:pt x="48715" y="7955"/>
                  </a:cubicBezTo>
                  <a:lnTo>
                    <a:pt x="48715" y="59497"/>
                  </a:lnTo>
                  <a:cubicBezTo>
                    <a:pt x="48715" y="62652"/>
                    <a:pt x="49608" y="63704"/>
                    <a:pt x="51392" y="63704"/>
                  </a:cubicBezTo>
                  <a:cubicBezTo>
                    <a:pt x="54069" y="63704"/>
                    <a:pt x="54961" y="62652"/>
                    <a:pt x="54961" y="59497"/>
                  </a:cubicBezTo>
                  <a:cubicBezTo>
                    <a:pt x="54961" y="59497"/>
                    <a:pt x="54961" y="59497"/>
                    <a:pt x="54961" y="7955"/>
                  </a:cubicBezTo>
                  <a:cubicBezTo>
                    <a:pt x="54961" y="5852"/>
                    <a:pt x="54069" y="3748"/>
                    <a:pt x="51392" y="3748"/>
                  </a:cubicBezTo>
                  <a:close/>
                  <a:moveTo>
                    <a:pt x="82441" y="3748"/>
                  </a:moveTo>
                  <a:cubicBezTo>
                    <a:pt x="80567" y="3748"/>
                    <a:pt x="78694" y="5852"/>
                    <a:pt x="78694" y="7955"/>
                  </a:cubicBezTo>
                  <a:lnTo>
                    <a:pt x="78694" y="59497"/>
                  </a:lnTo>
                  <a:cubicBezTo>
                    <a:pt x="78694" y="62652"/>
                    <a:pt x="80567" y="63704"/>
                    <a:pt x="82441" y="63704"/>
                  </a:cubicBezTo>
                  <a:cubicBezTo>
                    <a:pt x="84315" y="63704"/>
                    <a:pt x="86188" y="62652"/>
                    <a:pt x="86188" y="59497"/>
                  </a:cubicBezTo>
                  <a:cubicBezTo>
                    <a:pt x="86188" y="59497"/>
                    <a:pt x="86188" y="59497"/>
                    <a:pt x="86188" y="7955"/>
                  </a:cubicBezTo>
                  <a:cubicBezTo>
                    <a:pt x="86188" y="5852"/>
                    <a:pt x="84315" y="3748"/>
                    <a:pt x="82441" y="3748"/>
                  </a:cubicBezTo>
                  <a:close/>
                  <a:moveTo>
                    <a:pt x="112420" y="3748"/>
                  </a:moveTo>
                  <a:cubicBezTo>
                    <a:pt x="110546" y="3748"/>
                    <a:pt x="108672" y="5852"/>
                    <a:pt x="108672" y="7955"/>
                  </a:cubicBezTo>
                  <a:lnTo>
                    <a:pt x="108672" y="59497"/>
                  </a:lnTo>
                  <a:cubicBezTo>
                    <a:pt x="108672" y="62652"/>
                    <a:pt x="110546" y="63704"/>
                    <a:pt x="112420" y="63704"/>
                  </a:cubicBezTo>
                  <a:cubicBezTo>
                    <a:pt x="114293" y="63704"/>
                    <a:pt x="116167" y="62652"/>
                    <a:pt x="116167" y="59497"/>
                  </a:cubicBezTo>
                  <a:cubicBezTo>
                    <a:pt x="116167" y="59497"/>
                    <a:pt x="116167" y="59497"/>
                    <a:pt x="116167" y="7955"/>
                  </a:cubicBezTo>
                  <a:cubicBezTo>
                    <a:pt x="116167" y="5852"/>
                    <a:pt x="114293" y="3748"/>
                    <a:pt x="112420" y="3748"/>
                  </a:cubicBezTo>
                  <a:close/>
                  <a:moveTo>
                    <a:pt x="143647" y="3748"/>
                  </a:moveTo>
                  <a:cubicBezTo>
                    <a:pt x="141773" y="3748"/>
                    <a:pt x="139899" y="5852"/>
                    <a:pt x="139899" y="7955"/>
                  </a:cubicBezTo>
                  <a:lnTo>
                    <a:pt x="139899" y="59497"/>
                  </a:lnTo>
                  <a:cubicBezTo>
                    <a:pt x="139899" y="62652"/>
                    <a:pt x="141773" y="63704"/>
                    <a:pt x="143647" y="63704"/>
                  </a:cubicBezTo>
                  <a:cubicBezTo>
                    <a:pt x="145520" y="63704"/>
                    <a:pt x="147394" y="62652"/>
                    <a:pt x="147394" y="59497"/>
                  </a:cubicBezTo>
                  <a:cubicBezTo>
                    <a:pt x="147394" y="59497"/>
                    <a:pt x="147394" y="59497"/>
                    <a:pt x="147394" y="7955"/>
                  </a:cubicBezTo>
                  <a:cubicBezTo>
                    <a:pt x="147394" y="5852"/>
                    <a:pt x="145520" y="3748"/>
                    <a:pt x="143647" y="3748"/>
                  </a:cubicBezTo>
                  <a:close/>
                  <a:moveTo>
                    <a:pt x="173625" y="3748"/>
                  </a:moveTo>
                  <a:cubicBezTo>
                    <a:pt x="171751" y="3748"/>
                    <a:pt x="169878" y="5852"/>
                    <a:pt x="169878" y="7955"/>
                  </a:cubicBezTo>
                  <a:lnTo>
                    <a:pt x="169878" y="59497"/>
                  </a:lnTo>
                  <a:cubicBezTo>
                    <a:pt x="169878" y="62652"/>
                    <a:pt x="171751" y="63704"/>
                    <a:pt x="173625" y="63704"/>
                  </a:cubicBezTo>
                  <a:cubicBezTo>
                    <a:pt x="175499" y="63704"/>
                    <a:pt x="177372" y="62652"/>
                    <a:pt x="177372" y="59497"/>
                  </a:cubicBezTo>
                  <a:cubicBezTo>
                    <a:pt x="177372" y="59497"/>
                    <a:pt x="177372" y="59497"/>
                    <a:pt x="177372" y="7955"/>
                  </a:cubicBezTo>
                  <a:cubicBezTo>
                    <a:pt x="177372" y="5852"/>
                    <a:pt x="175499" y="3748"/>
                    <a:pt x="173625" y="3748"/>
                  </a:cubicBezTo>
                  <a:close/>
                  <a:moveTo>
                    <a:pt x="204675" y="3748"/>
                  </a:moveTo>
                  <a:cubicBezTo>
                    <a:pt x="201998" y="3748"/>
                    <a:pt x="201106" y="5852"/>
                    <a:pt x="201106" y="7955"/>
                  </a:cubicBezTo>
                  <a:lnTo>
                    <a:pt x="201106" y="59497"/>
                  </a:lnTo>
                  <a:cubicBezTo>
                    <a:pt x="201106" y="62652"/>
                    <a:pt x="201998" y="63704"/>
                    <a:pt x="204675" y="63704"/>
                  </a:cubicBezTo>
                  <a:cubicBezTo>
                    <a:pt x="206459" y="63704"/>
                    <a:pt x="207351" y="62652"/>
                    <a:pt x="207351" y="59497"/>
                  </a:cubicBezTo>
                  <a:cubicBezTo>
                    <a:pt x="207351" y="59497"/>
                    <a:pt x="207351" y="59497"/>
                    <a:pt x="207351" y="7955"/>
                  </a:cubicBezTo>
                  <a:cubicBezTo>
                    <a:pt x="207351" y="5852"/>
                    <a:pt x="206459" y="3748"/>
                    <a:pt x="204675" y="3748"/>
                  </a:cubicBezTo>
                  <a:close/>
                  <a:moveTo>
                    <a:pt x="51005" y="0"/>
                  </a:moveTo>
                  <a:cubicBezTo>
                    <a:pt x="56210" y="0"/>
                    <a:pt x="59332" y="3103"/>
                    <a:pt x="59332" y="8275"/>
                  </a:cubicBezTo>
                  <a:cubicBezTo>
                    <a:pt x="59332" y="8275"/>
                    <a:pt x="59332" y="8275"/>
                    <a:pt x="59332" y="11378"/>
                  </a:cubicBezTo>
                  <a:cubicBezTo>
                    <a:pt x="59332" y="11378"/>
                    <a:pt x="59332" y="11378"/>
                    <a:pt x="73905" y="11378"/>
                  </a:cubicBezTo>
                  <a:cubicBezTo>
                    <a:pt x="73905" y="11378"/>
                    <a:pt x="73905" y="11378"/>
                    <a:pt x="73905" y="8275"/>
                  </a:cubicBezTo>
                  <a:cubicBezTo>
                    <a:pt x="73905" y="3103"/>
                    <a:pt x="78069" y="0"/>
                    <a:pt x="82233" y="0"/>
                  </a:cubicBezTo>
                  <a:cubicBezTo>
                    <a:pt x="86396" y="0"/>
                    <a:pt x="90560" y="3103"/>
                    <a:pt x="90560" y="8275"/>
                  </a:cubicBezTo>
                  <a:cubicBezTo>
                    <a:pt x="90560" y="8275"/>
                    <a:pt x="90560" y="8275"/>
                    <a:pt x="90560" y="11378"/>
                  </a:cubicBezTo>
                  <a:cubicBezTo>
                    <a:pt x="90560" y="11378"/>
                    <a:pt x="90560" y="11378"/>
                    <a:pt x="105133" y="11378"/>
                  </a:cubicBezTo>
                  <a:cubicBezTo>
                    <a:pt x="105133" y="11378"/>
                    <a:pt x="105133" y="11378"/>
                    <a:pt x="105133" y="8275"/>
                  </a:cubicBezTo>
                  <a:cubicBezTo>
                    <a:pt x="105133" y="3103"/>
                    <a:pt x="108256" y="0"/>
                    <a:pt x="112419" y="0"/>
                  </a:cubicBezTo>
                  <a:cubicBezTo>
                    <a:pt x="117624" y="0"/>
                    <a:pt x="120747" y="3103"/>
                    <a:pt x="120747" y="8275"/>
                  </a:cubicBezTo>
                  <a:cubicBezTo>
                    <a:pt x="120747" y="8275"/>
                    <a:pt x="120747" y="8275"/>
                    <a:pt x="120747" y="11378"/>
                  </a:cubicBezTo>
                  <a:cubicBezTo>
                    <a:pt x="120747" y="11378"/>
                    <a:pt x="120747" y="11378"/>
                    <a:pt x="135320" y="11378"/>
                  </a:cubicBezTo>
                  <a:cubicBezTo>
                    <a:pt x="135320" y="11378"/>
                    <a:pt x="135320" y="11378"/>
                    <a:pt x="135320" y="8275"/>
                  </a:cubicBezTo>
                  <a:cubicBezTo>
                    <a:pt x="135320" y="3103"/>
                    <a:pt x="138442" y="0"/>
                    <a:pt x="143647" y="0"/>
                  </a:cubicBezTo>
                  <a:cubicBezTo>
                    <a:pt x="147811" y="0"/>
                    <a:pt x="150933" y="3103"/>
                    <a:pt x="150933" y="8275"/>
                  </a:cubicBezTo>
                  <a:cubicBezTo>
                    <a:pt x="150933" y="8275"/>
                    <a:pt x="150933" y="8275"/>
                    <a:pt x="150933" y="11378"/>
                  </a:cubicBezTo>
                  <a:cubicBezTo>
                    <a:pt x="150933" y="11378"/>
                    <a:pt x="150933" y="11378"/>
                    <a:pt x="165506" y="11378"/>
                  </a:cubicBezTo>
                  <a:cubicBezTo>
                    <a:pt x="165506" y="11378"/>
                    <a:pt x="165506" y="11378"/>
                    <a:pt x="165506" y="8275"/>
                  </a:cubicBezTo>
                  <a:cubicBezTo>
                    <a:pt x="165506" y="3103"/>
                    <a:pt x="169670" y="0"/>
                    <a:pt x="173833" y="0"/>
                  </a:cubicBezTo>
                  <a:cubicBezTo>
                    <a:pt x="177997" y="0"/>
                    <a:pt x="182161" y="3103"/>
                    <a:pt x="182161" y="8275"/>
                  </a:cubicBezTo>
                  <a:cubicBezTo>
                    <a:pt x="182161" y="8275"/>
                    <a:pt x="182161" y="8275"/>
                    <a:pt x="182161" y="11378"/>
                  </a:cubicBezTo>
                  <a:cubicBezTo>
                    <a:pt x="182161" y="11378"/>
                    <a:pt x="182161" y="11378"/>
                    <a:pt x="196734" y="11378"/>
                  </a:cubicBezTo>
                  <a:cubicBezTo>
                    <a:pt x="196734" y="11378"/>
                    <a:pt x="196734" y="11378"/>
                    <a:pt x="196734" y="8275"/>
                  </a:cubicBezTo>
                  <a:cubicBezTo>
                    <a:pt x="196734" y="3103"/>
                    <a:pt x="199856" y="0"/>
                    <a:pt x="205061" y="0"/>
                  </a:cubicBezTo>
                  <a:cubicBezTo>
                    <a:pt x="209225" y="0"/>
                    <a:pt x="212347" y="3103"/>
                    <a:pt x="212347" y="8275"/>
                  </a:cubicBezTo>
                  <a:cubicBezTo>
                    <a:pt x="212347" y="8275"/>
                    <a:pt x="212347" y="8275"/>
                    <a:pt x="212347" y="11378"/>
                  </a:cubicBezTo>
                  <a:cubicBezTo>
                    <a:pt x="212347" y="11378"/>
                    <a:pt x="212347" y="11378"/>
                    <a:pt x="217552" y="11378"/>
                  </a:cubicBezTo>
                  <a:cubicBezTo>
                    <a:pt x="238370" y="11378"/>
                    <a:pt x="256066" y="27929"/>
                    <a:pt x="256066" y="48618"/>
                  </a:cubicBezTo>
                  <a:cubicBezTo>
                    <a:pt x="256066" y="48618"/>
                    <a:pt x="256066" y="48618"/>
                    <a:pt x="256066" y="227570"/>
                  </a:cubicBezTo>
                  <a:cubicBezTo>
                    <a:pt x="256066" y="248258"/>
                    <a:pt x="238370" y="264808"/>
                    <a:pt x="217552" y="264808"/>
                  </a:cubicBezTo>
                  <a:cubicBezTo>
                    <a:pt x="217552" y="264808"/>
                    <a:pt x="217552" y="264808"/>
                    <a:pt x="38514" y="264808"/>
                  </a:cubicBezTo>
                  <a:cubicBezTo>
                    <a:pt x="17696" y="264808"/>
                    <a:pt x="0" y="248258"/>
                    <a:pt x="0" y="227570"/>
                  </a:cubicBezTo>
                  <a:cubicBezTo>
                    <a:pt x="0" y="227570"/>
                    <a:pt x="0" y="227570"/>
                    <a:pt x="0" y="48618"/>
                  </a:cubicBezTo>
                  <a:cubicBezTo>
                    <a:pt x="0" y="27929"/>
                    <a:pt x="17696" y="11378"/>
                    <a:pt x="38514" y="11378"/>
                  </a:cubicBezTo>
                  <a:cubicBezTo>
                    <a:pt x="38514" y="11378"/>
                    <a:pt x="38514" y="11378"/>
                    <a:pt x="43719" y="11378"/>
                  </a:cubicBezTo>
                  <a:cubicBezTo>
                    <a:pt x="43719" y="11378"/>
                    <a:pt x="43719" y="11378"/>
                    <a:pt x="43719" y="8275"/>
                  </a:cubicBezTo>
                  <a:cubicBezTo>
                    <a:pt x="43719" y="3103"/>
                    <a:pt x="46841" y="0"/>
                    <a:pt x="51005" y="0"/>
                  </a:cubicBezTo>
                  <a:close/>
                </a:path>
              </a:pathLst>
            </a:custGeom>
            <a:solidFill>
              <a:srgbClr val="E8BC2C"/>
            </a:solidFill>
            <a:ln>
              <a:noFill/>
            </a:ln>
          </p:spPr>
          <p:txBody>
            <a:bodyPr/>
            <a:lstStyle>
              <a:lvl1pPr marL="0" lvl="0" algn="l" defTabSz="914400">
                <a:defRPr sz="1800" kern="1200">
                  <a:solidFill>
                    <a:srgbClr val="000000"/>
                  </a:solidFill>
                  <a:latin typeface="Arial"/>
                  <a:ea typeface="微软雅黑"/>
                </a:defRPr>
              </a:lvl1pPr>
              <a:lvl2pPr marL="457200" lvl="1" algn="l" defTabSz="914400">
                <a:defRPr sz="1800" kern="1200">
                  <a:solidFill>
                    <a:srgbClr val="000000"/>
                  </a:solidFill>
                  <a:latin typeface="Arial"/>
                  <a:ea typeface="微软雅黑"/>
                </a:defRPr>
              </a:lvl2pPr>
              <a:lvl3pPr marL="914400" lvl="2" algn="l" defTabSz="914400">
                <a:defRPr sz="1800" kern="1200">
                  <a:solidFill>
                    <a:srgbClr val="000000"/>
                  </a:solidFill>
                  <a:latin typeface="Arial"/>
                  <a:ea typeface="微软雅黑"/>
                </a:defRPr>
              </a:lvl3pPr>
              <a:lvl4pPr marL="1371600" lvl="3" algn="l" defTabSz="914400">
                <a:defRPr sz="1800" kern="1200">
                  <a:solidFill>
                    <a:srgbClr val="000000"/>
                  </a:solidFill>
                  <a:latin typeface="Arial"/>
                  <a:ea typeface="微软雅黑"/>
                </a:defRPr>
              </a:lvl4pPr>
              <a:lvl5pPr marL="1828800" lvl="4" algn="l" defTabSz="914400">
                <a:defRPr sz="1800" kern="1200">
                  <a:solidFill>
                    <a:srgbClr val="000000"/>
                  </a:solidFill>
                  <a:latin typeface="Arial"/>
                  <a:ea typeface="微软雅黑"/>
                </a:defRPr>
              </a:lvl5pPr>
              <a:lvl6pPr marL="2286000" lvl="5" algn="l" defTabSz="914400">
                <a:defRPr sz="1800" kern="1200">
                  <a:solidFill>
                    <a:srgbClr val="000000"/>
                  </a:solidFill>
                  <a:latin typeface="Arial"/>
                  <a:ea typeface="微软雅黑"/>
                </a:defRPr>
              </a:lvl6pPr>
              <a:lvl7pPr marL="2743200" lvl="6" algn="l" defTabSz="914400">
                <a:defRPr sz="1800" kern="1200">
                  <a:solidFill>
                    <a:srgbClr val="000000"/>
                  </a:solidFill>
                  <a:latin typeface="Arial"/>
                  <a:ea typeface="微软雅黑"/>
                </a:defRPr>
              </a:lvl7pPr>
              <a:lvl8pPr marL="3200400" lvl="7" algn="l" defTabSz="914400">
                <a:defRPr sz="1800" kern="1200">
                  <a:solidFill>
                    <a:srgbClr val="000000"/>
                  </a:solidFill>
                  <a:latin typeface="Arial"/>
                  <a:ea typeface="微软雅黑"/>
                </a:defRPr>
              </a:lvl8pPr>
              <a:lvl9pPr marL="3657600" lvl="8" algn="l" defTabSz="914400">
                <a:defRPr sz="1800" kern="1200">
                  <a:solidFill>
                    <a:srgbClr val="000000"/>
                  </a:solidFill>
                  <a:latin typeface="Arial"/>
                  <a:ea typeface="微软雅黑"/>
                </a:defRPr>
              </a:lvl9pPr>
            </a:lstStyle>
            <a:p>
              <a:pPr marL="0" lvl="0" indent="0" algn="l" defTabSz="914400">
                <a:lnSpc>
                  <a:spcPct val="100000"/>
                </a:lnSpc>
                <a:spcBef>
                  <a:spcPts val="0"/>
                </a:spcBef>
                <a:spcAft>
                  <a:spcPts val="0"/>
                </a:spcAft>
                <a:buClrTx/>
                <a:buSzTx/>
                <a:buFontTx/>
                <a:buNone/>
              </a:pPr>
              <a:endParaRPr lang="zh-CN" sz="1400" b="1" i="0" u="none" strike="noStrike" kern="1200" spc="0" baseline="0">
                <a:ln>
                  <a:noFill/>
                </a:ln>
                <a:solidFill>
                  <a:srgbClr val="1D50A2"/>
                </a:solidFill>
                <a:latin typeface="等线"/>
                <a:ea typeface="等线"/>
              </a:endParaRPr>
            </a:p>
          </p:txBody>
        </p:sp>
      </p:grpSp>
      <p:sp>
        <p:nvSpPr>
          <p:cNvPr id="26" name="矩形 25"/>
          <p:cNvSpPr/>
          <p:nvPr/>
        </p:nvSpPr>
        <p:spPr>
          <a:xfrm>
            <a:off x="3515678" y="4929842"/>
            <a:ext cx="5160645" cy="275590"/>
          </a:xfrm>
          <a:prstGeom prst="rect">
            <a:avLst/>
          </a:prstGeom>
        </p:spPr>
        <p:txBody>
          <a:bodyPr wrap="none">
            <a:spAutoFit/>
          </a:bodyPr>
          <a:lstStyle/>
          <a:p>
            <a:pPr algn="ctr">
              <a:lnSpc>
                <a:spcPct val="120000"/>
              </a:lnSpc>
              <a:buClrTx/>
              <a:buSzTx/>
              <a:buFontTx/>
            </a:pPr>
            <a:r>
              <a:rPr lang="zh-CN" sz="1000" b="1">
                <a:solidFill>
                  <a:srgbClr val="7E5D4A"/>
                </a:solidFill>
                <a:latin typeface="华文细黑"/>
                <a:ea typeface="华文细黑"/>
              </a:rPr>
              <a:t>输入篇幅较长的文案，输入篇幅较长的文案，输入篇幅较长的文案，输入篇幅较长的文案</a:t>
            </a:r>
          </a:p>
        </p:txBody>
      </p:sp>
      <p:sp>
        <p:nvSpPr>
          <p:cNvPr id="27" name="文本框 22"/>
          <p:cNvSpPr txBox="1"/>
          <p:nvPr/>
        </p:nvSpPr>
        <p:spPr>
          <a:xfrm>
            <a:off x="4740749" y="5530891"/>
            <a:ext cx="1864572" cy="307634"/>
          </a:xfrm>
          <a:prstGeom prst="rect">
            <a:avLst/>
          </a:prstGeom>
          <a:noFill/>
        </p:spPr>
        <p:txBody>
          <a:bodyPr wrap="square">
            <a:spAutoFit/>
          </a:bodyPr>
          <a:lstStyle>
            <a:lvl1pPr marL="0" lvl="0" algn="l" defTabSz="914400">
              <a:defRPr sz="1800" kern="1200">
                <a:solidFill>
                  <a:srgbClr val="000000"/>
                </a:solidFill>
                <a:latin typeface="Arial"/>
                <a:ea typeface="微软雅黑"/>
              </a:defRPr>
            </a:lvl1pPr>
            <a:lvl2pPr marL="457200" lvl="1" algn="l" defTabSz="914400">
              <a:defRPr sz="1800" kern="1200">
                <a:solidFill>
                  <a:srgbClr val="000000"/>
                </a:solidFill>
                <a:latin typeface="Arial"/>
                <a:ea typeface="微软雅黑"/>
              </a:defRPr>
            </a:lvl2pPr>
            <a:lvl3pPr marL="914400" lvl="2" algn="l" defTabSz="914400">
              <a:defRPr sz="1800" kern="1200">
                <a:solidFill>
                  <a:srgbClr val="000000"/>
                </a:solidFill>
                <a:latin typeface="Arial"/>
                <a:ea typeface="微软雅黑"/>
              </a:defRPr>
            </a:lvl3pPr>
            <a:lvl4pPr marL="1371600" lvl="3" algn="l" defTabSz="914400">
              <a:defRPr sz="1800" kern="1200">
                <a:solidFill>
                  <a:srgbClr val="000000"/>
                </a:solidFill>
                <a:latin typeface="Arial"/>
                <a:ea typeface="微软雅黑"/>
              </a:defRPr>
            </a:lvl4pPr>
            <a:lvl5pPr marL="1828800" lvl="4" algn="l" defTabSz="914400">
              <a:defRPr sz="1800" kern="1200">
                <a:solidFill>
                  <a:srgbClr val="000000"/>
                </a:solidFill>
                <a:latin typeface="Arial"/>
                <a:ea typeface="微软雅黑"/>
              </a:defRPr>
            </a:lvl5pPr>
            <a:lvl6pPr marL="2286000" lvl="5" algn="l" defTabSz="914400">
              <a:defRPr sz="1800" kern="1200">
                <a:solidFill>
                  <a:srgbClr val="000000"/>
                </a:solidFill>
                <a:latin typeface="Arial"/>
                <a:ea typeface="微软雅黑"/>
              </a:defRPr>
            </a:lvl6pPr>
            <a:lvl7pPr marL="2743200" lvl="6" algn="l" defTabSz="914400">
              <a:defRPr sz="1800" kern="1200">
                <a:solidFill>
                  <a:srgbClr val="000000"/>
                </a:solidFill>
                <a:latin typeface="Arial"/>
                <a:ea typeface="微软雅黑"/>
              </a:defRPr>
            </a:lvl7pPr>
            <a:lvl8pPr marL="3200400" lvl="7" algn="l" defTabSz="914400">
              <a:defRPr sz="1800" kern="1200">
                <a:solidFill>
                  <a:srgbClr val="000000"/>
                </a:solidFill>
                <a:latin typeface="Arial"/>
                <a:ea typeface="微软雅黑"/>
              </a:defRPr>
            </a:lvl8pPr>
            <a:lvl9pPr marL="3657600" lvl="8" algn="l" defTabSz="914400">
              <a:defRPr sz="1800" kern="1200">
                <a:solidFill>
                  <a:srgbClr val="000000"/>
                </a:solidFill>
                <a:latin typeface="Arial"/>
                <a:ea typeface="微软雅黑"/>
              </a:defRPr>
            </a:lvl9pPr>
          </a:lstStyle>
          <a:p>
            <a:pPr marL="0" lvl="0" indent="0" algn="l" defTabSz="914400">
              <a:lnSpc>
                <a:spcPct val="100000"/>
              </a:lnSpc>
              <a:spcBef>
                <a:spcPts val="0"/>
              </a:spcBef>
              <a:spcAft>
                <a:spcPts val="0"/>
              </a:spcAft>
              <a:buClrTx/>
              <a:buSzTx/>
              <a:buFontTx/>
              <a:buNone/>
            </a:pPr>
            <a:r>
              <a:rPr lang="zh-CN" sz="1400" b="1" i="0" u="none" strike="noStrike" kern="1200" spc="0" baseline="0">
                <a:ln>
                  <a:noFill/>
                </a:ln>
                <a:solidFill>
                  <a:srgbClr val="7E5D4A"/>
                </a:solidFill>
                <a:latin typeface="等线"/>
                <a:ea typeface="等线"/>
              </a:rPr>
              <a:t>汇报人：</a:t>
            </a:r>
          </a:p>
        </p:txBody>
      </p:sp>
      <p:sp>
        <p:nvSpPr>
          <p:cNvPr id="28" name="文本框 27"/>
          <p:cNvSpPr txBox="1"/>
          <p:nvPr/>
        </p:nvSpPr>
        <p:spPr>
          <a:xfrm>
            <a:off x="6845279" y="5530891"/>
            <a:ext cx="2333602" cy="307793"/>
          </a:xfrm>
          <a:prstGeom prst="rect">
            <a:avLst/>
          </a:prstGeom>
          <a:noFill/>
        </p:spPr>
        <p:txBody>
          <a:bodyPr wrap="square">
            <a:spAutoFit/>
          </a:bodyPr>
          <a:lstStyle>
            <a:lvl1pPr marL="0" lvl="0" algn="l" defTabSz="914400">
              <a:defRPr sz="1800" kern="1200">
                <a:solidFill>
                  <a:srgbClr val="000000"/>
                </a:solidFill>
                <a:latin typeface="Arial"/>
                <a:ea typeface="微软雅黑"/>
              </a:defRPr>
            </a:lvl1pPr>
            <a:lvl2pPr marL="457200" lvl="1" algn="l" defTabSz="914400">
              <a:defRPr sz="1800" kern="1200">
                <a:solidFill>
                  <a:srgbClr val="000000"/>
                </a:solidFill>
                <a:latin typeface="Arial"/>
                <a:ea typeface="微软雅黑"/>
              </a:defRPr>
            </a:lvl2pPr>
            <a:lvl3pPr marL="914400" lvl="2" algn="l" defTabSz="914400">
              <a:defRPr sz="1800" kern="1200">
                <a:solidFill>
                  <a:srgbClr val="000000"/>
                </a:solidFill>
                <a:latin typeface="Arial"/>
                <a:ea typeface="微软雅黑"/>
              </a:defRPr>
            </a:lvl3pPr>
            <a:lvl4pPr marL="1371600" lvl="3" algn="l" defTabSz="914400">
              <a:defRPr sz="1800" kern="1200">
                <a:solidFill>
                  <a:srgbClr val="000000"/>
                </a:solidFill>
                <a:latin typeface="Arial"/>
                <a:ea typeface="微软雅黑"/>
              </a:defRPr>
            </a:lvl4pPr>
            <a:lvl5pPr marL="1828800" lvl="4" algn="l" defTabSz="914400">
              <a:defRPr sz="1800" kern="1200">
                <a:solidFill>
                  <a:srgbClr val="000000"/>
                </a:solidFill>
                <a:latin typeface="Arial"/>
                <a:ea typeface="微软雅黑"/>
              </a:defRPr>
            </a:lvl5pPr>
            <a:lvl6pPr marL="2286000" lvl="5" algn="l" defTabSz="914400">
              <a:defRPr sz="1800" kern="1200">
                <a:solidFill>
                  <a:srgbClr val="000000"/>
                </a:solidFill>
                <a:latin typeface="Arial"/>
                <a:ea typeface="微软雅黑"/>
              </a:defRPr>
            </a:lvl6pPr>
            <a:lvl7pPr marL="2743200" lvl="6" algn="l" defTabSz="914400">
              <a:defRPr sz="1800" kern="1200">
                <a:solidFill>
                  <a:srgbClr val="000000"/>
                </a:solidFill>
                <a:latin typeface="Arial"/>
                <a:ea typeface="微软雅黑"/>
              </a:defRPr>
            </a:lvl7pPr>
            <a:lvl8pPr marL="3200400" lvl="7" algn="l" defTabSz="914400">
              <a:defRPr sz="1800" kern="1200">
                <a:solidFill>
                  <a:srgbClr val="000000"/>
                </a:solidFill>
                <a:latin typeface="Arial"/>
                <a:ea typeface="微软雅黑"/>
              </a:defRPr>
            </a:lvl8pPr>
            <a:lvl9pPr marL="3657600" lvl="8" algn="l" defTabSz="914400">
              <a:defRPr sz="1800" kern="1200">
                <a:solidFill>
                  <a:srgbClr val="000000"/>
                </a:solidFill>
                <a:latin typeface="Arial"/>
                <a:ea typeface="微软雅黑"/>
              </a:defRPr>
            </a:lvl9pPr>
          </a:lstStyle>
          <a:p>
            <a:pPr marL="0" lvl="0" indent="0" algn="l" defTabSz="914400">
              <a:lnSpc>
                <a:spcPct val="100000"/>
              </a:lnSpc>
              <a:spcBef>
                <a:spcPts val="0"/>
              </a:spcBef>
              <a:spcAft>
                <a:spcPts val="0"/>
              </a:spcAft>
              <a:buClrTx/>
              <a:buSzTx/>
              <a:buFontTx/>
              <a:buNone/>
            </a:pPr>
            <a:r>
              <a:rPr lang="zh-CN" sz="1400" b="1" i="0" u="none" strike="noStrike" kern="1200" spc="0" baseline="0">
                <a:ln>
                  <a:noFill/>
                </a:ln>
                <a:solidFill>
                  <a:srgbClr val="7E5D4A"/>
                </a:solidFill>
                <a:latin typeface="等线"/>
                <a:ea typeface="等线"/>
              </a:rPr>
              <a:t>时间：</a:t>
            </a:r>
          </a:p>
        </p:txBody>
      </p:sp>
      <p:pic>
        <p:nvPicPr>
          <p:cNvPr id="7" name="图片 6">
            <a:extLst>
              <a:ext uri="{FF2B5EF4-FFF2-40B4-BE49-F238E27FC236}">
                <a16:creationId xmlns:a16="http://schemas.microsoft.com/office/drawing/2014/main" id="{158275AA-C0D9-4190-AD03-C57C9DD788FD}"/>
              </a:ext>
            </a:extLst>
          </p:cNvPr>
          <p:cNvPicPr>
            <a:picLocks noChangeAspect="1"/>
          </p:cNvPicPr>
          <p:nvPr/>
        </p:nvPicPr>
        <p:blipFill rotWithShape="1">
          <a:blip r:embed="rId2">
            <a:extLst>
              <a:ext uri="{28A0092B-C50C-407E-A947-70E740481C1C}">
                <a14:useLocalDpi xmlns:a14="http://schemas.microsoft.com/office/drawing/2010/main" val="0"/>
              </a:ext>
            </a:extLst>
          </a:blip>
          <a:srcRect l="-287" t="21945" r="287" b="29854"/>
          <a:stretch/>
        </p:blipFill>
        <p:spPr>
          <a:xfrm>
            <a:off x="-34962" y="-1154177"/>
            <a:ext cx="12191031" cy="440747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C1505BC-85DB-46C2-B978-A8155433B8DC}"/>
              </a:ext>
            </a:extLst>
          </p:cNvPr>
          <p:cNvPicPr>
            <a:picLocks noChangeAspect="1"/>
          </p:cNvPicPr>
          <p:nvPr/>
        </p:nvPicPr>
        <p:blipFill>
          <a:blip r:embed="rId2">
            <a:extLst>
              <a:ext uri="{28A0092B-C50C-407E-A947-70E740481C1C}">
                <a14:useLocalDpi xmlns:a14="http://schemas.microsoft.com/office/drawing/2010/main" val="0"/>
              </a:ext>
            </a:extLst>
          </a:blip>
          <a:srcRect t="17400" b="17400"/>
          <a:stretch/>
        </p:blipFill>
        <p:spPr>
          <a:xfrm>
            <a:off x="0" y="-8219"/>
            <a:ext cx="7065817" cy="6906249"/>
          </a:xfrm>
          <a:prstGeom prst="rect">
            <a:avLst/>
          </a:prstGeom>
          <a:noFill/>
        </p:spPr>
      </p:pic>
      <p:sp>
        <p:nvSpPr>
          <p:cNvPr id="2" name="矩形 1">
            <a:extLst>
              <a:ext uri="{FF2B5EF4-FFF2-40B4-BE49-F238E27FC236}">
                <a16:creationId xmlns:a16="http://schemas.microsoft.com/office/drawing/2014/main" id="{73009D2A-57F5-4895-902E-DCA980A82BCB}"/>
              </a:ext>
            </a:extLst>
          </p:cNvPr>
          <p:cNvSpPr/>
          <p:nvPr/>
        </p:nvSpPr>
        <p:spPr>
          <a:xfrm>
            <a:off x="-101600" y="0"/>
            <a:ext cx="12293600" cy="6858000"/>
          </a:xfrm>
          <a:prstGeom prst="rect">
            <a:avLst/>
          </a:prstGeom>
          <a:solidFill>
            <a:srgbClr val="E8BC2C">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p:nvSpPr>
        <p:spPr>
          <a:xfrm>
            <a:off x="5237524" y="879278"/>
            <a:ext cx="7621949" cy="1292790"/>
          </a:xfrm>
          <a:prstGeom prst="roundRect">
            <a:avLst>
              <a:gd name="adj" fmla="val 50000"/>
            </a:avLst>
          </a:prstGeom>
          <a:solidFill>
            <a:srgbClr val="E8BC2C"/>
          </a:solidFill>
          <a:ln>
            <a:noFill/>
          </a:ln>
        </p:spPr>
        <p:txBody>
          <a:bodyPr vert="horz" wrap="square" numCol="1" spcCol="0" anchor="ctr" anchorCtr="0"/>
          <a:lstStyle/>
          <a:p>
            <a:pPr algn="ctr"/>
            <a:endParaRPr lang="zh-CN">
              <a:solidFill>
                <a:schemeClr val="lt1"/>
              </a:solidFill>
              <a:latin typeface="思源黑体 CN Light"/>
              <a:ea typeface="思源黑体 CN Light"/>
            </a:endParaRPr>
          </a:p>
        </p:txBody>
      </p:sp>
      <p:sp>
        <p:nvSpPr>
          <p:cNvPr id="12" name="矩形 11"/>
          <p:cNvSpPr/>
          <p:nvPr/>
        </p:nvSpPr>
        <p:spPr>
          <a:xfrm>
            <a:off x="8380074" y="1076139"/>
            <a:ext cx="4018218" cy="916148"/>
          </a:xfrm>
          <a:prstGeom prst="rect">
            <a:avLst/>
          </a:prstGeom>
        </p:spPr>
        <p:txBody>
          <a:bodyPr wrap="square">
            <a:spAutoFit/>
          </a:bodyPr>
          <a:lstStyle/>
          <a:p>
            <a:pPr algn="ctr">
              <a:lnSpc>
                <a:spcPct val="120000"/>
              </a:lnSpc>
            </a:pPr>
            <a:r>
              <a:rPr lang="en-US" sz="4800" b="1" spc="120" dirty="0" err="1">
                <a:ln w="0">
                  <a:solidFill>
                    <a:schemeClr val="bg1"/>
                  </a:solidFill>
                </a:ln>
                <a:solidFill>
                  <a:schemeClr val="bg1"/>
                </a:solidFill>
                <a:latin typeface="思源黑体 CN Medium"/>
                <a:ea typeface="思源黑体 CN Medium"/>
              </a:rPr>
              <a:t>目</a:t>
            </a:r>
            <a:r>
              <a:rPr lang="zh-CN" altLang="en-US" sz="4800" b="1" spc="120" dirty="0">
                <a:ln w="0">
                  <a:solidFill>
                    <a:schemeClr val="bg1"/>
                  </a:solidFill>
                </a:ln>
                <a:solidFill>
                  <a:schemeClr val="bg1"/>
                </a:solidFill>
                <a:latin typeface="思源黑体 CN Medium"/>
                <a:ea typeface="思源黑体 CN Medium"/>
              </a:rPr>
              <a:t> </a:t>
            </a:r>
            <a:r>
              <a:rPr lang="en-US" sz="4800" b="1" spc="120" dirty="0" err="1">
                <a:ln w="0">
                  <a:solidFill>
                    <a:schemeClr val="bg1"/>
                  </a:solidFill>
                </a:ln>
                <a:solidFill>
                  <a:schemeClr val="bg1"/>
                </a:solidFill>
                <a:latin typeface="思源黑体 CN Medium"/>
                <a:ea typeface="思源黑体 CN Medium"/>
              </a:rPr>
              <a:t>录</a:t>
            </a:r>
            <a:endParaRPr lang="en-US" sz="4800" b="1" spc="120" dirty="0">
              <a:ln w="0">
                <a:solidFill>
                  <a:schemeClr val="bg1"/>
                </a:solidFill>
              </a:ln>
              <a:solidFill>
                <a:schemeClr val="bg1"/>
              </a:solidFill>
              <a:latin typeface="思源黑体 CN Medium"/>
              <a:ea typeface="思源黑体 CN Medium"/>
            </a:endParaRPr>
          </a:p>
        </p:txBody>
      </p:sp>
      <p:sp>
        <p:nvSpPr>
          <p:cNvPr id="68" name="矩形 67"/>
          <p:cNvSpPr/>
          <p:nvPr/>
        </p:nvSpPr>
        <p:spPr>
          <a:xfrm>
            <a:off x="7375896" y="2569044"/>
            <a:ext cx="687006" cy="829945"/>
          </a:xfrm>
          <a:prstGeom prst="rect">
            <a:avLst/>
          </a:prstGeom>
        </p:spPr>
        <p:txBody>
          <a:bodyPr wrap="square">
            <a:spAutoFit/>
          </a:bodyPr>
          <a:lstStyle/>
          <a:p>
            <a:pPr algn="ctr">
              <a:lnSpc>
                <a:spcPct val="120000"/>
              </a:lnSpc>
            </a:pPr>
            <a:r>
              <a:rPr lang="en-US" sz="4000" spc="120">
                <a:ln w="25400">
                  <a:solidFill>
                    <a:srgbClr val="E8BC2C">
                      <a:alpha val="50000"/>
                    </a:srgbClr>
                  </a:solidFill>
                </a:ln>
                <a:latin typeface="思源黑体 CN Medium"/>
                <a:ea typeface="思源黑体 CN Medium"/>
              </a:rPr>
              <a:t>1</a:t>
            </a:r>
          </a:p>
        </p:txBody>
      </p:sp>
      <p:grpSp>
        <p:nvGrpSpPr>
          <p:cNvPr id="31" name="组合 30"/>
          <p:cNvGrpSpPr/>
          <p:nvPr/>
        </p:nvGrpSpPr>
        <p:grpSpPr>
          <a:xfrm>
            <a:off x="8094701" y="2745097"/>
            <a:ext cx="2466024" cy="396583"/>
            <a:chOff x="8089398" y="2761139"/>
            <a:chExt cx="2466024" cy="396583"/>
          </a:xfrm>
        </p:grpSpPr>
        <p:sp>
          <p:nvSpPr>
            <p:cNvPr id="13" name="文本框 12"/>
            <p:cNvSpPr txBox="1"/>
            <p:nvPr/>
          </p:nvSpPr>
          <p:spPr>
            <a:xfrm>
              <a:off x="8089398" y="2761139"/>
              <a:ext cx="2418756" cy="396583"/>
            </a:xfrm>
            <a:prstGeom prst="rect">
              <a:avLst/>
            </a:prstGeom>
            <a:noFill/>
          </p:spPr>
          <p:txBody>
            <a:bodyPr wrap="square">
              <a:spAutoFit/>
            </a:bodyPr>
            <a:lstStyle/>
            <a:p>
              <a:pPr algn="ctr">
                <a:lnSpc>
                  <a:spcPct val="120000"/>
                </a:lnSpc>
              </a:pPr>
              <a:r>
                <a:rPr lang="zh-CN" b="1">
                  <a:solidFill>
                    <a:srgbClr val="7E5D4A"/>
                  </a:solidFill>
                  <a:latin typeface="Microsoft YaHei"/>
                  <a:ea typeface="Microsoft YaHei"/>
                </a:rPr>
                <a:t>点击输入标题文本</a:t>
              </a:r>
              <a:endParaRPr lang="zh-CN" b="1" spc="120">
                <a:solidFill>
                  <a:srgbClr val="7E5D4A"/>
                </a:solidFill>
                <a:latin typeface="Microsoft YaHei"/>
                <a:ea typeface="Microsoft YaHei"/>
              </a:endParaRPr>
            </a:p>
          </p:txBody>
        </p:sp>
        <p:cxnSp>
          <p:nvCxnSpPr>
            <p:cNvPr id="69" name="直接连接符 68"/>
            <p:cNvCxnSpPr/>
            <p:nvPr/>
          </p:nvCxnSpPr>
          <p:spPr>
            <a:xfrm>
              <a:off x="8176260" y="3135992"/>
              <a:ext cx="2379162" cy="0"/>
            </a:xfrm>
            <a:prstGeom prst="line">
              <a:avLst/>
            </a:prstGeom>
            <a:ln w="19050">
              <a:solidFill>
                <a:srgbClr val="E8BC2C"/>
              </a:solidFill>
              <a:prstDash val="solid"/>
              <a:miter/>
            </a:ln>
          </p:spPr>
        </p:cxnSp>
        <p:cxnSp>
          <p:nvCxnSpPr>
            <p:cNvPr id="70" name="直接连接符 69"/>
            <p:cNvCxnSpPr/>
            <p:nvPr/>
          </p:nvCxnSpPr>
          <p:spPr>
            <a:xfrm>
              <a:off x="10555422" y="2861945"/>
              <a:ext cx="0" cy="283572"/>
            </a:xfrm>
            <a:prstGeom prst="line">
              <a:avLst/>
            </a:prstGeom>
            <a:ln w="19050">
              <a:solidFill>
                <a:srgbClr val="E8BC2C"/>
              </a:solidFill>
              <a:prstDash val="solid"/>
              <a:miter/>
            </a:ln>
          </p:spPr>
        </p:cxnSp>
      </p:grpSp>
      <p:sp>
        <p:nvSpPr>
          <p:cNvPr id="91" name="矩形 90"/>
          <p:cNvSpPr/>
          <p:nvPr/>
        </p:nvSpPr>
        <p:spPr>
          <a:xfrm>
            <a:off x="7375896" y="3610232"/>
            <a:ext cx="687006" cy="768415"/>
          </a:xfrm>
          <a:prstGeom prst="rect">
            <a:avLst/>
          </a:prstGeom>
        </p:spPr>
        <p:txBody>
          <a:bodyPr wrap="square">
            <a:spAutoFit/>
          </a:bodyPr>
          <a:lstStyle/>
          <a:p>
            <a:pPr algn="ctr">
              <a:lnSpc>
                <a:spcPct val="120000"/>
              </a:lnSpc>
            </a:pPr>
            <a:r>
              <a:rPr lang="en-US" sz="4000" spc="120">
                <a:ln w="25400">
                  <a:solidFill>
                    <a:srgbClr val="E8BC2C">
                      <a:alpha val="50000"/>
                    </a:srgbClr>
                  </a:solidFill>
                </a:ln>
                <a:latin typeface="思源黑体 CN Medium"/>
                <a:ea typeface="思源黑体 CN Medium"/>
              </a:rPr>
              <a:t>2</a:t>
            </a:r>
          </a:p>
        </p:txBody>
      </p:sp>
      <p:grpSp>
        <p:nvGrpSpPr>
          <p:cNvPr id="92" name="组合 91"/>
          <p:cNvGrpSpPr/>
          <p:nvPr/>
        </p:nvGrpSpPr>
        <p:grpSpPr>
          <a:xfrm>
            <a:off x="8094701" y="3786285"/>
            <a:ext cx="2466024" cy="396583"/>
            <a:chOff x="8089398" y="2761139"/>
            <a:chExt cx="2466024" cy="396583"/>
          </a:xfrm>
        </p:grpSpPr>
        <p:sp>
          <p:nvSpPr>
            <p:cNvPr id="93" name="文本框 92"/>
            <p:cNvSpPr txBox="1"/>
            <p:nvPr/>
          </p:nvSpPr>
          <p:spPr>
            <a:xfrm>
              <a:off x="8089398" y="2761139"/>
              <a:ext cx="2418756" cy="396583"/>
            </a:xfrm>
            <a:prstGeom prst="rect">
              <a:avLst/>
            </a:prstGeom>
            <a:noFill/>
          </p:spPr>
          <p:txBody>
            <a:bodyPr wrap="square">
              <a:spAutoFit/>
            </a:bodyPr>
            <a:lstStyle/>
            <a:p>
              <a:pPr algn="ctr">
                <a:lnSpc>
                  <a:spcPct val="120000"/>
                </a:lnSpc>
              </a:pPr>
              <a:r>
                <a:rPr lang="zh-CN" b="1" dirty="0">
                  <a:solidFill>
                    <a:srgbClr val="7E5D4A"/>
                  </a:solidFill>
                  <a:latin typeface="Microsoft YaHei"/>
                  <a:ea typeface="Microsoft YaHei"/>
                </a:rPr>
                <a:t>点击输入标题文本</a:t>
              </a:r>
              <a:endParaRPr lang="zh-CN" b="1" spc="120" dirty="0">
                <a:solidFill>
                  <a:srgbClr val="7E5D4A"/>
                </a:solidFill>
                <a:latin typeface="Microsoft YaHei"/>
                <a:ea typeface="Microsoft YaHei"/>
              </a:endParaRPr>
            </a:p>
          </p:txBody>
        </p:sp>
        <p:cxnSp>
          <p:nvCxnSpPr>
            <p:cNvPr id="94" name="直接连接符 93"/>
            <p:cNvCxnSpPr/>
            <p:nvPr/>
          </p:nvCxnSpPr>
          <p:spPr>
            <a:xfrm>
              <a:off x="8176260" y="3135992"/>
              <a:ext cx="2379162" cy="0"/>
            </a:xfrm>
            <a:prstGeom prst="line">
              <a:avLst/>
            </a:prstGeom>
            <a:ln w="19050">
              <a:solidFill>
                <a:srgbClr val="E8BC2C"/>
              </a:solidFill>
              <a:prstDash val="solid"/>
              <a:miter/>
            </a:ln>
          </p:spPr>
        </p:cxnSp>
        <p:cxnSp>
          <p:nvCxnSpPr>
            <p:cNvPr id="95" name="直接连接符 94"/>
            <p:cNvCxnSpPr/>
            <p:nvPr/>
          </p:nvCxnSpPr>
          <p:spPr>
            <a:xfrm>
              <a:off x="10555422" y="2861945"/>
              <a:ext cx="0" cy="283572"/>
            </a:xfrm>
            <a:prstGeom prst="line">
              <a:avLst/>
            </a:prstGeom>
            <a:ln w="19050">
              <a:solidFill>
                <a:srgbClr val="E8BC2C"/>
              </a:solidFill>
              <a:prstDash val="solid"/>
              <a:miter/>
            </a:ln>
          </p:spPr>
        </p:cxnSp>
      </p:grpSp>
      <p:sp>
        <p:nvSpPr>
          <p:cNvPr id="97" name="矩形 96"/>
          <p:cNvSpPr/>
          <p:nvPr/>
        </p:nvSpPr>
        <p:spPr>
          <a:xfrm>
            <a:off x="7375896" y="4651420"/>
            <a:ext cx="687006" cy="768415"/>
          </a:xfrm>
          <a:prstGeom prst="rect">
            <a:avLst/>
          </a:prstGeom>
        </p:spPr>
        <p:txBody>
          <a:bodyPr wrap="square">
            <a:spAutoFit/>
          </a:bodyPr>
          <a:lstStyle/>
          <a:p>
            <a:pPr algn="ctr">
              <a:lnSpc>
                <a:spcPct val="120000"/>
              </a:lnSpc>
            </a:pPr>
            <a:r>
              <a:rPr lang="en-US" sz="4000" spc="120">
                <a:ln w="25400">
                  <a:solidFill>
                    <a:srgbClr val="E8BC2C">
                      <a:alpha val="50000"/>
                    </a:srgbClr>
                  </a:solidFill>
                </a:ln>
                <a:latin typeface="思源黑体 CN Medium"/>
                <a:ea typeface="思源黑体 CN Medium"/>
              </a:rPr>
              <a:t>3</a:t>
            </a:r>
          </a:p>
        </p:txBody>
      </p:sp>
      <p:grpSp>
        <p:nvGrpSpPr>
          <p:cNvPr id="98" name="组合 97"/>
          <p:cNvGrpSpPr/>
          <p:nvPr/>
        </p:nvGrpSpPr>
        <p:grpSpPr>
          <a:xfrm>
            <a:off x="8094701" y="4827473"/>
            <a:ext cx="2466024" cy="396583"/>
            <a:chOff x="8089398" y="2761139"/>
            <a:chExt cx="2466024" cy="396583"/>
          </a:xfrm>
        </p:grpSpPr>
        <p:sp>
          <p:nvSpPr>
            <p:cNvPr id="99" name="文本框 98"/>
            <p:cNvSpPr txBox="1"/>
            <p:nvPr/>
          </p:nvSpPr>
          <p:spPr>
            <a:xfrm>
              <a:off x="8089398" y="2761139"/>
              <a:ext cx="2418756" cy="396583"/>
            </a:xfrm>
            <a:prstGeom prst="rect">
              <a:avLst/>
            </a:prstGeom>
            <a:noFill/>
          </p:spPr>
          <p:txBody>
            <a:bodyPr wrap="square">
              <a:spAutoFit/>
            </a:bodyPr>
            <a:lstStyle/>
            <a:p>
              <a:pPr algn="ctr">
                <a:lnSpc>
                  <a:spcPct val="120000"/>
                </a:lnSpc>
                <a:buClrTx/>
                <a:buSzTx/>
                <a:buFontTx/>
              </a:pPr>
              <a:r>
                <a:rPr lang="zh-CN" b="1">
                  <a:solidFill>
                    <a:srgbClr val="7E5D4A"/>
                  </a:solidFill>
                  <a:latin typeface="Microsoft YaHei"/>
                  <a:ea typeface="Microsoft YaHei"/>
                </a:rPr>
                <a:t>点击输入标题文本</a:t>
              </a:r>
            </a:p>
          </p:txBody>
        </p:sp>
        <p:cxnSp>
          <p:nvCxnSpPr>
            <p:cNvPr id="100" name="直接连接符 99"/>
            <p:cNvCxnSpPr/>
            <p:nvPr/>
          </p:nvCxnSpPr>
          <p:spPr>
            <a:xfrm>
              <a:off x="8176260" y="3135992"/>
              <a:ext cx="2379162" cy="0"/>
            </a:xfrm>
            <a:prstGeom prst="line">
              <a:avLst/>
            </a:prstGeom>
            <a:ln w="19050">
              <a:solidFill>
                <a:srgbClr val="E8BC2C"/>
              </a:solidFill>
              <a:prstDash val="solid"/>
              <a:miter/>
            </a:ln>
          </p:spPr>
        </p:cxnSp>
        <p:cxnSp>
          <p:nvCxnSpPr>
            <p:cNvPr id="101" name="直接连接符 100"/>
            <p:cNvCxnSpPr/>
            <p:nvPr/>
          </p:nvCxnSpPr>
          <p:spPr>
            <a:xfrm>
              <a:off x="10555422" y="2861945"/>
              <a:ext cx="0" cy="283572"/>
            </a:xfrm>
            <a:prstGeom prst="line">
              <a:avLst/>
            </a:prstGeom>
            <a:ln w="19050">
              <a:solidFill>
                <a:srgbClr val="E8BC2C"/>
              </a:solidFill>
              <a:prstDash val="solid"/>
              <a:miter/>
            </a:ln>
          </p:spPr>
        </p:cxnSp>
      </p:grpSp>
      <p:sp>
        <p:nvSpPr>
          <p:cNvPr id="103" name="矩形 102"/>
          <p:cNvSpPr/>
          <p:nvPr/>
        </p:nvSpPr>
        <p:spPr>
          <a:xfrm>
            <a:off x="7375896" y="5692609"/>
            <a:ext cx="687006" cy="768415"/>
          </a:xfrm>
          <a:prstGeom prst="rect">
            <a:avLst/>
          </a:prstGeom>
        </p:spPr>
        <p:txBody>
          <a:bodyPr wrap="square">
            <a:spAutoFit/>
          </a:bodyPr>
          <a:lstStyle/>
          <a:p>
            <a:pPr algn="ctr">
              <a:lnSpc>
                <a:spcPct val="120000"/>
              </a:lnSpc>
            </a:pPr>
            <a:r>
              <a:rPr lang="en-US" sz="4000" spc="120">
                <a:ln w="25400">
                  <a:solidFill>
                    <a:srgbClr val="E8BC2C">
                      <a:alpha val="50000"/>
                    </a:srgbClr>
                  </a:solidFill>
                </a:ln>
                <a:latin typeface="思源黑体 CN Medium"/>
                <a:ea typeface="思源黑体 CN Medium"/>
              </a:rPr>
              <a:t>4</a:t>
            </a:r>
          </a:p>
        </p:txBody>
      </p:sp>
      <p:grpSp>
        <p:nvGrpSpPr>
          <p:cNvPr id="104" name="组合 103"/>
          <p:cNvGrpSpPr/>
          <p:nvPr/>
        </p:nvGrpSpPr>
        <p:grpSpPr>
          <a:xfrm>
            <a:off x="8094701" y="5868662"/>
            <a:ext cx="2466024" cy="396583"/>
            <a:chOff x="8089398" y="2761139"/>
            <a:chExt cx="2466024" cy="396583"/>
          </a:xfrm>
        </p:grpSpPr>
        <p:sp>
          <p:nvSpPr>
            <p:cNvPr id="105" name="文本框 104"/>
            <p:cNvSpPr txBox="1"/>
            <p:nvPr/>
          </p:nvSpPr>
          <p:spPr>
            <a:xfrm>
              <a:off x="8089398" y="2761139"/>
              <a:ext cx="2418756" cy="396583"/>
            </a:xfrm>
            <a:prstGeom prst="rect">
              <a:avLst/>
            </a:prstGeom>
            <a:noFill/>
          </p:spPr>
          <p:txBody>
            <a:bodyPr wrap="square">
              <a:spAutoFit/>
            </a:bodyPr>
            <a:lstStyle/>
            <a:p>
              <a:pPr algn="ctr">
                <a:lnSpc>
                  <a:spcPct val="120000"/>
                </a:lnSpc>
                <a:buClrTx/>
                <a:buSzTx/>
                <a:buFontTx/>
              </a:pPr>
              <a:r>
                <a:rPr lang="zh-CN" b="1">
                  <a:solidFill>
                    <a:srgbClr val="7E5D4A"/>
                  </a:solidFill>
                  <a:latin typeface="Microsoft YaHei"/>
                  <a:ea typeface="Microsoft YaHei"/>
                </a:rPr>
                <a:t>点击输入标题文本</a:t>
              </a:r>
            </a:p>
          </p:txBody>
        </p:sp>
        <p:cxnSp>
          <p:nvCxnSpPr>
            <p:cNvPr id="106" name="直接连接符 105"/>
            <p:cNvCxnSpPr/>
            <p:nvPr/>
          </p:nvCxnSpPr>
          <p:spPr>
            <a:xfrm>
              <a:off x="8176260" y="3135992"/>
              <a:ext cx="2379162" cy="0"/>
            </a:xfrm>
            <a:prstGeom prst="line">
              <a:avLst/>
            </a:prstGeom>
            <a:ln w="19050">
              <a:solidFill>
                <a:srgbClr val="E8BC2C"/>
              </a:solidFill>
              <a:prstDash val="solid"/>
              <a:miter/>
            </a:ln>
          </p:spPr>
        </p:cxnSp>
        <p:cxnSp>
          <p:nvCxnSpPr>
            <p:cNvPr id="107" name="直接连接符 106"/>
            <p:cNvCxnSpPr/>
            <p:nvPr/>
          </p:nvCxnSpPr>
          <p:spPr>
            <a:xfrm>
              <a:off x="10555422" y="2861945"/>
              <a:ext cx="0" cy="283572"/>
            </a:xfrm>
            <a:prstGeom prst="line">
              <a:avLst/>
            </a:prstGeom>
            <a:ln w="19050">
              <a:solidFill>
                <a:srgbClr val="E8BC2C"/>
              </a:solidFill>
              <a:prstDash val="solid"/>
              <a:miter/>
            </a:ln>
          </p:spPr>
        </p:cxnSp>
      </p:grpSp>
      <p:pic>
        <p:nvPicPr>
          <p:cNvPr id="6" name="图片 5">
            <a:extLst>
              <a:ext uri="{FF2B5EF4-FFF2-40B4-BE49-F238E27FC236}">
                <a16:creationId xmlns:a16="http://schemas.microsoft.com/office/drawing/2014/main" id="{C45B92C1-6B1C-41D8-85C6-9B97A5640C5E}"/>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5256210" y="660215"/>
            <a:ext cx="4795307" cy="2213707"/>
          </a:xfrm>
          <a:prstGeom prst="rect">
            <a:avLst/>
          </a:prstGeom>
        </p:spPr>
      </p:pic>
      <p:pic>
        <p:nvPicPr>
          <p:cNvPr id="32" name="图片 31">
            <a:extLst>
              <a:ext uri="{FF2B5EF4-FFF2-40B4-BE49-F238E27FC236}">
                <a16:creationId xmlns:a16="http://schemas.microsoft.com/office/drawing/2014/main" id="{95868CB1-A91D-442A-AE57-B10EF803F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9142" y="60264"/>
            <a:ext cx="2599215" cy="1199902"/>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54FA2BF9-6A86-41A4-8D7B-0B89CCFA99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576" y="791906"/>
            <a:ext cx="6209998" cy="4140868"/>
          </a:xfrm>
          <a:prstGeom prst="rect">
            <a:avLst/>
          </a:prstGeom>
        </p:spPr>
      </p:pic>
      <p:sp>
        <p:nvSpPr>
          <p:cNvPr id="2" name="矩形 1">
            <a:extLst>
              <a:ext uri="{FF2B5EF4-FFF2-40B4-BE49-F238E27FC236}">
                <a16:creationId xmlns:a16="http://schemas.microsoft.com/office/drawing/2014/main" id="{C9302578-6D70-4B78-A358-A4B5B9C9BFD2}"/>
              </a:ext>
            </a:extLst>
          </p:cNvPr>
          <p:cNvSpPr/>
          <p:nvPr/>
        </p:nvSpPr>
        <p:spPr>
          <a:xfrm>
            <a:off x="-23711" y="-114300"/>
            <a:ext cx="12287466" cy="7048500"/>
          </a:xfrm>
          <a:prstGeom prst="rect">
            <a:avLst/>
          </a:prstGeom>
          <a:solidFill>
            <a:srgbClr val="E8BC2C">
              <a:alpha val="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6629010" y="2603370"/>
            <a:ext cx="5735955" cy="830997"/>
          </a:xfrm>
          <a:prstGeom prst="rect">
            <a:avLst/>
          </a:prstGeom>
          <a:noFill/>
        </p:spPr>
        <p:txBody>
          <a:bodyPr wrap="square">
            <a:spAutoFit/>
          </a:bodyPr>
          <a:lstStyle/>
          <a:p>
            <a:r>
              <a:rPr lang="zh-CN" sz="4800" b="1">
                <a:ln>
                  <a:noFill/>
                </a:ln>
                <a:solidFill>
                  <a:srgbClr val="7E5D4A"/>
                </a:solidFill>
                <a:latin typeface="Microsoft YaHei"/>
                <a:ea typeface="Microsoft YaHei"/>
              </a:rPr>
              <a:t>点击输入标题文本</a:t>
            </a:r>
          </a:p>
        </p:txBody>
      </p:sp>
      <p:sp>
        <p:nvSpPr>
          <p:cNvPr id="41" name="矩形 40"/>
          <p:cNvSpPr/>
          <p:nvPr/>
        </p:nvSpPr>
        <p:spPr>
          <a:xfrm>
            <a:off x="6700794" y="3466464"/>
            <a:ext cx="5076839" cy="641350"/>
          </a:xfrm>
          <a:prstGeom prst="rect">
            <a:avLst/>
          </a:prstGeom>
        </p:spPr>
        <p:txBody>
          <a:bodyPr wrap="square">
            <a:spAutoFit/>
          </a:bodyPr>
          <a:lstStyle/>
          <a:p>
            <a:pPr>
              <a:lnSpc>
                <a:spcPct val="127000"/>
              </a:lnSpc>
            </a:pPr>
            <a:r>
              <a:rPr lang="en-US" sz="935">
                <a:solidFill>
                  <a:schemeClr val="tx1">
                    <a:lumMod val="65000"/>
                    <a:lumOff val="35000"/>
                  </a:schemeClr>
                </a:solidFill>
                <a:latin typeface="Adobe Myungjo Std M"/>
                <a:ea typeface="Adobe Myungjo Std M"/>
              </a:rPr>
              <a:t>Your content to play here, or through your copy, paste in this box, and select only the text. Your content to play here, or through your copy, paste in this box, and select only the text. </a:t>
            </a:r>
            <a:endParaRPr lang="zh-CN" sz="935">
              <a:solidFill>
                <a:schemeClr val="tx1">
                  <a:lumMod val="65000"/>
                  <a:lumOff val="35000"/>
                </a:schemeClr>
              </a:solidFill>
              <a:latin typeface="Adobe Myungjo Std M"/>
            </a:endParaRPr>
          </a:p>
        </p:txBody>
      </p:sp>
      <p:sp>
        <p:nvSpPr>
          <p:cNvPr id="28" name="Freeform 284"/>
          <p:cNvSpPr>
            <a:spLocks noEditPoints="1"/>
          </p:cNvSpPr>
          <p:nvPr/>
        </p:nvSpPr>
        <p:spPr>
          <a:xfrm>
            <a:off x="6960096" y="1181304"/>
            <a:ext cx="959841" cy="711525"/>
          </a:xfrm>
          <a:custGeom>
            <a:avLst/>
            <a:gdLst/>
            <a:ahLst/>
            <a:cxnLst/>
            <a:rect l="0" t="0" r="r" b="b"/>
            <a:pathLst>
              <a:path w="959841" h="711525">
                <a:moveTo>
                  <a:pt x="180676" y="0"/>
                </a:moveTo>
                <a:cubicBezTo>
                  <a:pt x="11292" y="0"/>
                  <a:pt x="11292" y="0"/>
                  <a:pt x="11292" y="0"/>
                </a:cubicBezTo>
                <a:cubicBezTo>
                  <a:pt x="11292" y="0"/>
                  <a:pt x="0" y="11294"/>
                  <a:pt x="0" y="11294"/>
                </a:cubicBezTo>
                <a:cubicBezTo>
                  <a:pt x="0" y="700231"/>
                  <a:pt x="0" y="700231"/>
                  <a:pt x="0" y="700231"/>
                </a:cubicBezTo>
                <a:cubicBezTo>
                  <a:pt x="0" y="700231"/>
                  <a:pt x="11292" y="711525"/>
                  <a:pt x="11292" y="711525"/>
                </a:cubicBezTo>
                <a:cubicBezTo>
                  <a:pt x="180676" y="711525"/>
                  <a:pt x="180676" y="711525"/>
                  <a:pt x="180676" y="711525"/>
                </a:cubicBezTo>
                <a:cubicBezTo>
                  <a:pt x="191968" y="711525"/>
                  <a:pt x="203260" y="700231"/>
                  <a:pt x="203260" y="700231"/>
                </a:cubicBezTo>
                <a:cubicBezTo>
                  <a:pt x="203260" y="11294"/>
                  <a:pt x="203260" y="11294"/>
                  <a:pt x="203260" y="11294"/>
                </a:cubicBezTo>
                <a:cubicBezTo>
                  <a:pt x="203260" y="11294"/>
                  <a:pt x="191968" y="0"/>
                  <a:pt x="180676" y="0"/>
                </a:cubicBezTo>
                <a:close/>
                <a:moveTo>
                  <a:pt x="22584" y="56470"/>
                </a:moveTo>
                <a:cubicBezTo>
                  <a:pt x="22584" y="45176"/>
                  <a:pt x="33877" y="45176"/>
                  <a:pt x="33877" y="45176"/>
                </a:cubicBezTo>
                <a:cubicBezTo>
                  <a:pt x="158091" y="45176"/>
                  <a:pt x="158091" y="45176"/>
                  <a:pt x="158091" y="45176"/>
                </a:cubicBezTo>
                <a:cubicBezTo>
                  <a:pt x="169384" y="45176"/>
                  <a:pt x="180676" y="45176"/>
                  <a:pt x="180676" y="56470"/>
                </a:cubicBezTo>
                <a:cubicBezTo>
                  <a:pt x="180676" y="316233"/>
                  <a:pt x="180676" y="316233"/>
                  <a:pt x="180676" y="316233"/>
                </a:cubicBezTo>
                <a:cubicBezTo>
                  <a:pt x="180676" y="316233"/>
                  <a:pt x="169384" y="327527"/>
                  <a:pt x="158091" y="327527"/>
                </a:cubicBezTo>
                <a:cubicBezTo>
                  <a:pt x="33877" y="327527"/>
                  <a:pt x="33877" y="327527"/>
                  <a:pt x="33877" y="327527"/>
                </a:cubicBezTo>
                <a:cubicBezTo>
                  <a:pt x="33877" y="327527"/>
                  <a:pt x="22584" y="316233"/>
                  <a:pt x="22584" y="316233"/>
                </a:cubicBezTo>
                <a:lnTo>
                  <a:pt x="22584" y="56470"/>
                </a:lnTo>
                <a:close/>
                <a:moveTo>
                  <a:pt x="180676" y="632467"/>
                </a:moveTo>
                <a:cubicBezTo>
                  <a:pt x="22584" y="632467"/>
                  <a:pt x="22584" y="632467"/>
                  <a:pt x="22584" y="632467"/>
                </a:cubicBezTo>
                <a:cubicBezTo>
                  <a:pt x="22584" y="632467"/>
                  <a:pt x="22584" y="632467"/>
                  <a:pt x="22584" y="632467"/>
                </a:cubicBezTo>
                <a:cubicBezTo>
                  <a:pt x="22584" y="621173"/>
                  <a:pt x="22584" y="621173"/>
                  <a:pt x="22584" y="621173"/>
                </a:cubicBezTo>
                <a:cubicBezTo>
                  <a:pt x="180676" y="621173"/>
                  <a:pt x="180676" y="621173"/>
                  <a:pt x="180676" y="621173"/>
                </a:cubicBezTo>
                <a:cubicBezTo>
                  <a:pt x="180676" y="621173"/>
                  <a:pt x="180676" y="621173"/>
                  <a:pt x="180676" y="632467"/>
                </a:cubicBezTo>
                <a:cubicBezTo>
                  <a:pt x="180676" y="632467"/>
                  <a:pt x="180676" y="632467"/>
                  <a:pt x="180676" y="632467"/>
                </a:cubicBezTo>
                <a:close/>
                <a:moveTo>
                  <a:pt x="180676" y="587290"/>
                </a:moveTo>
                <a:cubicBezTo>
                  <a:pt x="22584" y="587290"/>
                  <a:pt x="22584" y="587290"/>
                  <a:pt x="22584" y="587290"/>
                </a:cubicBezTo>
                <a:cubicBezTo>
                  <a:pt x="22584" y="587290"/>
                  <a:pt x="22584" y="587290"/>
                  <a:pt x="22584" y="587290"/>
                </a:cubicBezTo>
                <a:cubicBezTo>
                  <a:pt x="22584" y="587290"/>
                  <a:pt x="22584" y="575996"/>
                  <a:pt x="22584" y="575996"/>
                </a:cubicBezTo>
                <a:cubicBezTo>
                  <a:pt x="180676" y="575996"/>
                  <a:pt x="180676" y="575996"/>
                  <a:pt x="180676" y="575996"/>
                </a:cubicBezTo>
                <a:cubicBezTo>
                  <a:pt x="180676" y="575996"/>
                  <a:pt x="180676" y="587290"/>
                  <a:pt x="180676" y="587290"/>
                </a:cubicBezTo>
                <a:cubicBezTo>
                  <a:pt x="180676" y="587290"/>
                  <a:pt x="180676" y="587290"/>
                  <a:pt x="180676" y="587290"/>
                </a:cubicBezTo>
                <a:close/>
                <a:moveTo>
                  <a:pt x="406521" y="0"/>
                </a:moveTo>
                <a:cubicBezTo>
                  <a:pt x="237137" y="0"/>
                  <a:pt x="237137" y="0"/>
                  <a:pt x="237137" y="0"/>
                </a:cubicBezTo>
                <a:cubicBezTo>
                  <a:pt x="225845" y="0"/>
                  <a:pt x="214553" y="11294"/>
                  <a:pt x="214553" y="11294"/>
                </a:cubicBezTo>
                <a:cubicBezTo>
                  <a:pt x="214553" y="700231"/>
                  <a:pt x="214553" y="700231"/>
                  <a:pt x="214553" y="700231"/>
                </a:cubicBezTo>
                <a:cubicBezTo>
                  <a:pt x="214553" y="700231"/>
                  <a:pt x="225845" y="711525"/>
                  <a:pt x="237137" y="711525"/>
                </a:cubicBezTo>
                <a:cubicBezTo>
                  <a:pt x="406521" y="711525"/>
                  <a:pt x="406521" y="711525"/>
                  <a:pt x="406521" y="711525"/>
                </a:cubicBezTo>
                <a:cubicBezTo>
                  <a:pt x="417813" y="711525"/>
                  <a:pt x="429105" y="700231"/>
                  <a:pt x="429105" y="700231"/>
                </a:cubicBezTo>
                <a:cubicBezTo>
                  <a:pt x="429105" y="11294"/>
                  <a:pt x="429105" y="11294"/>
                  <a:pt x="429105" y="11294"/>
                </a:cubicBezTo>
                <a:cubicBezTo>
                  <a:pt x="429105" y="11294"/>
                  <a:pt x="417813" y="0"/>
                  <a:pt x="406521" y="0"/>
                </a:cubicBezTo>
                <a:close/>
                <a:moveTo>
                  <a:pt x="248429" y="56470"/>
                </a:moveTo>
                <a:cubicBezTo>
                  <a:pt x="248429" y="45176"/>
                  <a:pt x="248429" y="45176"/>
                  <a:pt x="259722" y="45176"/>
                </a:cubicBezTo>
                <a:cubicBezTo>
                  <a:pt x="383936" y="45176"/>
                  <a:pt x="383936" y="45176"/>
                  <a:pt x="383936" y="45176"/>
                </a:cubicBezTo>
                <a:cubicBezTo>
                  <a:pt x="395229" y="45176"/>
                  <a:pt x="395229" y="45176"/>
                  <a:pt x="395229" y="56470"/>
                </a:cubicBezTo>
                <a:cubicBezTo>
                  <a:pt x="395229" y="316233"/>
                  <a:pt x="395229" y="316233"/>
                  <a:pt x="395229" y="316233"/>
                </a:cubicBezTo>
                <a:cubicBezTo>
                  <a:pt x="395229" y="316233"/>
                  <a:pt x="395229" y="327527"/>
                  <a:pt x="383936" y="327527"/>
                </a:cubicBezTo>
                <a:cubicBezTo>
                  <a:pt x="259722" y="327527"/>
                  <a:pt x="259722" y="327527"/>
                  <a:pt x="259722" y="327527"/>
                </a:cubicBezTo>
                <a:cubicBezTo>
                  <a:pt x="248429" y="327527"/>
                  <a:pt x="248429" y="316233"/>
                  <a:pt x="248429" y="316233"/>
                </a:cubicBezTo>
                <a:lnTo>
                  <a:pt x="248429" y="56470"/>
                </a:lnTo>
                <a:close/>
                <a:moveTo>
                  <a:pt x="395229" y="632467"/>
                </a:moveTo>
                <a:cubicBezTo>
                  <a:pt x="248429" y="632467"/>
                  <a:pt x="248429" y="632467"/>
                  <a:pt x="248429" y="632467"/>
                </a:cubicBezTo>
                <a:cubicBezTo>
                  <a:pt x="248429" y="632467"/>
                  <a:pt x="237137" y="632467"/>
                  <a:pt x="237137" y="632467"/>
                </a:cubicBezTo>
                <a:cubicBezTo>
                  <a:pt x="237137" y="621173"/>
                  <a:pt x="248429" y="621173"/>
                  <a:pt x="248429" y="621173"/>
                </a:cubicBezTo>
                <a:cubicBezTo>
                  <a:pt x="395229" y="621173"/>
                  <a:pt x="395229" y="621173"/>
                  <a:pt x="395229" y="621173"/>
                </a:cubicBezTo>
                <a:cubicBezTo>
                  <a:pt x="395229" y="621173"/>
                  <a:pt x="406521" y="621173"/>
                  <a:pt x="406521" y="632467"/>
                </a:cubicBezTo>
                <a:cubicBezTo>
                  <a:pt x="406521" y="632467"/>
                  <a:pt x="395229" y="632467"/>
                  <a:pt x="395229" y="632467"/>
                </a:cubicBezTo>
                <a:close/>
                <a:moveTo>
                  <a:pt x="395229" y="587290"/>
                </a:moveTo>
                <a:cubicBezTo>
                  <a:pt x="248429" y="587290"/>
                  <a:pt x="248429" y="587290"/>
                  <a:pt x="248429" y="587290"/>
                </a:cubicBezTo>
                <a:cubicBezTo>
                  <a:pt x="248429" y="587290"/>
                  <a:pt x="237137" y="587290"/>
                  <a:pt x="237137" y="587290"/>
                </a:cubicBezTo>
                <a:cubicBezTo>
                  <a:pt x="237137" y="587290"/>
                  <a:pt x="248429" y="575996"/>
                  <a:pt x="248429" y="575996"/>
                </a:cubicBezTo>
                <a:cubicBezTo>
                  <a:pt x="395229" y="575996"/>
                  <a:pt x="395229" y="575996"/>
                  <a:pt x="395229" y="575996"/>
                </a:cubicBezTo>
                <a:cubicBezTo>
                  <a:pt x="395229" y="575996"/>
                  <a:pt x="406521" y="587290"/>
                  <a:pt x="406521" y="587290"/>
                </a:cubicBezTo>
                <a:cubicBezTo>
                  <a:pt x="406521" y="587290"/>
                  <a:pt x="395229" y="587290"/>
                  <a:pt x="395229" y="587290"/>
                </a:cubicBezTo>
                <a:close/>
                <a:moveTo>
                  <a:pt x="959841" y="598585"/>
                </a:moveTo>
                <a:cubicBezTo>
                  <a:pt x="598489" y="11294"/>
                  <a:pt x="598489" y="11294"/>
                  <a:pt x="598489" y="11294"/>
                </a:cubicBezTo>
                <a:cubicBezTo>
                  <a:pt x="598489" y="11294"/>
                  <a:pt x="587197" y="11294"/>
                  <a:pt x="575905" y="11294"/>
                </a:cubicBezTo>
                <a:cubicBezTo>
                  <a:pt x="429105" y="101646"/>
                  <a:pt x="429105" y="101646"/>
                  <a:pt x="429105" y="101646"/>
                </a:cubicBezTo>
                <a:cubicBezTo>
                  <a:pt x="429105" y="112940"/>
                  <a:pt x="417813" y="112940"/>
                  <a:pt x="429105" y="124235"/>
                </a:cubicBezTo>
                <a:cubicBezTo>
                  <a:pt x="779165" y="700231"/>
                  <a:pt x="779165" y="700231"/>
                  <a:pt x="779165" y="700231"/>
                </a:cubicBezTo>
                <a:cubicBezTo>
                  <a:pt x="790457" y="711525"/>
                  <a:pt x="790457" y="711525"/>
                  <a:pt x="801750" y="700231"/>
                </a:cubicBezTo>
                <a:cubicBezTo>
                  <a:pt x="948549" y="621173"/>
                  <a:pt x="948549" y="621173"/>
                  <a:pt x="948549" y="621173"/>
                </a:cubicBezTo>
                <a:cubicBezTo>
                  <a:pt x="959841" y="609879"/>
                  <a:pt x="959841" y="598585"/>
                  <a:pt x="959841" y="598585"/>
                </a:cubicBezTo>
                <a:close/>
                <a:moveTo>
                  <a:pt x="722704" y="304939"/>
                </a:moveTo>
                <a:cubicBezTo>
                  <a:pt x="621074" y="361410"/>
                  <a:pt x="621074" y="361410"/>
                  <a:pt x="621074" y="361410"/>
                </a:cubicBezTo>
                <a:cubicBezTo>
                  <a:pt x="609781" y="372704"/>
                  <a:pt x="609781" y="372704"/>
                  <a:pt x="598489" y="361410"/>
                </a:cubicBezTo>
                <a:cubicBezTo>
                  <a:pt x="474274" y="146823"/>
                  <a:pt x="474274" y="146823"/>
                  <a:pt x="474274" y="146823"/>
                </a:cubicBezTo>
                <a:cubicBezTo>
                  <a:pt x="462982" y="135529"/>
                  <a:pt x="462982" y="124235"/>
                  <a:pt x="474274" y="124235"/>
                </a:cubicBezTo>
                <a:cubicBezTo>
                  <a:pt x="575905" y="56470"/>
                  <a:pt x="575905" y="56470"/>
                  <a:pt x="575905" y="56470"/>
                </a:cubicBezTo>
                <a:cubicBezTo>
                  <a:pt x="587197" y="56470"/>
                  <a:pt x="598489" y="56470"/>
                  <a:pt x="598489" y="67764"/>
                </a:cubicBezTo>
                <a:cubicBezTo>
                  <a:pt x="733996" y="282351"/>
                  <a:pt x="733996" y="282351"/>
                  <a:pt x="733996" y="282351"/>
                </a:cubicBezTo>
                <a:cubicBezTo>
                  <a:pt x="733996" y="293645"/>
                  <a:pt x="733996" y="293645"/>
                  <a:pt x="722704" y="304939"/>
                </a:cubicBezTo>
                <a:close/>
                <a:moveTo>
                  <a:pt x="745288" y="598585"/>
                </a:moveTo>
                <a:cubicBezTo>
                  <a:pt x="745288" y="598585"/>
                  <a:pt x="745288" y="598585"/>
                  <a:pt x="745288" y="587290"/>
                </a:cubicBezTo>
                <a:cubicBezTo>
                  <a:pt x="869503" y="508232"/>
                  <a:pt x="869503" y="508232"/>
                  <a:pt x="869503" y="508232"/>
                </a:cubicBezTo>
                <a:cubicBezTo>
                  <a:pt x="880795" y="508232"/>
                  <a:pt x="880795" y="508232"/>
                  <a:pt x="880795" y="519526"/>
                </a:cubicBezTo>
                <a:cubicBezTo>
                  <a:pt x="880795" y="519526"/>
                  <a:pt x="880795" y="519526"/>
                  <a:pt x="880795" y="519526"/>
                </a:cubicBezTo>
                <a:cubicBezTo>
                  <a:pt x="745288" y="598585"/>
                  <a:pt x="745288" y="598585"/>
                  <a:pt x="745288" y="598585"/>
                </a:cubicBezTo>
                <a:cubicBezTo>
                  <a:pt x="745288" y="598585"/>
                  <a:pt x="745288" y="598585"/>
                  <a:pt x="745288" y="598585"/>
                </a:cubicBezTo>
                <a:close/>
                <a:moveTo>
                  <a:pt x="903380" y="553408"/>
                </a:moveTo>
                <a:cubicBezTo>
                  <a:pt x="767873" y="632467"/>
                  <a:pt x="767873" y="632467"/>
                  <a:pt x="767873" y="632467"/>
                </a:cubicBezTo>
                <a:cubicBezTo>
                  <a:pt x="767873" y="632467"/>
                  <a:pt x="767873" y="632467"/>
                  <a:pt x="767873" y="632467"/>
                </a:cubicBezTo>
                <a:cubicBezTo>
                  <a:pt x="767873" y="632467"/>
                  <a:pt x="767873" y="632467"/>
                  <a:pt x="767873" y="632467"/>
                </a:cubicBezTo>
                <a:cubicBezTo>
                  <a:pt x="892088" y="553408"/>
                  <a:pt x="892088" y="553408"/>
                  <a:pt x="892088" y="553408"/>
                </a:cubicBezTo>
                <a:cubicBezTo>
                  <a:pt x="903380" y="542114"/>
                  <a:pt x="903380" y="553408"/>
                  <a:pt x="903380" y="553408"/>
                </a:cubicBezTo>
                <a:cubicBezTo>
                  <a:pt x="903380" y="553408"/>
                  <a:pt x="903380" y="553408"/>
                  <a:pt x="903380" y="553408"/>
                </a:cubicBezTo>
                <a:close/>
              </a:path>
            </a:pathLst>
          </a:custGeom>
          <a:solidFill>
            <a:srgbClr val="E8BC2C"/>
          </a:solidFill>
          <a:ln>
            <a:noFill/>
          </a:ln>
        </p:spPr>
        <p:txBody>
          <a:bodyPr vert="horz" wrap="square" lIns="91440" tIns="45720" rIns="91440" bIns="45720" numCol="1" anchor="t" anchorCtr="0"/>
          <a:lstStyle/>
          <a:p>
            <a:pPr marL="0" lvl="0" indent="0" defTabSz="914400">
              <a:lnSpc>
                <a:spcPct val="100000"/>
              </a:lnSpc>
              <a:spcBef>
                <a:spcPts val="0"/>
              </a:spcBef>
              <a:spcAft>
                <a:spcPts val="0"/>
              </a:spcAft>
              <a:buClrTx/>
              <a:buSzTx/>
              <a:buFontTx/>
              <a:buNone/>
            </a:pPr>
            <a:endParaRPr lang="zh-CN" sz="2400" b="0" i="0" u="none" strike="noStrike" kern="0" spc="0" baseline="0">
              <a:ln>
                <a:noFill/>
              </a:ln>
              <a:solidFill>
                <a:srgbClr val="000000"/>
              </a:solidFill>
            </a:endParaRPr>
          </a:p>
        </p:txBody>
      </p:sp>
      <p:grpSp>
        <p:nvGrpSpPr>
          <p:cNvPr id="33" name="组合 32"/>
          <p:cNvGrpSpPr/>
          <p:nvPr/>
        </p:nvGrpSpPr>
        <p:grpSpPr>
          <a:xfrm>
            <a:off x="8038835" y="1410256"/>
            <a:ext cx="1912173" cy="584775"/>
            <a:chOff x="2914422" y="3481046"/>
            <a:chExt cx="1434130" cy="438581"/>
          </a:xfrm>
        </p:grpSpPr>
        <p:sp>
          <p:nvSpPr>
            <p:cNvPr id="34" name="矩形 33"/>
            <p:cNvSpPr/>
            <p:nvPr/>
          </p:nvSpPr>
          <p:spPr>
            <a:xfrm>
              <a:off x="3167555" y="3481046"/>
              <a:ext cx="1180997" cy="438581"/>
            </a:xfrm>
            <a:prstGeom prst="rect">
              <a:avLst/>
            </a:prstGeom>
          </p:spPr>
          <p:txBody>
            <a:bodyPr wrap="none">
              <a:spAutoFit/>
            </a:bodyPr>
            <a:lstStyle/>
            <a:p>
              <a:r>
                <a:rPr lang="en-US" sz="3200" dirty="0">
                  <a:solidFill>
                    <a:srgbClr val="751F1F"/>
                  </a:solidFill>
                  <a:latin typeface="微软雅黑"/>
                  <a:ea typeface="微软雅黑"/>
                </a:rPr>
                <a:t>Part 01</a:t>
              </a:r>
            </a:p>
          </p:txBody>
        </p:sp>
        <p:grpSp>
          <p:nvGrpSpPr>
            <p:cNvPr id="35" name="组合 34"/>
            <p:cNvGrpSpPr/>
            <p:nvPr/>
          </p:nvGrpSpPr>
          <p:grpSpPr>
            <a:xfrm>
              <a:off x="2914422" y="3588391"/>
              <a:ext cx="254804" cy="254804"/>
              <a:chOff x="2914422" y="3575608"/>
              <a:chExt cx="254804" cy="254804"/>
            </a:xfrm>
          </p:grpSpPr>
          <p:sp>
            <p:nvSpPr>
              <p:cNvPr id="36" name="椭圆 35"/>
              <p:cNvSpPr/>
              <p:nvPr/>
            </p:nvSpPr>
            <p:spPr>
              <a:xfrm>
                <a:off x="2914422" y="3575608"/>
                <a:ext cx="254804" cy="254804"/>
              </a:xfrm>
              <a:prstGeom prst="ellipse">
                <a:avLst/>
              </a:prstGeom>
              <a:solidFill>
                <a:schemeClr val="bg1"/>
              </a:solidFill>
              <a:ln>
                <a:noFill/>
              </a:ln>
            </p:spPr>
            <p:txBody>
              <a:bodyPr anchor="ctr"/>
              <a:lstStyle/>
              <a:p>
                <a:pPr algn="ctr"/>
                <a:endParaRPr lang="zh-CN" sz="1600">
                  <a:solidFill>
                    <a:schemeClr val="bg1">
                      <a:lumMod val="65000"/>
                    </a:schemeClr>
                  </a:solidFill>
                </a:endParaRPr>
              </a:p>
            </p:txBody>
          </p:sp>
          <p:sp>
            <p:nvSpPr>
              <p:cNvPr id="37" name="student-with-graduation-cap_57073"/>
              <p:cNvSpPr>
                <a:spLocks noChangeAspect="1"/>
              </p:cNvSpPr>
              <p:nvPr/>
            </p:nvSpPr>
            <p:spPr>
              <a:xfrm>
                <a:off x="2966182" y="3612952"/>
                <a:ext cx="151284" cy="180116"/>
              </a:xfrm>
              <a:custGeom>
                <a:avLst/>
                <a:gdLst/>
                <a:ahLst/>
                <a:cxnLst/>
                <a:rect l="l" t="t" r="r" b="b"/>
                <a:pathLst>
                  <a:path w="151284" h="180116">
                    <a:moveTo>
                      <a:pt x="51157" y="114387"/>
                    </a:moveTo>
                    <a:cubicBezTo>
                      <a:pt x="52470" y="114387"/>
                      <a:pt x="53578" y="115174"/>
                      <a:pt x="54103" y="116280"/>
                    </a:cubicBezTo>
                    <a:cubicBezTo>
                      <a:pt x="59265" y="124901"/>
                      <a:pt x="68832" y="150004"/>
                      <a:pt x="75511" y="150470"/>
                    </a:cubicBezTo>
                    <a:cubicBezTo>
                      <a:pt x="75569" y="150470"/>
                      <a:pt x="75598" y="150441"/>
                      <a:pt x="75657" y="150441"/>
                    </a:cubicBezTo>
                    <a:cubicBezTo>
                      <a:pt x="75686" y="150441"/>
                      <a:pt x="75744" y="150470"/>
                      <a:pt x="75773" y="150470"/>
                    </a:cubicBezTo>
                    <a:cubicBezTo>
                      <a:pt x="82452" y="150004"/>
                      <a:pt x="92019" y="124901"/>
                      <a:pt x="97181" y="116280"/>
                    </a:cubicBezTo>
                    <a:cubicBezTo>
                      <a:pt x="97706" y="115174"/>
                      <a:pt x="98844" y="114387"/>
                      <a:pt x="100156" y="114387"/>
                    </a:cubicBezTo>
                    <a:cubicBezTo>
                      <a:pt x="100739" y="114387"/>
                      <a:pt x="101293" y="114562"/>
                      <a:pt x="101789" y="114824"/>
                    </a:cubicBezTo>
                    <a:cubicBezTo>
                      <a:pt x="103656" y="115844"/>
                      <a:pt x="114564" y="122338"/>
                      <a:pt x="120806" y="124580"/>
                    </a:cubicBezTo>
                    <a:cubicBezTo>
                      <a:pt x="141834" y="132152"/>
                      <a:pt x="151284" y="139869"/>
                      <a:pt x="151284" y="145140"/>
                    </a:cubicBezTo>
                    <a:lnTo>
                      <a:pt x="151284" y="145665"/>
                    </a:lnTo>
                    <a:lnTo>
                      <a:pt x="151284" y="179621"/>
                    </a:lnTo>
                    <a:lnTo>
                      <a:pt x="151284" y="180116"/>
                    </a:lnTo>
                    <a:lnTo>
                      <a:pt x="75773" y="180116"/>
                    </a:lnTo>
                    <a:lnTo>
                      <a:pt x="75657" y="180116"/>
                    </a:lnTo>
                    <a:lnTo>
                      <a:pt x="75511" y="180116"/>
                    </a:lnTo>
                    <a:lnTo>
                      <a:pt x="0" y="180116"/>
                    </a:lnTo>
                    <a:lnTo>
                      <a:pt x="0" y="179621"/>
                    </a:lnTo>
                    <a:lnTo>
                      <a:pt x="0" y="145665"/>
                    </a:lnTo>
                    <a:lnTo>
                      <a:pt x="0" y="145140"/>
                    </a:lnTo>
                    <a:cubicBezTo>
                      <a:pt x="0" y="139869"/>
                      <a:pt x="9450" y="132152"/>
                      <a:pt x="30478" y="124580"/>
                    </a:cubicBezTo>
                    <a:cubicBezTo>
                      <a:pt x="36749" y="122338"/>
                      <a:pt x="47628" y="115844"/>
                      <a:pt x="49495" y="114824"/>
                    </a:cubicBezTo>
                    <a:cubicBezTo>
                      <a:pt x="49991" y="114562"/>
                      <a:pt x="50545" y="114387"/>
                      <a:pt x="51157" y="114387"/>
                    </a:cubicBezTo>
                    <a:close/>
                    <a:moveTo>
                      <a:pt x="75652" y="0"/>
                    </a:moveTo>
                    <a:cubicBezTo>
                      <a:pt x="76674" y="87"/>
                      <a:pt x="77869" y="379"/>
                      <a:pt x="79328" y="1077"/>
                    </a:cubicBezTo>
                    <a:cubicBezTo>
                      <a:pt x="82682" y="2679"/>
                      <a:pt x="116634" y="19250"/>
                      <a:pt x="129935" y="25773"/>
                    </a:cubicBezTo>
                    <a:cubicBezTo>
                      <a:pt x="131802" y="26676"/>
                      <a:pt x="132502" y="27695"/>
                      <a:pt x="132327" y="28656"/>
                    </a:cubicBezTo>
                    <a:cubicBezTo>
                      <a:pt x="132472" y="29588"/>
                      <a:pt x="131802" y="30461"/>
                      <a:pt x="130576" y="31161"/>
                    </a:cubicBezTo>
                    <a:cubicBezTo>
                      <a:pt x="130110" y="31423"/>
                      <a:pt x="128972" y="32005"/>
                      <a:pt x="127456" y="32762"/>
                    </a:cubicBezTo>
                    <a:lnTo>
                      <a:pt x="127456" y="49070"/>
                    </a:lnTo>
                    <a:cubicBezTo>
                      <a:pt x="128593" y="49740"/>
                      <a:pt x="129381" y="50934"/>
                      <a:pt x="129381" y="52361"/>
                    </a:cubicBezTo>
                    <a:cubicBezTo>
                      <a:pt x="129381" y="53613"/>
                      <a:pt x="128739" y="54662"/>
                      <a:pt x="127805" y="55361"/>
                    </a:cubicBezTo>
                    <a:cubicBezTo>
                      <a:pt x="127805" y="55361"/>
                      <a:pt x="129556" y="65175"/>
                      <a:pt x="129993" y="67359"/>
                    </a:cubicBezTo>
                    <a:cubicBezTo>
                      <a:pt x="130460" y="69543"/>
                      <a:pt x="120513" y="70068"/>
                      <a:pt x="121038" y="67359"/>
                    </a:cubicBezTo>
                    <a:cubicBezTo>
                      <a:pt x="121563" y="64622"/>
                      <a:pt x="123226" y="55361"/>
                      <a:pt x="123226" y="55361"/>
                    </a:cubicBezTo>
                    <a:cubicBezTo>
                      <a:pt x="122293" y="54662"/>
                      <a:pt x="121651" y="53613"/>
                      <a:pt x="121651" y="52361"/>
                    </a:cubicBezTo>
                    <a:cubicBezTo>
                      <a:pt x="121651" y="50934"/>
                      <a:pt x="122468" y="49740"/>
                      <a:pt x="123605" y="49070"/>
                    </a:cubicBezTo>
                    <a:lnTo>
                      <a:pt x="123605" y="34626"/>
                    </a:lnTo>
                    <a:cubicBezTo>
                      <a:pt x="119493" y="36636"/>
                      <a:pt x="114563" y="39023"/>
                      <a:pt x="111442" y="40509"/>
                    </a:cubicBezTo>
                    <a:cubicBezTo>
                      <a:pt x="111413" y="42722"/>
                      <a:pt x="111384" y="46508"/>
                      <a:pt x="111296" y="46566"/>
                    </a:cubicBezTo>
                    <a:cubicBezTo>
                      <a:pt x="110684" y="52012"/>
                      <a:pt x="109605" y="58040"/>
                      <a:pt x="109284" y="59758"/>
                    </a:cubicBezTo>
                    <a:cubicBezTo>
                      <a:pt x="109809" y="60020"/>
                      <a:pt x="112463" y="61768"/>
                      <a:pt x="112463" y="67126"/>
                    </a:cubicBezTo>
                    <a:cubicBezTo>
                      <a:pt x="112463" y="67155"/>
                      <a:pt x="112434" y="67184"/>
                      <a:pt x="112434" y="67213"/>
                    </a:cubicBezTo>
                    <a:cubicBezTo>
                      <a:pt x="112463" y="67359"/>
                      <a:pt x="112463" y="67505"/>
                      <a:pt x="112463" y="67650"/>
                    </a:cubicBezTo>
                    <a:cubicBezTo>
                      <a:pt x="111325" y="82590"/>
                      <a:pt x="105375" y="76154"/>
                      <a:pt x="104150" y="82706"/>
                    </a:cubicBezTo>
                    <a:cubicBezTo>
                      <a:pt x="102108" y="93569"/>
                      <a:pt x="92453" y="101432"/>
                      <a:pt x="86445" y="104169"/>
                    </a:cubicBezTo>
                    <a:cubicBezTo>
                      <a:pt x="82974" y="105742"/>
                      <a:pt x="79386" y="106528"/>
                      <a:pt x="75652" y="106615"/>
                    </a:cubicBezTo>
                    <a:cubicBezTo>
                      <a:pt x="71890" y="106528"/>
                      <a:pt x="68331" y="105742"/>
                      <a:pt x="64860" y="104169"/>
                    </a:cubicBezTo>
                    <a:cubicBezTo>
                      <a:pt x="58852" y="101432"/>
                      <a:pt x="49197" y="93569"/>
                      <a:pt x="47155" y="82706"/>
                    </a:cubicBezTo>
                    <a:cubicBezTo>
                      <a:pt x="45930" y="76154"/>
                      <a:pt x="39980" y="82590"/>
                      <a:pt x="38842" y="67650"/>
                    </a:cubicBezTo>
                    <a:cubicBezTo>
                      <a:pt x="38842" y="67505"/>
                      <a:pt x="38842" y="67359"/>
                      <a:pt x="38842" y="67213"/>
                    </a:cubicBezTo>
                    <a:cubicBezTo>
                      <a:pt x="38842" y="67184"/>
                      <a:pt x="38842" y="67155"/>
                      <a:pt x="38842" y="67126"/>
                    </a:cubicBezTo>
                    <a:cubicBezTo>
                      <a:pt x="38842" y="61768"/>
                      <a:pt x="41467" y="60020"/>
                      <a:pt x="41992" y="59758"/>
                    </a:cubicBezTo>
                    <a:cubicBezTo>
                      <a:pt x="41700" y="58040"/>
                      <a:pt x="40621" y="52012"/>
                      <a:pt x="39980" y="46566"/>
                    </a:cubicBezTo>
                    <a:cubicBezTo>
                      <a:pt x="39921" y="46508"/>
                      <a:pt x="39863" y="42722"/>
                      <a:pt x="39834" y="40509"/>
                    </a:cubicBezTo>
                    <a:cubicBezTo>
                      <a:pt x="34175" y="37800"/>
                      <a:pt x="22450" y="32151"/>
                      <a:pt x="20729" y="31161"/>
                    </a:cubicBezTo>
                    <a:cubicBezTo>
                      <a:pt x="19474" y="30461"/>
                      <a:pt x="18833" y="29588"/>
                      <a:pt x="18949" y="28656"/>
                    </a:cubicBezTo>
                    <a:cubicBezTo>
                      <a:pt x="18803" y="27695"/>
                      <a:pt x="19474" y="26676"/>
                      <a:pt x="21341" y="25773"/>
                    </a:cubicBezTo>
                    <a:cubicBezTo>
                      <a:pt x="34671" y="19250"/>
                      <a:pt x="68594" y="2679"/>
                      <a:pt x="71948" y="1077"/>
                    </a:cubicBezTo>
                    <a:cubicBezTo>
                      <a:pt x="73407" y="379"/>
                      <a:pt x="74631" y="87"/>
                      <a:pt x="75652" y="0"/>
                    </a:cubicBezTo>
                    <a:close/>
                  </a:path>
                </a:pathLst>
              </a:custGeom>
              <a:solidFill>
                <a:srgbClr val="E8BC2C"/>
              </a:solidFill>
              <a:ln>
                <a:noFill/>
              </a:ln>
            </p:spPr>
          </p:sp>
        </p:grpSp>
      </p:grpSp>
      <p:sp>
        <p:nvSpPr>
          <p:cNvPr id="17" name="矩形 16"/>
          <p:cNvSpPr/>
          <p:nvPr/>
        </p:nvSpPr>
        <p:spPr>
          <a:xfrm>
            <a:off x="-23711" y="4933713"/>
            <a:ext cx="7124258" cy="2424703"/>
          </a:xfrm>
          <a:prstGeom prst="rect">
            <a:avLst/>
          </a:prstGeom>
        </p:spPr>
        <p:txBody>
          <a:bodyPr wrap="square">
            <a:spAutoFit/>
          </a:bodyPr>
          <a:lstStyle/>
          <a:p>
            <a:pPr>
              <a:lnSpc>
                <a:spcPct val="120000"/>
              </a:lnSpc>
            </a:pPr>
            <a:r>
              <a:rPr lang="en-US" sz="13800" b="1" spc="120" dirty="0">
                <a:ln w="25400">
                  <a:solidFill>
                    <a:srgbClr val="E8BC2C"/>
                  </a:solidFill>
                </a:ln>
                <a:solidFill>
                  <a:srgbClr val="E8BC2C"/>
                </a:solidFill>
                <a:latin typeface="Microsoft YaHei"/>
                <a:ea typeface="Microsoft YaHei"/>
              </a:rPr>
              <a:t>PART 1</a:t>
            </a:r>
          </a:p>
        </p:txBody>
      </p:sp>
      <p:sp>
        <p:nvSpPr>
          <p:cNvPr id="5" name="任意多边形 4"/>
          <p:cNvSpPr/>
          <p:nvPr/>
        </p:nvSpPr>
        <p:spPr>
          <a:xfrm rot="19440000">
            <a:off x="4502626" y="3958577"/>
            <a:ext cx="3893" cy="2501"/>
          </a:xfrm>
          <a:custGeom>
            <a:avLst/>
            <a:gdLst/>
            <a:ahLst/>
            <a:cxnLst/>
            <a:rect l="l" t="t" r="r" b="b"/>
            <a:pathLst>
              <a:path w="3893" h="2501">
                <a:moveTo>
                  <a:pt x="3893" y="0"/>
                </a:moveTo>
                <a:lnTo>
                  <a:pt x="0" y="2501"/>
                </a:lnTo>
                <a:lnTo>
                  <a:pt x="0" y="0"/>
                </a:lnTo>
                <a:lnTo>
                  <a:pt x="3893" y="0"/>
                </a:lnTo>
                <a:close/>
              </a:path>
            </a:pathLst>
          </a:custGeom>
          <a:solidFill>
            <a:schemeClr val="accent1"/>
          </a:solidFill>
          <a:ln w="12700" cap="flat" cmpd="sng">
            <a:solidFill>
              <a:schemeClr val="accent1">
                <a:shade val="50000"/>
              </a:schemeClr>
            </a:solidFill>
            <a:prstDash val="solid"/>
            <a:miter/>
          </a:ln>
        </p:spPr>
        <p:txBody>
          <a:bodyPr wrap="square"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endParaRPr lang="zh-CN"/>
          </a:p>
        </p:txBody>
      </p:sp>
      <p:sp>
        <p:nvSpPr>
          <p:cNvPr id="14" name="任意多边形 13"/>
          <p:cNvSpPr/>
          <p:nvPr/>
        </p:nvSpPr>
        <p:spPr>
          <a:xfrm rot="19440000">
            <a:off x="4614374" y="3924538"/>
            <a:ext cx="7996" cy="388401"/>
          </a:xfrm>
          <a:custGeom>
            <a:avLst/>
            <a:gdLst/>
            <a:ahLst/>
            <a:cxnLst/>
            <a:rect l="l" t="t" r="r" b="b"/>
            <a:pathLst>
              <a:path w="7996" h="388401">
                <a:moveTo>
                  <a:pt x="3075" y="0"/>
                </a:moveTo>
                <a:lnTo>
                  <a:pt x="7996" y="388401"/>
                </a:lnTo>
                <a:lnTo>
                  <a:pt x="0" y="1904"/>
                </a:lnTo>
                <a:lnTo>
                  <a:pt x="3075" y="0"/>
                </a:lnTo>
                <a:close/>
              </a:path>
            </a:pathLst>
          </a:custGeom>
          <a:solidFill>
            <a:srgbClr val="E8BC2C"/>
          </a:solidFill>
          <a:ln>
            <a:noFill/>
          </a:ln>
        </p:spPr>
        <p:txBody>
          <a:bodyPr wrap="square"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endParaRPr lang="zh-CN"/>
          </a:p>
        </p:txBody>
      </p:sp>
      <p:cxnSp>
        <p:nvCxnSpPr>
          <p:cNvPr id="38" name="直接连接符 37"/>
          <p:cNvCxnSpPr/>
          <p:nvPr/>
        </p:nvCxnSpPr>
        <p:spPr>
          <a:xfrm>
            <a:off x="6779895" y="2117725"/>
            <a:ext cx="5518150" cy="12700"/>
          </a:xfrm>
          <a:prstGeom prst="line">
            <a:avLst/>
          </a:prstGeom>
          <a:ln w="6350">
            <a:solidFill>
              <a:srgbClr val="E8BC2C"/>
            </a:solidFill>
            <a:prstDash val="solid"/>
            <a:miter/>
          </a:ln>
        </p:spPr>
      </p:cxnSp>
      <p:sp>
        <p:nvSpPr>
          <p:cNvPr id="39" name="矩形 38"/>
          <p:cNvSpPr/>
          <p:nvPr/>
        </p:nvSpPr>
        <p:spPr>
          <a:xfrm>
            <a:off x="6527800" y="2216150"/>
            <a:ext cx="5735955" cy="2073275"/>
          </a:xfrm>
          <a:prstGeom prst="rect">
            <a:avLst/>
          </a:prstGeom>
          <a:noFill/>
          <a:ln w="12700">
            <a:solidFill>
              <a:srgbClr val="E8BC2C"/>
            </a:solidFill>
            <a:prstDash val="solid"/>
            <a:miter/>
          </a:ln>
        </p:spPr>
        <p:txBody>
          <a:bodyPr anchor="ctr"/>
          <a:lstStyle/>
          <a:p>
            <a:pPr algn="ctr"/>
            <a:endParaRPr lang="zh-CN">
              <a:solidFill>
                <a:schemeClr val="lt1"/>
              </a:solidFill>
            </a:endParaRPr>
          </a:p>
        </p:txBody>
      </p:sp>
      <p:pic>
        <p:nvPicPr>
          <p:cNvPr id="24" name="图片 23">
            <a:extLst>
              <a:ext uri="{FF2B5EF4-FFF2-40B4-BE49-F238E27FC236}">
                <a16:creationId xmlns:a16="http://schemas.microsoft.com/office/drawing/2014/main" id="{2F0862BB-75EB-4676-80B5-9C20E1FDA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142" y="60264"/>
            <a:ext cx="2599215" cy="11999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222E84E-42FC-4C21-AF89-04C2C22EE8DE}"/>
              </a:ext>
            </a:extLst>
          </p:cNvPr>
          <p:cNvPicPr>
            <a:picLocks noChangeAspect="1"/>
          </p:cNvPicPr>
          <p:nvPr/>
        </p:nvPicPr>
        <p:blipFill>
          <a:blip r:embed="rId2">
            <a:extLst>
              <a:ext uri="{28A0092B-C50C-407E-A947-70E740481C1C}">
                <a14:useLocalDpi xmlns:a14="http://schemas.microsoft.com/office/drawing/2010/main" val="0"/>
              </a:ext>
            </a:extLst>
          </a:blip>
          <a:srcRect l="16099" r="16099"/>
          <a:stretch/>
        </p:blipFill>
        <p:spPr>
          <a:xfrm>
            <a:off x="5368221" y="1727379"/>
            <a:ext cx="5487913" cy="4112533"/>
          </a:xfrm>
          <a:prstGeom prst="rect">
            <a:avLst/>
          </a:prstGeom>
        </p:spPr>
      </p:pic>
      <p:sp>
        <p:nvSpPr>
          <p:cNvPr id="48" name="矩形 47">
            <a:extLst>
              <a:ext uri="{FF2B5EF4-FFF2-40B4-BE49-F238E27FC236}">
                <a16:creationId xmlns:a16="http://schemas.microsoft.com/office/drawing/2014/main" id="{3BC8A6C7-8F4E-4B42-84BE-260129781943}"/>
              </a:ext>
            </a:extLst>
          </p:cNvPr>
          <p:cNvSpPr/>
          <p:nvPr/>
        </p:nvSpPr>
        <p:spPr>
          <a:xfrm>
            <a:off x="-23711" y="-114300"/>
            <a:ext cx="12287466" cy="7048500"/>
          </a:xfrm>
          <a:prstGeom prst="rect">
            <a:avLst/>
          </a:prstGeom>
          <a:solidFill>
            <a:srgbClr val="E8BC2C">
              <a:alpha val="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p:cNvSpPr/>
          <p:nvPr/>
        </p:nvSpPr>
        <p:spPr>
          <a:xfrm>
            <a:off x="10657614" y="3174"/>
            <a:ext cx="343535" cy="2247961"/>
          </a:xfrm>
          <a:prstGeom prst="rect">
            <a:avLst/>
          </a:prstGeom>
          <a:solidFill>
            <a:srgbClr val="237D3F"/>
          </a:solidFill>
          <a:ln>
            <a:noFill/>
          </a:ln>
        </p:spPr>
        <p:txBody>
          <a:bodyPr vert="horz" wrap="square" numCol="1" spcCol="0" anchor="ctr" anchorCtr="0"/>
          <a:lstStyle/>
          <a:p>
            <a:pPr lvl="0" algn="ctr">
              <a:buClrTx/>
              <a:buSzTx/>
              <a:buFontTx/>
            </a:pPr>
            <a:endParaRPr lang="zh-CN">
              <a:solidFill>
                <a:schemeClr val="lt1"/>
              </a:solidFill>
              <a:latin typeface="思源黑体 CN Light"/>
              <a:ea typeface="思源黑体 CN Light"/>
            </a:endParaRPr>
          </a:p>
        </p:txBody>
      </p:sp>
      <p:grpSp>
        <p:nvGrpSpPr>
          <p:cNvPr id="41" name="组合 40"/>
          <p:cNvGrpSpPr/>
          <p:nvPr/>
        </p:nvGrpSpPr>
        <p:grpSpPr>
          <a:xfrm>
            <a:off x="10475056" y="6551380"/>
            <a:ext cx="666842" cy="173162"/>
            <a:chOff x="8316476" y="5567806"/>
            <a:chExt cx="1309489" cy="340041"/>
          </a:xfrm>
        </p:grpSpPr>
        <p:sp>
          <p:nvSpPr>
            <p:cNvPr id="42" name="椭圆 41"/>
            <p:cNvSpPr/>
            <p:nvPr/>
          </p:nvSpPr>
          <p:spPr>
            <a:xfrm>
              <a:off x="9285924" y="5567806"/>
              <a:ext cx="340041" cy="340041"/>
            </a:xfrm>
            <a:prstGeom prst="ellipse">
              <a:avLst/>
            </a:prstGeom>
            <a:solidFill>
              <a:srgbClr val="237D3F">
                <a:alpha val="75000"/>
              </a:srgbClr>
            </a:solidFill>
            <a:ln>
              <a:noFill/>
            </a:ln>
          </p:spPr>
          <p:txBody>
            <a:bodyPr anchor="ctr"/>
            <a:lstStyle/>
            <a:p>
              <a:pPr algn="ctr"/>
              <a:endParaRPr lang="zh-CN">
                <a:solidFill>
                  <a:schemeClr val="lt1"/>
                </a:solidFill>
                <a:latin typeface="思源黑体 CN Light"/>
                <a:ea typeface="思源黑体 CN Light"/>
              </a:endParaRPr>
            </a:p>
          </p:txBody>
        </p:sp>
        <p:sp>
          <p:nvSpPr>
            <p:cNvPr id="43" name="椭圆 42"/>
            <p:cNvSpPr/>
            <p:nvPr/>
          </p:nvSpPr>
          <p:spPr>
            <a:xfrm>
              <a:off x="8801200" y="5567806"/>
              <a:ext cx="340041" cy="340041"/>
            </a:xfrm>
            <a:prstGeom prst="ellipse">
              <a:avLst/>
            </a:prstGeom>
            <a:solidFill>
              <a:srgbClr val="237D3F">
                <a:alpha val="87000"/>
              </a:srgbClr>
            </a:solidFill>
            <a:ln>
              <a:noFill/>
            </a:ln>
          </p:spPr>
          <p:txBody>
            <a:bodyPr anchor="ctr"/>
            <a:lstStyle/>
            <a:p>
              <a:pPr algn="ctr"/>
              <a:endParaRPr lang="zh-CN">
                <a:solidFill>
                  <a:schemeClr val="lt1"/>
                </a:solidFill>
                <a:latin typeface="思源黑体 CN Light"/>
                <a:ea typeface="思源黑体 CN Light"/>
              </a:endParaRPr>
            </a:p>
          </p:txBody>
        </p:sp>
        <p:sp>
          <p:nvSpPr>
            <p:cNvPr id="44" name="椭圆 43"/>
            <p:cNvSpPr/>
            <p:nvPr/>
          </p:nvSpPr>
          <p:spPr>
            <a:xfrm>
              <a:off x="8316476" y="5567806"/>
              <a:ext cx="340041" cy="340041"/>
            </a:xfrm>
            <a:prstGeom prst="ellipse">
              <a:avLst/>
            </a:prstGeom>
            <a:solidFill>
              <a:srgbClr val="237D3F"/>
            </a:solidFill>
            <a:ln>
              <a:noFill/>
            </a:ln>
          </p:spPr>
          <p:txBody>
            <a:bodyPr anchor="ctr"/>
            <a:lstStyle/>
            <a:p>
              <a:pPr algn="ctr"/>
              <a:endParaRPr lang="zh-CN">
                <a:solidFill>
                  <a:schemeClr val="lt1"/>
                </a:solidFill>
                <a:latin typeface="思源黑体 CN Light"/>
                <a:ea typeface="思源黑体 CN Light"/>
              </a:endParaRPr>
            </a:p>
          </p:txBody>
        </p:sp>
      </p:grpSp>
      <p:grpSp>
        <p:nvGrpSpPr>
          <p:cNvPr id="54" name="组合 53"/>
          <p:cNvGrpSpPr/>
          <p:nvPr/>
        </p:nvGrpSpPr>
        <p:grpSpPr>
          <a:xfrm>
            <a:off x="268548" y="1403296"/>
            <a:ext cx="4412349" cy="4075589"/>
            <a:chOff x="268548" y="1320850"/>
            <a:chExt cx="4412349" cy="4075589"/>
          </a:xfrm>
        </p:grpSpPr>
        <p:cxnSp>
          <p:nvCxnSpPr>
            <p:cNvPr id="5" name="直接连接符 4"/>
            <p:cNvCxnSpPr/>
            <p:nvPr/>
          </p:nvCxnSpPr>
          <p:spPr>
            <a:xfrm>
              <a:off x="583247" y="5396439"/>
              <a:ext cx="2045430" cy="0"/>
            </a:xfrm>
            <a:prstGeom prst="line">
              <a:avLst/>
            </a:prstGeom>
            <a:ln w="19050">
              <a:solidFill>
                <a:srgbClr val="E8BC2C"/>
              </a:solidFill>
              <a:prstDash val="solid"/>
              <a:miter/>
            </a:ln>
          </p:spPr>
        </p:cxnSp>
        <p:grpSp>
          <p:nvGrpSpPr>
            <p:cNvPr id="53" name="组合 52"/>
            <p:cNvGrpSpPr/>
            <p:nvPr/>
          </p:nvGrpSpPr>
          <p:grpSpPr>
            <a:xfrm>
              <a:off x="268548" y="1320850"/>
              <a:ext cx="4412349" cy="934967"/>
              <a:chOff x="268548" y="1320850"/>
              <a:chExt cx="4412349" cy="934967"/>
            </a:xfrm>
          </p:grpSpPr>
          <p:sp>
            <p:nvSpPr>
              <p:cNvPr id="26" name="文本框 25"/>
              <p:cNvSpPr txBox="1"/>
              <p:nvPr/>
            </p:nvSpPr>
            <p:spPr>
              <a:xfrm>
                <a:off x="268548" y="1320850"/>
                <a:ext cx="4412349" cy="781752"/>
              </a:xfrm>
              <a:prstGeom prst="rect">
                <a:avLst/>
              </a:prstGeom>
              <a:noFill/>
            </p:spPr>
            <p:txBody>
              <a:bodyPr wrap="square">
                <a:spAutoFit/>
              </a:bodyPr>
              <a:lstStyle/>
              <a:p>
                <a:pPr algn="ctr">
                  <a:lnSpc>
                    <a:spcPct val="120000"/>
                  </a:lnSpc>
                </a:pPr>
                <a:r>
                  <a:rPr lang="zh-CN" altLang="en-US" sz="4000" spc="120" dirty="0">
                    <a:solidFill>
                      <a:schemeClr val="bg1">
                        <a:lumMod val="50000"/>
                      </a:schemeClr>
                    </a:solidFill>
                    <a:latin typeface="思源黑体 CN Medium"/>
                    <a:ea typeface="思源黑体 CN Medium"/>
                  </a:rPr>
                  <a:t>在此添加标题</a:t>
                </a:r>
                <a:endParaRPr lang="en-US" sz="4000" spc="120" dirty="0">
                  <a:solidFill>
                    <a:schemeClr val="bg1">
                      <a:lumMod val="50000"/>
                    </a:schemeClr>
                  </a:solidFill>
                  <a:latin typeface="思源黑体 CN Medium"/>
                  <a:ea typeface="思源黑体 CN Medium"/>
                </a:endParaRPr>
              </a:p>
            </p:txBody>
          </p:sp>
          <p:sp>
            <p:nvSpPr>
              <p:cNvPr id="49" name="文本框 48"/>
              <p:cNvSpPr txBox="1"/>
              <p:nvPr/>
            </p:nvSpPr>
            <p:spPr>
              <a:xfrm>
                <a:off x="473044" y="1906041"/>
                <a:ext cx="3873680" cy="349776"/>
              </a:xfrm>
              <a:prstGeom prst="rect">
                <a:avLst/>
              </a:prstGeom>
              <a:noFill/>
            </p:spPr>
            <p:txBody>
              <a:bodyPr wrap="square">
                <a:spAutoFit/>
              </a:bodyPr>
              <a:lstStyle/>
              <a:p>
                <a:pPr>
                  <a:lnSpc>
                    <a:spcPct val="130000"/>
                  </a:lnSpc>
                </a:pPr>
                <a:r>
                  <a:rPr lang="en-US" sz="1400" dirty="0">
                    <a:solidFill>
                      <a:srgbClr val="237D3F">
                        <a:alpha val="20000"/>
                      </a:srgbClr>
                    </a:solidFill>
                    <a:latin typeface="思源黑体 CN Light"/>
                    <a:ea typeface="思源黑体 CN Light"/>
                  </a:rPr>
                  <a:t> </a:t>
                </a:r>
              </a:p>
            </p:txBody>
          </p:sp>
        </p:grpSp>
      </p:grpSp>
      <p:grpSp>
        <p:nvGrpSpPr>
          <p:cNvPr id="51" name="组合 50"/>
          <p:cNvGrpSpPr/>
          <p:nvPr/>
        </p:nvGrpSpPr>
        <p:grpSpPr>
          <a:xfrm>
            <a:off x="5498144" y="6547678"/>
            <a:ext cx="414976" cy="137160"/>
            <a:chOff x="5498144" y="6461097"/>
            <a:chExt cx="414976" cy="137160"/>
          </a:xfrm>
        </p:grpSpPr>
        <p:cxnSp>
          <p:nvCxnSpPr>
            <p:cNvPr id="18" name="直接连接符 17"/>
            <p:cNvCxnSpPr/>
            <p:nvPr/>
          </p:nvCxnSpPr>
          <p:spPr>
            <a:xfrm>
              <a:off x="5498144" y="6598257"/>
              <a:ext cx="414976" cy="0"/>
            </a:xfrm>
            <a:prstGeom prst="line">
              <a:avLst/>
            </a:prstGeom>
            <a:ln w="25400">
              <a:solidFill>
                <a:schemeClr val="bg1"/>
              </a:solidFill>
              <a:prstDash val="solid"/>
              <a:miter/>
            </a:ln>
          </p:spPr>
        </p:cxnSp>
        <p:cxnSp>
          <p:nvCxnSpPr>
            <p:cNvPr id="50" name="直接连接符 49"/>
            <p:cNvCxnSpPr/>
            <p:nvPr/>
          </p:nvCxnSpPr>
          <p:spPr>
            <a:xfrm>
              <a:off x="5498144" y="6461097"/>
              <a:ext cx="414976" cy="0"/>
            </a:xfrm>
            <a:prstGeom prst="line">
              <a:avLst/>
            </a:prstGeom>
            <a:ln w="25400">
              <a:solidFill>
                <a:schemeClr val="bg1"/>
              </a:solidFill>
              <a:prstDash val="solid"/>
              <a:miter/>
            </a:ln>
          </p:spPr>
        </p:cxnSp>
      </p:grpSp>
      <p:sp>
        <p:nvSpPr>
          <p:cNvPr id="52" name="矩形 51"/>
          <p:cNvSpPr/>
          <p:nvPr/>
        </p:nvSpPr>
        <p:spPr>
          <a:xfrm>
            <a:off x="5149319" y="5396438"/>
            <a:ext cx="343535" cy="1461559"/>
          </a:xfrm>
          <a:prstGeom prst="rect">
            <a:avLst/>
          </a:prstGeom>
          <a:solidFill>
            <a:srgbClr val="237D3F"/>
          </a:solidFill>
          <a:ln>
            <a:noFill/>
          </a:ln>
        </p:spPr>
        <p:txBody>
          <a:bodyPr vert="horz" wrap="square" numCol="1" spcCol="0" anchor="ctr" anchorCtr="0"/>
          <a:lstStyle/>
          <a:p>
            <a:pPr lvl="0" algn="ctr">
              <a:buClrTx/>
              <a:buSzTx/>
              <a:buFontTx/>
            </a:pPr>
            <a:endParaRPr lang="zh-CN">
              <a:solidFill>
                <a:schemeClr val="lt1"/>
              </a:solidFill>
              <a:latin typeface="思源黑体 CN Light"/>
              <a:ea typeface="思源黑体 CN Light"/>
            </a:endParaRPr>
          </a:p>
        </p:txBody>
      </p:sp>
      <p:sp>
        <p:nvSpPr>
          <p:cNvPr id="35" name="椭圆 34"/>
          <p:cNvSpPr/>
          <p:nvPr/>
        </p:nvSpPr>
        <p:spPr>
          <a:xfrm>
            <a:off x="10311372" y="4626152"/>
            <a:ext cx="1036018" cy="1016659"/>
          </a:xfrm>
          <a:prstGeom prst="ellipse">
            <a:avLst/>
          </a:prstGeom>
          <a:solidFill>
            <a:srgbClr val="E8BC2C">
              <a:alpha val="34000"/>
            </a:srgbClr>
          </a:solidFill>
          <a:ln>
            <a:noFill/>
          </a:ln>
        </p:spPr>
        <p:txBody>
          <a:bodyPr anchor="ctr"/>
          <a:lstStyle/>
          <a:p>
            <a:pPr algn="ctr"/>
            <a:endParaRPr lang="zh-CN">
              <a:solidFill>
                <a:schemeClr val="lt1"/>
              </a:solidFill>
              <a:latin typeface="思源黑体 CN Light"/>
              <a:ea typeface="思源黑体 CN Light"/>
            </a:endParaRPr>
          </a:p>
        </p:txBody>
      </p:sp>
      <p:sp>
        <p:nvSpPr>
          <p:cNvPr id="9" name="矩形 8"/>
          <p:cNvSpPr/>
          <p:nvPr/>
        </p:nvSpPr>
        <p:spPr>
          <a:xfrm>
            <a:off x="10658249" y="-9526"/>
            <a:ext cx="343535" cy="2247961"/>
          </a:xfrm>
          <a:prstGeom prst="rect">
            <a:avLst/>
          </a:prstGeom>
          <a:solidFill>
            <a:srgbClr val="237D3F"/>
          </a:solidFill>
          <a:ln>
            <a:noFill/>
          </a:ln>
        </p:spPr>
        <p:txBody>
          <a:bodyPr vert="horz" wrap="square" numCol="1" spcCol="0" anchor="ctr" anchorCtr="0"/>
          <a:lstStyle/>
          <a:p>
            <a:pPr lvl="0" algn="ctr">
              <a:buClrTx/>
              <a:buSzTx/>
              <a:buFontTx/>
            </a:pPr>
            <a:endParaRPr lang="zh-CN">
              <a:solidFill>
                <a:schemeClr val="lt1"/>
              </a:solidFill>
              <a:latin typeface="思源黑体 CN Light"/>
              <a:ea typeface="思源黑体 CN Light"/>
            </a:endParaRPr>
          </a:p>
        </p:txBody>
      </p:sp>
      <p:grpSp>
        <p:nvGrpSpPr>
          <p:cNvPr id="10" name="组合 9"/>
          <p:cNvGrpSpPr/>
          <p:nvPr/>
        </p:nvGrpSpPr>
        <p:grpSpPr>
          <a:xfrm>
            <a:off x="10475691" y="6538680"/>
            <a:ext cx="666842" cy="173162"/>
            <a:chOff x="8316476" y="5567806"/>
            <a:chExt cx="1309489" cy="340041"/>
          </a:xfrm>
          <a:solidFill>
            <a:schemeClr val="lt1"/>
          </a:solidFill>
        </p:grpSpPr>
        <p:sp>
          <p:nvSpPr>
            <p:cNvPr id="13" name="椭圆 12"/>
            <p:cNvSpPr/>
            <p:nvPr/>
          </p:nvSpPr>
          <p:spPr>
            <a:xfrm>
              <a:off x="9285924" y="5567806"/>
              <a:ext cx="340041" cy="340041"/>
            </a:xfrm>
            <a:prstGeom prst="ellipse">
              <a:avLst/>
            </a:prstGeom>
            <a:grpFill/>
            <a:ln>
              <a:noFill/>
            </a:ln>
          </p:spPr>
          <p:txBody>
            <a:bodyPr anchor="ctr"/>
            <a:lstStyle/>
            <a:p>
              <a:pPr algn="ctr"/>
              <a:endParaRPr lang="zh-CN">
                <a:solidFill>
                  <a:schemeClr val="lt1"/>
                </a:solidFill>
                <a:latin typeface="思源黑体 CN Light"/>
                <a:ea typeface="思源黑体 CN Light"/>
              </a:endParaRPr>
            </a:p>
          </p:txBody>
        </p:sp>
        <p:sp>
          <p:nvSpPr>
            <p:cNvPr id="14" name="椭圆 13"/>
            <p:cNvSpPr/>
            <p:nvPr/>
          </p:nvSpPr>
          <p:spPr>
            <a:xfrm>
              <a:off x="8801200" y="5567806"/>
              <a:ext cx="340041" cy="340041"/>
            </a:xfrm>
            <a:prstGeom prst="ellipse">
              <a:avLst/>
            </a:prstGeom>
            <a:grpFill/>
            <a:ln>
              <a:noFill/>
            </a:ln>
          </p:spPr>
          <p:txBody>
            <a:bodyPr anchor="ctr"/>
            <a:lstStyle/>
            <a:p>
              <a:pPr algn="ctr"/>
              <a:endParaRPr lang="zh-CN">
                <a:solidFill>
                  <a:schemeClr val="lt1"/>
                </a:solidFill>
                <a:latin typeface="思源黑体 CN Light"/>
                <a:ea typeface="思源黑体 CN Light"/>
              </a:endParaRPr>
            </a:p>
          </p:txBody>
        </p:sp>
        <p:sp>
          <p:nvSpPr>
            <p:cNvPr id="15" name="椭圆 14"/>
            <p:cNvSpPr/>
            <p:nvPr/>
          </p:nvSpPr>
          <p:spPr>
            <a:xfrm>
              <a:off x="8316476" y="5567806"/>
              <a:ext cx="340041" cy="340041"/>
            </a:xfrm>
            <a:prstGeom prst="ellipse">
              <a:avLst/>
            </a:prstGeom>
            <a:grpFill/>
            <a:ln>
              <a:noFill/>
            </a:ln>
          </p:spPr>
          <p:txBody>
            <a:bodyPr anchor="ctr"/>
            <a:lstStyle/>
            <a:p>
              <a:pPr algn="ctr"/>
              <a:endParaRPr lang="zh-CN">
                <a:solidFill>
                  <a:schemeClr val="lt1"/>
                </a:solidFill>
                <a:latin typeface="思源黑体 CN Light"/>
                <a:ea typeface="思源黑体 CN Light"/>
              </a:endParaRPr>
            </a:p>
          </p:txBody>
        </p:sp>
      </p:grpSp>
      <p:sp>
        <p:nvSpPr>
          <p:cNvPr id="23" name="矩形 22"/>
          <p:cNvSpPr/>
          <p:nvPr/>
        </p:nvSpPr>
        <p:spPr>
          <a:xfrm>
            <a:off x="5149954" y="5383738"/>
            <a:ext cx="343535" cy="1461559"/>
          </a:xfrm>
          <a:prstGeom prst="rect">
            <a:avLst/>
          </a:prstGeom>
          <a:solidFill>
            <a:srgbClr val="237D3F"/>
          </a:solidFill>
          <a:ln>
            <a:noFill/>
          </a:ln>
        </p:spPr>
        <p:txBody>
          <a:bodyPr vert="horz" wrap="square" numCol="1" spcCol="0" anchor="ctr" anchorCtr="0"/>
          <a:lstStyle/>
          <a:p>
            <a:pPr lvl="0" algn="ctr">
              <a:buClrTx/>
              <a:buSzTx/>
              <a:buFontTx/>
            </a:pPr>
            <a:endParaRPr lang="zh-CN">
              <a:solidFill>
                <a:schemeClr val="lt1"/>
              </a:solidFill>
              <a:latin typeface="思源黑体 CN Light"/>
              <a:ea typeface="思源黑体 CN Light"/>
            </a:endParaRPr>
          </a:p>
        </p:txBody>
      </p:sp>
      <p:sp>
        <p:nvSpPr>
          <p:cNvPr id="28" name="矩形 27"/>
          <p:cNvSpPr/>
          <p:nvPr/>
        </p:nvSpPr>
        <p:spPr>
          <a:xfrm>
            <a:off x="5270129" y="1403296"/>
            <a:ext cx="280511" cy="781752"/>
          </a:xfrm>
          <a:prstGeom prst="rect">
            <a:avLst/>
          </a:prstGeom>
          <a:solidFill>
            <a:srgbClr val="E8BC2C"/>
          </a:solidFill>
          <a:ln>
            <a:noFill/>
          </a:ln>
        </p:spPr>
        <p:txBody>
          <a:bodyPr vert="horz" wrap="square" numCol="1" spcCol="0" anchor="ctr" anchorCtr="0"/>
          <a:lstStyle/>
          <a:p>
            <a:pPr lvl="0" algn="ctr">
              <a:buClrTx/>
              <a:buSzTx/>
              <a:buFontTx/>
            </a:pPr>
            <a:endParaRPr lang="zh-CN">
              <a:solidFill>
                <a:schemeClr val="lt1"/>
              </a:solidFill>
              <a:latin typeface="思源黑体 CN Light"/>
              <a:ea typeface="思源黑体 CN Light"/>
            </a:endParaRPr>
          </a:p>
        </p:txBody>
      </p:sp>
      <p:sp>
        <p:nvSpPr>
          <p:cNvPr id="30" name="矩形 29"/>
          <p:cNvSpPr/>
          <p:nvPr/>
        </p:nvSpPr>
        <p:spPr>
          <a:xfrm>
            <a:off x="10658475" y="-9525"/>
            <a:ext cx="343535" cy="2260600"/>
          </a:xfrm>
          <a:prstGeom prst="rect">
            <a:avLst/>
          </a:prstGeom>
          <a:solidFill>
            <a:srgbClr val="E8BC2C"/>
          </a:solidFill>
          <a:ln>
            <a:noFill/>
          </a:ln>
        </p:spPr>
        <p:txBody>
          <a:bodyPr vert="horz" wrap="square" numCol="1" spcCol="0" anchor="ctr" anchorCtr="0"/>
          <a:lstStyle/>
          <a:p>
            <a:pPr lvl="0" algn="ctr">
              <a:buClrTx/>
              <a:buSzTx/>
              <a:buFontTx/>
            </a:pPr>
            <a:endParaRPr lang="zh-CN">
              <a:solidFill>
                <a:schemeClr val="lt1"/>
              </a:solidFill>
              <a:latin typeface="思源黑体 CN Light"/>
              <a:ea typeface="思源黑体 CN Light"/>
            </a:endParaRPr>
          </a:p>
        </p:txBody>
      </p:sp>
      <p:grpSp>
        <p:nvGrpSpPr>
          <p:cNvPr id="31" name="组合 30"/>
          <p:cNvGrpSpPr/>
          <p:nvPr/>
        </p:nvGrpSpPr>
        <p:grpSpPr>
          <a:xfrm>
            <a:off x="10475691" y="6551380"/>
            <a:ext cx="666842" cy="173162"/>
            <a:chOff x="8316476" y="5567806"/>
            <a:chExt cx="1309489" cy="340041"/>
          </a:xfrm>
          <a:solidFill>
            <a:schemeClr val="lt1"/>
          </a:solidFill>
        </p:grpSpPr>
        <p:sp>
          <p:nvSpPr>
            <p:cNvPr id="32" name="椭圆 31"/>
            <p:cNvSpPr/>
            <p:nvPr/>
          </p:nvSpPr>
          <p:spPr>
            <a:xfrm>
              <a:off x="9285924" y="5567806"/>
              <a:ext cx="340041" cy="340041"/>
            </a:xfrm>
            <a:prstGeom prst="ellipse">
              <a:avLst/>
            </a:prstGeom>
            <a:grpFill/>
            <a:ln>
              <a:noFill/>
            </a:ln>
          </p:spPr>
          <p:txBody>
            <a:bodyPr anchor="ctr"/>
            <a:lstStyle/>
            <a:p>
              <a:pPr algn="ctr"/>
              <a:endParaRPr lang="zh-CN">
                <a:solidFill>
                  <a:schemeClr val="lt1"/>
                </a:solidFill>
                <a:latin typeface="思源黑体 CN Light"/>
                <a:ea typeface="思源黑体 CN Light"/>
              </a:endParaRPr>
            </a:p>
          </p:txBody>
        </p:sp>
        <p:sp>
          <p:nvSpPr>
            <p:cNvPr id="33" name="椭圆 32"/>
            <p:cNvSpPr/>
            <p:nvPr/>
          </p:nvSpPr>
          <p:spPr>
            <a:xfrm>
              <a:off x="8801200" y="5567806"/>
              <a:ext cx="340041" cy="340041"/>
            </a:xfrm>
            <a:prstGeom prst="ellipse">
              <a:avLst/>
            </a:prstGeom>
            <a:grpFill/>
            <a:ln>
              <a:noFill/>
            </a:ln>
          </p:spPr>
          <p:txBody>
            <a:bodyPr anchor="ctr"/>
            <a:lstStyle/>
            <a:p>
              <a:pPr algn="ctr"/>
              <a:endParaRPr lang="zh-CN">
                <a:solidFill>
                  <a:schemeClr val="lt1"/>
                </a:solidFill>
                <a:latin typeface="思源黑体 CN Light"/>
                <a:ea typeface="思源黑体 CN Light"/>
              </a:endParaRPr>
            </a:p>
          </p:txBody>
        </p:sp>
        <p:sp>
          <p:nvSpPr>
            <p:cNvPr id="34" name="椭圆 33"/>
            <p:cNvSpPr/>
            <p:nvPr/>
          </p:nvSpPr>
          <p:spPr>
            <a:xfrm>
              <a:off x="8316476" y="5567806"/>
              <a:ext cx="340041" cy="340041"/>
            </a:xfrm>
            <a:prstGeom prst="ellipse">
              <a:avLst/>
            </a:prstGeom>
            <a:grpFill/>
            <a:ln>
              <a:noFill/>
            </a:ln>
          </p:spPr>
          <p:txBody>
            <a:bodyPr anchor="ctr"/>
            <a:lstStyle/>
            <a:p>
              <a:pPr algn="ctr"/>
              <a:endParaRPr lang="zh-CN">
                <a:solidFill>
                  <a:schemeClr val="lt1"/>
                </a:solidFill>
                <a:latin typeface="思源黑体 CN Light"/>
                <a:ea typeface="思源黑体 CN Light"/>
              </a:endParaRPr>
            </a:p>
          </p:txBody>
        </p:sp>
      </p:grpSp>
      <p:grpSp>
        <p:nvGrpSpPr>
          <p:cNvPr id="38" name="组合 37"/>
          <p:cNvGrpSpPr/>
          <p:nvPr/>
        </p:nvGrpSpPr>
        <p:grpSpPr>
          <a:xfrm>
            <a:off x="349773" y="2175436"/>
            <a:ext cx="4430691" cy="3312976"/>
            <a:chOff x="473044" y="1979701"/>
            <a:chExt cx="4430798" cy="3313146"/>
          </a:xfrm>
          <a:solidFill>
            <a:schemeClr val="lt1"/>
          </a:solidFill>
        </p:grpSpPr>
        <p:sp>
          <p:nvSpPr>
            <p:cNvPr id="40" name="文本框 39"/>
            <p:cNvSpPr txBox="1"/>
            <p:nvPr/>
          </p:nvSpPr>
          <p:spPr>
            <a:xfrm>
              <a:off x="491493" y="2685403"/>
              <a:ext cx="4412349" cy="2607444"/>
            </a:xfrm>
            <a:prstGeom prst="rect">
              <a:avLst/>
            </a:prstGeom>
            <a:noFill/>
          </p:spPr>
          <p:txBody>
            <a:bodyPr wrap="square">
              <a:spAutoFit/>
            </a:bodyPr>
            <a:lstStyle/>
            <a:p>
              <a:pPr algn="l">
                <a:lnSpc>
                  <a:spcPct val="130000"/>
                </a:lnSpc>
                <a:buClrTx/>
                <a:buSzTx/>
                <a:buFontTx/>
              </a:pPr>
              <a:r>
                <a:rPr lang="en-US" sz="1400" dirty="0" err="1">
                  <a:solidFill>
                    <a:srgbClr val="7E5D4A">
                      <a:alpha val="54000"/>
                    </a:srgbClr>
                  </a:solidFill>
                  <a:latin typeface="方正兰亭中黑_GBK"/>
                  <a:ea typeface="方正兰亭中黑_GBK"/>
                </a:rPr>
                <a:t>输入篇幅较长的文案，输入篇幅较长的文案，输入篇幅较长的文案，输入篇幅较长的文案</a:t>
              </a:r>
              <a:endParaRPr lang="en-US" sz="1400" dirty="0">
                <a:solidFill>
                  <a:srgbClr val="7E5D4A"/>
                </a:solidFill>
                <a:latin typeface="方正兰亭中黑_GBK"/>
                <a:ea typeface="方正兰亭中黑_GBK"/>
              </a:endParaRPr>
            </a:p>
            <a:p>
              <a:pPr algn="l">
                <a:lnSpc>
                  <a:spcPct val="130000"/>
                </a:lnSpc>
                <a:buClrTx/>
                <a:buSzTx/>
                <a:buFontTx/>
              </a:pPr>
              <a:endParaRPr lang="en-US" sz="1400" dirty="0">
                <a:solidFill>
                  <a:srgbClr val="7E5D4A">
                    <a:alpha val="54000"/>
                  </a:srgbClr>
                </a:solidFill>
                <a:latin typeface="方正兰亭中黑_GBK"/>
                <a:ea typeface="方正兰亭中黑_GBK"/>
              </a:endParaRPr>
            </a:p>
            <a:p>
              <a:pPr algn="l">
                <a:lnSpc>
                  <a:spcPct val="130000"/>
                </a:lnSpc>
                <a:buClrTx/>
                <a:buSzTx/>
                <a:buFontTx/>
              </a:pPr>
              <a:endParaRPr lang="en-US" sz="1400" dirty="0">
                <a:solidFill>
                  <a:srgbClr val="7E5D4A">
                    <a:alpha val="54000"/>
                  </a:srgbClr>
                </a:solidFill>
                <a:latin typeface="方正兰亭中黑_GBK"/>
                <a:ea typeface="方正兰亭中黑_GBK"/>
              </a:endParaRPr>
            </a:p>
            <a:p>
              <a:pPr algn="l">
                <a:lnSpc>
                  <a:spcPct val="130000"/>
                </a:lnSpc>
                <a:buClrTx/>
                <a:buSzTx/>
                <a:buFontTx/>
              </a:pPr>
              <a:r>
                <a:rPr lang="en-US" sz="1400" dirty="0" err="1">
                  <a:solidFill>
                    <a:srgbClr val="7E5D4A">
                      <a:alpha val="54000"/>
                    </a:srgbClr>
                  </a:solidFill>
                  <a:latin typeface="方正兰亭中黑_GBK"/>
                  <a:ea typeface="方正兰亭中黑_GBK"/>
                </a:rPr>
                <a:t>输入篇幅较长的文案，输入篇幅较长的文案，输入篇幅较长的文案，输入篇幅较长的文案</a:t>
              </a:r>
              <a:endParaRPr lang="en-US" sz="1400" dirty="0">
                <a:solidFill>
                  <a:srgbClr val="7E5D4A"/>
                </a:solidFill>
                <a:latin typeface="方正兰亭中黑_GBK"/>
                <a:ea typeface="方正兰亭中黑_GBK"/>
              </a:endParaRPr>
            </a:p>
            <a:p>
              <a:pPr algn="l">
                <a:lnSpc>
                  <a:spcPct val="130000"/>
                </a:lnSpc>
                <a:buClrTx/>
                <a:buSzTx/>
                <a:buFontTx/>
              </a:pPr>
              <a:r>
                <a:rPr lang="en-US" sz="1400" dirty="0" err="1">
                  <a:solidFill>
                    <a:srgbClr val="7E5D4A">
                      <a:alpha val="54000"/>
                    </a:srgbClr>
                  </a:solidFill>
                  <a:latin typeface="方正兰亭中黑_GBK"/>
                  <a:ea typeface="方正兰亭中黑_GBK"/>
                </a:rPr>
                <a:t>输入篇幅较长的文案，输入篇幅较长的文案，输入篇幅较长的文案，输入篇幅较长的文案</a:t>
              </a:r>
              <a:endParaRPr lang="en-US" sz="1400" dirty="0">
                <a:solidFill>
                  <a:srgbClr val="7E5D4A"/>
                </a:solidFill>
                <a:latin typeface="方正兰亭中黑_GBK"/>
                <a:ea typeface="方正兰亭中黑_GBK"/>
              </a:endParaRPr>
            </a:p>
            <a:p>
              <a:pPr algn="l">
                <a:lnSpc>
                  <a:spcPct val="130000"/>
                </a:lnSpc>
                <a:buClrTx/>
                <a:buSzTx/>
                <a:buFontTx/>
              </a:pPr>
              <a:endParaRPr lang="en-US" sz="1400" dirty="0">
                <a:solidFill>
                  <a:srgbClr val="7E5D4A"/>
                </a:solidFill>
                <a:latin typeface="方正兰亭中黑_GBK"/>
                <a:ea typeface="方正兰亭中黑_GBK"/>
              </a:endParaRPr>
            </a:p>
          </p:txBody>
        </p:sp>
        <p:sp>
          <p:nvSpPr>
            <p:cNvPr id="45" name="文本框 44"/>
            <p:cNvSpPr txBox="1"/>
            <p:nvPr/>
          </p:nvSpPr>
          <p:spPr>
            <a:xfrm>
              <a:off x="473044" y="1979701"/>
              <a:ext cx="3873680" cy="345112"/>
            </a:xfrm>
            <a:prstGeom prst="rect">
              <a:avLst/>
            </a:prstGeom>
            <a:noFill/>
          </p:spPr>
          <p:txBody>
            <a:bodyPr wrap="square">
              <a:spAutoFit/>
            </a:bodyPr>
            <a:lstStyle/>
            <a:p>
              <a:pPr algn="l">
                <a:lnSpc>
                  <a:spcPct val="130000"/>
                </a:lnSpc>
                <a:buClrTx/>
                <a:buSzTx/>
                <a:buFontTx/>
              </a:pPr>
              <a:endParaRPr lang="en-US" sz="1400" dirty="0">
                <a:solidFill>
                  <a:srgbClr val="237D3F">
                    <a:alpha val="20000"/>
                  </a:srgbClr>
                </a:solidFill>
                <a:latin typeface="方正兰亭中黑_GBK"/>
                <a:ea typeface="方正兰亭中黑_GBK"/>
              </a:endParaRPr>
            </a:p>
          </p:txBody>
        </p:sp>
      </p:grpSp>
      <p:sp>
        <p:nvSpPr>
          <p:cNvPr id="46" name="矩形 45"/>
          <p:cNvSpPr/>
          <p:nvPr/>
        </p:nvSpPr>
        <p:spPr>
          <a:xfrm>
            <a:off x="5149954" y="5396438"/>
            <a:ext cx="343535" cy="1461559"/>
          </a:xfrm>
          <a:prstGeom prst="rect">
            <a:avLst/>
          </a:prstGeom>
          <a:solidFill>
            <a:srgbClr val="E8BC2C"/>
          </a:solidFill>
          <a:ln>
            <a:noFill/>
          </a:ln>
        </p:spPr>
        <p:txBody>
          <a:bodyPr vert="horz" wrap="square" numCol="1" spcCol="0" anchor="ctr" anchorCtr="0"/>
          <a:lstStyle/>
          <a:p>
            <a:pPr lvl="0" algn="ctr">
              <a:buClrTx/>
              <a:buSzTx/>
              <a:buFontTx/>
            </a:pPr>
            <a:endParaRPr lang="zh-CN">
              <a:solidFill>
                <a:schemeClr val="lt1"/>
              </a:solidFill>
              <a:latin typeface="思源黑体 CN Light"/>
              <a:ea typeface="思源黑体 CN Light"/>
            </a:endParaRPr>
          </a:p>
        </p:txBody>
      </p:sp>
      <p:pic>
        <p:nvPicPr>
          <p:cNvPr id="47" name="图片 46">
            <a:extLst>
              <a:ext uri="{FF2B5EF4-FFF2-40B4-BE49-F238E27FC236}">
                <a16:creationId xmlns:a16="http://schemas.microsoft.com/office/drawing/2014/main" id="{65DB6A1F-FE69-47E3-8BD7-874ABAAF0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422" y="103904"/>
            <a:ext cx="2599215" cy="119990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119162D-B166-44C1-B020-9DC0BFB25170}"/>
              </a:ext>
            </a:extLst>
          </p:cNvPr>
          <p:cNvPicPr>
            <a:picLocks noChangeAspect="1"/>
          </p:cNvPicPr>
          <p:nvPr/>
        </p:nvPicPr>
        <p:blipFill rotWithShape="1">
          <a:blip r:embed="rId2">
            <a:extLst>
              <a:ext uri="{28A0092B-C50C-407E-A947-70E740481C1C}">
                <a14:useLocalDpi xmlns:a14="http://schemas.microsoft.com/office/drawing/2010/main" val="0"/>
              </a:ext>
            </a:extLst>
          </a:blip>
          <a:srcRect l="2770" t="6" r="49162" b="-6"/>
          <a:stretch/>
        </p:blipFill>
        <p:spPr>
          <a:xfrm>
            <a:off x="-23711" y="792608"/>
            <a:ext cx="6228268" cy="4146801"/>
          </a:xfrm>
          <a:prstGeom prst="rect">
            <a:avLst/>
          </a:prstGeom>
        </p:spPr>
      </p:pic>
      <p:sp>
        <p:nvSpPr>
          <p:cNvPr id="19" name="矩形 18">
            <a:extLst>
              <a:ext uri="{FF2B5EF4-FFF2-40B4-BE49-F238E27FC236}">
                <a16:creationId xmlns:a16="http://schemas.microsoft.com/office/drawing/2014/main" id="{96F1D2C4-9579-486A-B48A-9A21D86262F3}"/>
              </a:ext>
            </a:extLst>
          </p:cNvPr>
          <p:cNvSpPr/>
          <p:nvPr/>
        </p:nvSpPr>
        <p:spPr>
          <a:xfrm>
            <a:off x="-23711" y="-114300"/>
            <a:ext cx="12287466" cy="7048500"/>
          </a:xfrm>
          <a:prstGeom prst="rect">
            <a:avLst/>
          </a:prstGeom>
          <a:solidFill>
            <a:srgbClr val="E8BC2C">
              <a:alpha val="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284"/>
          <p:cNvSpPr>
            <a:spLocks noEditPoints="1"/>
          </p:cNvSpPr>
          <p:nvPr/>
        </p:nvSpPr>
        <p:spPr>
          <a:xfrm>
            <a:off x="6960096" y="1181304"/>
            <a:ext cx="959841" cy="711525"/>
          </a:xfrm>
          <a:custGeom>
            <a:avLst/>
            <a:gdLst/>
            <a:ahLst/>
            <a:cxnLst/>
            <a:rect l="0" t="0" r="r" b="b"/>
            <a:pathLst>
              <a:path w="959841" h="711525">
                <a:moveTo>
                  <a:pt x="180676" y="0"/>
                </a:moveTo>
                <a:cubicBezTo>
                  <a:pt x="11292" y="0"/>
                  <a:pt x="11292" y="0"/>
                  <a:pt x="11292" y="0"/>
                </a:cubicBezTo>
                <a:cubicBezTo>
                  <a:pt x="11292" y="0"/>
                  <a:pt x="0" y="11294"/>
                  <a:pt x="0" y="11294"/>
                </a:cubicBezTo>
                <a:cubicBezTo>
                  <a:pt x="0" y="700231"/>
                  <a:pt x="0" y="700231"/>
                  <a:pt x="0" y="700231"/>
                </a:cubicBezTo>
                <a:cubicBezTo>
                  <a:pt x="0" y="700231"/>
                  <a:pt x="11292" y="711525"/>
                  <a:pt x="11292" y="711525"/>
                </a:cubicBezTo>
                <a:cubicBezTo>
                  <a:pt x="180676" y="711525"/>
                  <a:pt x="180676" y="711525"/>
                  <a:pt x="180676" y="711525"/>
                </a:cubicBezTo>
                <a:cubicBezTo>
                  <a:pt x="191968" y="711525"/>
                  <a:pt x="203260" y="700231"/>
                  <a:pt x="203260" y="700231"/>
                </a:cubicBezTo>
                <a:cubicBezTo>
                  <a:pt x="203260" y="11294"/>
                  <a:pt x="203260" y="11294"/>
                  <a:pt x="203260" y="11294"/>
                </a:cubicBezTo>
                <a:cubicBezTo>
                  <a:pt x="203260" y="11294"/>
                  <a:pt x="191968" y="0"/>
                  <a:pt x="180676" y="0"/>
                </a:cubicBezTo>
                <a:close/>
                <a:moveTo>
                  <a:pt x="22584" y="56470"/>
                </a:moveTo>
                <a:cubicBezTo>
                  <a:pt x="22584" y="45176"/>
                  <a:pt x="33877" y="45176"/>
                  <a:pt x="33877" y="45176"/>
                </a:cubicBezTo>
                <a:cubicBezTo>
                  <a:pt x="158091" y="45176"/>
                  <a:pt x="158091" y="45176"/>
                  <a:pt x="158091" y="45176"/>
                </a:cubicBezTo>
                <a:cubicBezTo>
                  <a:pt x="169384" y="45176"/>
                  <a:pt x="180676" y="45176"/>
                  <a:pt x="180676" y="56470"/>
                </a:cubicBezTo>
                <a:cubicBezTo>
                  <a:pt x="180676" y="316233"/>
                  <a:pt x="180676" y="316233"/>
                  <a:pt x="180676" y="316233"/>
                </a:cubicBezTo>
                <a:cubicBezTo>
                  <a:pt x="180676" y="316233"/>
                  <a:pt x="169384" y="327527"/>
                  <a:pt x="158091" y="327527"/>
                </a:cubicBezTo>
                <a:cubicBezTo>
                  <a:pt x="33877" y="327527"/>
                  <a:pt x="33877" y="327527"/>
                  <a:pt x="33877" y="327527"/>
                </a:cubicBezTo>
                <a:cubicBezTo>
                  <a:pt x="33877" y="327527"/>
                  <a:pt x="22584" y="316233"/>
                  <a:pt x="22584" y="316233"/>
                </a:cubicBezTo>
                <a:lnTo>
                  <a:pt x="22584" y="56470"/>
                </a:lnTo>
                <a:close/>
                <a:moveTo>
                  <a:pt x="180676" y="632467"/>
                </a:moveTo>
                <a:cubicBezTo>
                  <a:pt x="22584" y="632467"/>
                  <a:pt x="22584" y="632467"/>
                  <a:pt x="22584" y="632467"/>
                </a:cubicBezTo>
                <a:cubicBezTo>
                  <a:pt x="22584" y="632467"/>
                  <a:pt x="22584" y="632467"/>
                  <a:pt x="22584" y="632467"/>
                </a:cubicBezTo>
                <a:cubicBezTo>
                  <a:pt x="22584" y="621173"/>
                  <a:pt x="22584" y="621173"/>
                  <a:pt x="22584" y="621173"/>
                </a:cubicBezTo>
                <a:cubicBezTo>
                  <a:pt x="180676" y="621173"/>
                  <a:pt x="180676" y="621173"/>
                  <a:pt x="180676" y="621173"/>
                </a:cubicBezTo>
                <a:cubicBezTo>
                  <a:pt x="180676" y="621173"/>
                  <a:pt x="180676" y="621173"/>
                  <a:pt x="180676" y="632467"/>
                </a:cubicBezTo>
                <a:cubicBezTo>
                  <a:pt x="180676" y="632467"/>
                  <a:pt x="180676" y="632467"/>
                  <a:pt x="180676" y="632467"/>
                </a:cubicBezTo>
                <a:close/>
                <a:moveTo>
                  <a:pt x="180676" y="587290"/>
                </a:moveTo>
                <a:cubicBezTo>
                  <a:pt x="22584" y="587290"/>
                  <a:pt x="22584" y="587290"/>
                  <a:pt x="22584" y="587290"/>
                </a:cubicBezTo>
                <a:cubicBezTo>
                  <a:pt x="22584" y="587290"/>
                  <a:pt x="22584" y="587290"/>
                  <a:pt x="22584" y="587290"/>
                </a:cubicBezTo>
                <a:cubicBezTo>
                  <a:pt x="22584" y="587290"/>
                  <a:pt x="22584" y="575996"/>
                  <a:pt x="22584" y="575996"/>
                </a:cubicBezTo>
                <a:cubicBezTo>
                  <a:pt x="180676" y="575996"/>
                  <a:pt x="180676" y="575996"/>
                  <a:pt x="180676" y="575996"/>
                </a:cubicBezTo>
                <a:cubicBezTo>
                  <a:pt x="180676" y="575996"/>
                  <a:pt x="180676" y="587290"/>
                  <a:pt x="180676" y="587290"/>
                </a:cubicBezTo>
                <a:cubicBezTo>
                  <a:pt x="180676" y="587290"/>
                  <a:pt x="180676" y="587290"/>
                  <a:pt x="180676" y="587290"/>
                </a:cubicBezTo>
                <a:close/>
                <a:moveTo>
                  <a:pt x="406521" y="0"/>
                </a:moveTo>
                <a:cubicBezTo>
                  <a:pt x="237137" y="0"/>
                  <a:pt x="237137" y="0"/>
                  <a:pt x="237137" y="0"/>
                </a:cubicBezTo>
                <a:cubicBezTo>
                  <a:pt x="225845" y="0"/>
                  <a:pt x="214553" y="11294"/>
                  <a:pt x="214553" y="11294"/>
                </a:cubicBezTo>
                <a:cubicBezTo>
                  <a:pt x="214553" y="700231"/>
                  <a:pt x="214553" y="700231"/>
                  <a:pt x="214553" y="700231"/>
                </a:cubicBezTo>
                <a:cubicBezTo>
                  <a:pt x="214553" y="700231"/>
                  <a:pt x="225845" y="711525"/>
                  <a:pt x="237137" y="711525"/>
                </a:cubicBezTo>
                <a:cubicBezTo>
                  <a:pt x="406521" y="711525"/>
                  <a:pt x="406521" y="711525"/>
                  <a:pt x="406521" y="711525"/>
                </a:cubicBezTo>
                <a:cubicBezTo>
                  <a:pt x="417813" y="711525"/>
                  <a:pt x="429105" y="700231"/>
                  <a:pt x="429105" y="700231"/>
                </a:cubicBezTo>
                <a:cubicBezTo>
                  <a:pt x="429105" y="11294"/>
                  <a:pt x="429105" y="11294"/>
                  <a:pt x="429105" y="11294"/>
                </a:cubicBezTo>
                <a:cubicBezTo>
                  <a:pt x="429105" y="11294"/>
                  <a:pt x="417813" y="0"/>
                  <a:pt x="406521" y="0"/>
                </a:cubicBezTo>
                <a:close/>
                <a:moveTo>
                  <a:pt x="248429" y="56470"/>
                </a:moveTo>
                <a:cubicBezTo>
                  <a:pt x="248429" y="45176"/>
                  <a:pt x="248429" y="45176"/>
                  <a:pt x="259722" y="45176"/>
                </a:cubicBezTo>
                <a:cubicBezTo>
                  <a:pt x="383936" y="45176"/>
                  <a:pt x="383936" y="45176"/>
                  <a:pt x="383936" y="45176"/>
                </a:cubicBezTo>
                <a:cubicBezTo>
                  <a:pt x="395229" y="45176"/>
                  <a:pt x="395229" y="45176"/>
                  <a:pt x="395229" y="56470"/>
                </a:cubicBezTo>
                <a:cubicBezTo>
                  <a:pt x="395229" y="316233"/>
                  <a:pt x="395229" y="316233"/>
                  <a:pt x="395229" y="316233"/>
                </a:cubicBezTo>
                <a:cubicBezTo>
                  <a:pt x="395229" y="316233"/>
                  <a:pt x="395229" y="327527"/>
                  <a:pt x="383936" y="327527"/>
                </a:cubicBezTo>
                <a:cubicBezTo>
                  <a:pt x="259722" y="327527"/>
                  <a:pt x="259722" y="327527"/>
                  <a:pt x="259722" y="327527"/>
                </a:cubicBezTo>
                <a:cubicBezTo>
                  <a:pt x="248429" y="327527"/>
                  <a:pt x="248429" y="316233"/>
                  <a:pt x="248429" y="316233"/>
                </a:cubicBezTo>
                <a:lnTo>
                  <a:pt x="248429" y="56470"/>
                </a:lnTo>
                <a:close/>
                <a:moveTo>
                  <a:pt x="395229" y="632467"/>
                </a:moveTo>
                <a:cubicBezTo>
                  <a:pt x="248429" y="632467"/>
                  <a:pt x="248429" y="632467"/>
                  <a:pt x="248429" y="632467"/>
                </a:cubicBezTo>
                <a:cubicBezTo>
                  <a:pt x="248429" y="632467"/>
                  <a:pt x="237137" y="632467"/>
                  <a:pt x="237137" y="632467"/>
                </a:cubicBezTo>
                <a:cubicBezTo>
                  <a:pt x="237137" y="621173"/>
                  <a:pt x="248429" y="621173"/>
                  <a:pt x="248429" y="621173"/>
                </a:cubicBezTo>
                <a:cubicBezTo>
                  <a:pt x="395229" y="621173"/>
                  <a:pt x="395229" y="621173"/>
                  <a:pt x="395229" y="621173"/>
                </a:cubicBezTo>
                <a:cubicBezTo>
                  <a:pt x="395229" y="621173"/>
                  <a:pt x="406521" y="621173"/>
                  <a:pt x="406521" y="632467"/>
                </a:cubicBezTo>
                <a:cubicBezTo>
                  <a:pt x="406521" y="632467"/>
                  <a:pt x="395229" y="632467"/>
                  <a:pt x="395229" y="632467"/>
                </a:cubicBezTo>
                <a:close/>
                <a:moveTo>
                  <a:pt x="395229" y="587290"/>
                </a:moveTo>
                <a:cubicBezTo>
                  <a:pt x="248429" y="587290"/>
                  <a:pt x="248429" y="587290"/>
                  <a:pt x="248429" y="587290"/>
                </a:cubicBezTo>
                <a:cubicBezTo>
                  <a:pt x="248429" y="587290"/>
                  <a:pt x="237137" y="587290"/>
                  <a:pt x="237137" y="587290"/>
                </a:cubicBezTo>
                <a:cubicBezTo>
                  <a:pt x="237137" y="587290"/>
                  <a:pt x="248429" y="575996"/>
                  <a:pt x="248429" y="575996"/>
                </a:cubicBezTo>
                <a:cubicBezTo>
                  <a:pt x="395229" y="575996"/>
                  <a:pt x="395229" y="575996"/>
                  <a:pt x="395229" y="575996"/>
                </a:cubicBezTo>
                <a:cubicBezTo>
                  <a:pt x="395229" y="575996"/>
                  <a:pt x="406521" y="587290"/>
                  <a:pt x="406521" y="587290"/>
                </a:cubicBezTo>
                <a:cubicBezTo>
                  <a:pt x="406521" y="587290"/>
                  <a:pt x="395229" y="587290"/>
                  <a:pt x="395229" y="587290"/>
                </a:cubicBezTo>
                <a:close/>
                <a:moveTo>
                  <a:pt x="959841" y="598585"/>
                </a:moveTo>
                <a:cubicBezTo>
                  <a:pt x="598489" y="11294"/>
                  <a:pt x="598489" y="11294"/>
                  <a:pt x="598489" y="11294"/>
                </a:cubicBezTo>
                <a:cubicBezTo>
                  <a:pt x="598489" y="11294"/>
                  <a:pt x="587197" y="11294"/>
                  <a:pt x="575905" y="11294"/>
                </a:cubicBezTo>
                <a:cubicBezTo>
                  <a:pt x="429105" y="101646"/>
                  <a:pt x="429105" y="101646"/>
                  <a:pt x="429105" y="101646"/>
                </a:cubicBezTo>
                <a:cubicBezTo>
                  <a:pt x="429105" y="112940"/>
                  <a:pt x="417813" y="112940"/>
                  <a:pt x="429105" y="124235"/>
                </a:cubicBezTo>
                <a:cubicBezTo>
                  <a:pt x="779165" y="700231"/>
                  <a:pt x="779165" y="700231"/>
                  <a:pt x="779165" y="700231"/>
                </a:cubicBezTo>
                <a:cubicBezTo>
                  <a:pt x="790457" y="711525"/>
                  <a:pt x="790457" y="711525"/>
                  <a:pt x="801750" y="700231"/>
                </a:cubicBezTo>
                <a:cubicBezTo>
                  <a:pt x="948549" y="621173"/>
                  <a:pt x="948549" y="621173"/>
                  <a:pt x="948549" y="621173"/>
                </a:cubicBezTo>
                <a:cubicBezTo>
                  <a:pt x="959841" y="609879"/>
                  <a:pt x="959841" y="598585"/>
                  <a:pt x="959841" y="598585"/>
                </a:cubicBezTo>
                <a:close/>
                <a:moveTo>
                  <a:pt x="722704" y="304939"/>
                </a:moveTo>
                <a:cubicBezTo>
                  <a:pt x="621074" y="361410"/>
                  <a:pt x="621074" y="361410"/>
                  <a:pt x="621074" y="361410"/>
                </a:cubicBezTo>
                <a:cubicBezTo>
                  <a:pt x="609781" y="372704"/>
                  <a:pt x="609781" y="372704"/>
                  <a:pt x="598489" y="361410"/>
                </a:cubicBezTo>
                <a:cubicBezTo>
                  <a:pt x="474274" y="146823"/>
                  <a:pt x="474274" y="146823"/>
                  <a:pt x="474274" y="146823"/>
                </a:cubicBezTo>
                <a:cubicBezTo>
                  <a:pt x="462982" y="135529"/>
                  <a:pt x="462982" y="124235"/>
                  <a:pt x="474274" y="124235"/>
                </a:cubicBezTo>
                <a:cubicBezTo>
                  <a:pt x="575905" y="56470"/>
                  <a:pt x="575905" y="56470"/>
                  <a:pt x="575905" y="56470"/>
                </a:cubicBezTo>
                <a:cubicBezTo>
                  <a:pt x="587197" y="56470"/>
                  <a:pt x="598489" y="56470"/>
                  <a:pt x="598489" y="67764"/>
                </a:cubicBezTo>
                <a:cubicBezTo>
                  <a:pt x="733996" y="282351"/>
                  <a:pt x="733996" y="282351"/>
                  <a:pt x="733996" y="282351"/>
                </a:cubicBezTo>
                <a:cubicBezTo>
                  <a:pt x="733996" y="293645"/>
                  <a:pt x="733996" y="293645"/>
                  <a:pt x="722704" y="304939"/>
                </a:cubicBezTo>
                <a:close/>
                <a:moveTo>
                  <a:pt x="745288" y="598585"/>
                </a:moveTo>
                <a:cubicBezTo>
                  <a:pt x="745288" y="598585"/>
                  <a:pt x="745288" y="598585"/>
                  <a:pt x="745288" y="587290"/>
                </a:cubicBezTo>
                <a:cubicBezTo>
                  <a:pt x="869503" y="508232"/>
                  <a:pt x="869503" y="508232"/>
                  <a:pt x="869503" y="508232"/>
                </a:cubicBezTo>
                <a:cubicBezTo>
                  <a:pt x="880795" y="508232"/>
                  <a:pt x="880795" y="508232"/>
                  <a:pt x="880795" y="519526"/>
                </a:cubicBezTo>
                <a:cubicBezTo>
                  <a:pt x="880795" y="519526"/>
                  <a:pt x="880795" y="519526"/>
                  <a:pt x="880795" y="519526"/>
                </a:cubicBezTo>
                <a:cubicBezTo>
                  <a:pt x="745288" y="598585"/>
                  <a:pt x="745288" y="598585"/>
                  <a:pt x="745288" y="598585"/>
                </a:cubicBezTo>
                <a:cubicBezTo>
                  <a:pt x="745288" y="598585"/>
                  <a:pt x="745288" y="598585"/>
                  <a:pt x="745288" y="598585"/>
                </a:cubicBezTo>
                <a:close/>
                <a:moveTo>
                  <a:pt x="903380" y="553408"/>
                </a:moveTo>
                <a:cubicBezTo>
                  <a:pt x="767873" y="632467"/>
                  <a:pt x="767873" y="632467"/>
                  <a:pt x="767873" y="632467"/>
                </a:cubicBezTo>
                <a:cubicBezTo>
                  <a:pt x="767873" y="632467"/>
                  <a:pt x="767873" y="632467"/>
                  <a:pt x="767873" y="632467"/>
                </a:cubicBezTo>
                <a:cubicBezTo>
                  <a:pt x="767873" y="632467"/>
                  <a:pt x="767873" y="632467"/>
                  <a:pt x="767873" y="632467"/>
                </a:cubicBezTo>
                <a:cubicBezTo>
                  <a:pt x="892088" y="553408"/>
                  <a:pt x="892088" y="553408"/>
                  <a:pt x="892088" y="553408"/>
                </a:cubicBezTo>
                <a:cubicBezTo>
                  <a:pt x="903380" y="542114"/>
                  <a:pt x="903380" y="553408"/>
                  <a:pt x="903380" y="553408"/>
                </a:cubicBezTo>
                <a:cubicBezTo>
                  <a:pt x="903380" y="553408"/>
                  <a:pt x="903380" y="553408"/>
                  <a:pt x="903380" y="553408"/>
                </a:cubicBezTo>
                <a:close/>
              </a:path>
            </a:pathLst>
          </a:custGeom>
          <a:solidFill>
            <a:srgbClr val="E8BC2C"/>
          </a:solidFill>
          <a:ln>
            <a:noFill/>
          </a:ln>
        </p:spPr>
        <p:txBody>
          <a:bodyPr vert="horz" wrap="square" lIns="91440" tIns="45720" rIns="91440" bIns="45720" numCol="1" anchor="t" anchorCtr="0"/>
          <a:lstStyle/>
          <a:p>
            <a:pPr marL="0" lvl="0" indent="0" defTabSz="914400">
              <a:lnSpc>
                <a:spcPct val="100000"/>
              </a:lnSpc>
              <a:spcBef>
                <a:spcPts val="0"/>
              </a:spcBef>
              <a:spcAft>
                <a:spcPts val="0"/>
              </a:spcAft>
              <a:buClrTx/>
              <a:buSzTx/>
              <a:buFontTx/>
              <a:buNone/>
            </a:pPr>
            <a:endParaRPr lang="zh-CN" sz="2400" b="0" i="0" u="none" strike="noStrike" kern="0" spc="0" baseline="0">
              <a:ln>
                <a:noFill/>
              </a:ln>
              <a:solidFill>
                <a:srgbClr val="000000"/>
              </a:solidFill>
            </a:endParaRPr>
          </a:p>
        </p:txBody>
      </p:sp>
      <p:grpSp>
        <p:nvGrpSpPr>
          <p:cNvPr id="33" name="组合 32"/>
          <p:cNvGrpSpPr/>
          <p:nvPr/>
        </p:nvGrpSpPr>
        <p:grpSpPr>
          <a:xfrm>
            <a:off x="8038835" y="1410256"/>
            <a:ext cx="1912173" cy="584775"/>
            <a:chOff x="2914422" y="3481046"/>
            <a:chExt cx="1434130" cy="438581"/>
          </a:xfrm>
        </p:grpSpPr>
        <p:sp>
          <p:nvSpPr>
            <p:cNvPr id="34" name="矩形 33"/>
            <p:cNvSpPr/>
            <p:nvPr/>
          </p:nvSpPr>
          <p:spPr>
            <a:xfrm>
              <a:off x="3167555" y="3481046"/>
              <a:ext cx="1180997" cy="438581"/>
            </a:xfrm>
            <a:prstGeom prst="rect">
              <a:avLst/>
            </a:prstGeom>
          </p:spPr>
          <p:txBody>
            <a:bodyPr wrap="none">
              <a:spAutoFit/>
            </a:bodyPr>
            <a:lstStyle/>
            <a:p>
              <a:r>
                <a:rPr lang="en-US" sz="3200" dirty="0">
                  <a:solidFill>
                    <a:srgbClr val="751F1F"/>
                  </a:solidFill>
                  <a:latin typeface="微软雅黑"/>
                  <a:ea typeface="微软雅黑"/>
                </a:rPr>
                <a:t>Part 02</a:t>
              </a:r>
            </a:p>
          </p:txBody>
        </p:sp>
        <p:grpSp>
          <p:nvGrpSpPr>
            <p:cNvPr id="35" name="组合 34"/>
            <p:cNvGrpSpPr/>
            <p:nvPr/>
          </p:nvGrpSpPr>
          <p:grpSpPr>
            <a:xfrm>
              <a:off x="2914422" y="3588391"/>
              <a:ext cx="254804" cy="254804"/>
              <a:chOff x="2914422" y="3575608"/>
              <a:chExt cx="254804" cy="254804"/>
            </a:xfrm>
          </p:grpSpPr>
          <p:sp>
            <p:nvSpPr>
              <p:cNvPr id="36" name="椭圆 35"/>
              <p:cNvSpPr/>
              <p:nvPr/>
            </p:nvSpPr>
            <p:spPr>
              <a:xfrm>
                <a:off x="2914422" y="3575608"/>
                <a:ext cx="254804" cy="254804"/>
              </a:xfrm>
              <a:prstGeom prst="ellipse">
                <a:avLst/>
              </a:prstGeom>
              <a:solidFill>
                <a:schemeClr val="bg1"/>
              </a:solidFill>
              <a:ln>
                <a:noFill/>
              </a:ln>
            </p:spPr>
            <p:txBody>
              <a:bodyPr anchor="ctr"/>
              <a:lstStyle/>
              <a:p>
                <a:pPr algn="ctr"/>
                <a:endParaRPr lang="zh-CN" sz="1600">
                  <a:solidFill>
                    <a:schemeClr val="bg1">
                      <a:lumMod val="65000"/>
                    </a:schemeClr>
                  </a:solidFill>
                </a:endParaRPr>
              </a:p>
            </p:txBody>
          </p:sp>
          <p:sp>
            <p:nvSpPr>
              <p:cNvPr id="37" name="student-with-graduation-cap_57073"/>
              <p:cNvSpPr>
                <a:spLocks noChangeAspect="1"/>
              </p:cNvSpPr>
              <p:nvPr/>
            </p:nvSpPr>
            <p:spPr>
              <a:xfrm>
                <a:off x="2966182" y="3612952"/>
                <a:ext cx="151284" cy="180116"/>
              </a:xfrm>
              <a:custGeom>
                <a:avLst/>
                <a:gdLst/>
                <a:ahLst/>
                <a:cxnLst/>
                <a:rect l="l" t="t" r="r" b="b"/>
                <a:pathLst>
                  <a:path w="151284" h="180116">
                    <a:moveTo>
                      <a:pt x="51157" y="114387"/>
                    </a:moveTo>
                    <a:cubicBezTo>
                      <a:pt x="52470" y="114387"/>
                      <a:pt x="53578" y="115174"/>
                      <a:pt x="54103" y="116280"/>
                    </a:cubicBezTo>
                    <a:cubicBezTo>
                      <a:pt x="59265" y="124901"/>
                      <a:pt x="68832" y="150004"/>
                      <a:pt x="75511" y="150470"/>
                    </a:cubicBezTo>
                    <a:cubicBezTo>
                      <a:pt x="75569" y="150470"/>
                      <a:pt x="75598" y="150441"/>
                      <a:pt x="75657" y="150441"/>
                    </a:cubicBezTo>
                    <a:cubicBezTo>
                      <a:pt x="75686" y="150441"/>
                      <a:pt x="75744" y="150470"/>
                      <a:pt x="75773" y="150470"/>
                    </a:cubicBezTo>
                    <a:cubicBezTo>
                      <a:pt x="82452" y="150004"/>
                      <a:pt x="92019" y="124901"/>
                      <a:pt x="97181" y="116280"/>
                    </a:cubicBezTo>
                    <a:cubicBezTo>
                      <a:pt x="97706" y="115174"/>
                      <a:pt x="98844" y="114387"/>
                      <a:pt x="100156" y="114387"/>
                    </a:cubicBezTo>
                    <a:cubicBezTo>
                      <a:pt x="100739" y="114387"/>
                      <a:pt x="101293" y="114562"/>
                      <a:pt x="101789" y="114824"/>
                    </a:cubicBezTo>
                    <a:cubicBezTo>
                      <a:pt x="103656" y="115844"/>
                      <a:pt x="114564" y="122338"/>
                      <a:pt x="120806" y="124580"/>
                    </a:cubicBezTo>
                    <a:cubicBezTo>
                      <a:pt x="141834" y="132152"/>
                      <a:pt x="151284" y="139869"/>
                      <a:pt x="151284" y="145140"/>
                    </a:cubicBezTo>
                    <a:lnTo>
                      <a:pt x="151284" y="145665"/>
                    </a:lnTo>
                    <a:lnTo>
                      <a:pt x="151284" y="179621"/>
                    </a:lnTo>
                    <a:lnTo>
                      <a:pt x="151284" y="180116"/>
                    </a:lnTo>
                    <a:lnTo>
                      <a:pt x="75773" y="180116"/>
                    </a:lnTo>
                    <a:lnTo>
                      <a:pt x="75657" y="180116"/>
                    </a:lnTo>
                    <a:lnTo>
                      <a:pt x="75511" y="180116"/>
                    </a:lnTo>
                    <a:lnTo>
                      <a:pt x="0" y="180116"/>
                    </a:lnTo>
                    <a:lnTo>
                      <a:pt x="0" y="179621"/>
                    </a:lnTo>
                    <a:lnTo>
                      <a:pt x="0" y="145665"/>
                    </a:lnTo>
                    <a:lnTo>
                      <a:pt x="0" y="145140"/>
                    </a:lnTo>
                    <a:cubicBezTo>
                      <a:pt x="0" y="139869"/>
                      <a:pt x="9450" y="132152"/>
                      <a:pt x="30478" y="124580"/>
                    </a:cubicBezTo>
                    <a:cubicBezTo>
                      <a:pt x="36749" y="122338"/>
                      <a:pt x="47628" y="115844"/>
                      <a:pt x="49495" y="114824"/>
                    </a:cubicBezTo>
                    <a:cubicBezTo>
                      <a:pt x="49991" y="114562"/>
                      <a:pt x="50545" y="114387"/>
                      <a:pt x="51157" y="114387"/>
                    </a:cubicBezTo>
                    <a:close/>
                    <a:moveTo>
                      <a:pt x="75652" y="0"/>
                    </a:moveTo>
                    <a:cubicBezTo>
                      <a:pt x="76674" y="87"/>
                      <a:pt x="77869" y="379"/>
                      <a:pt x="79328" y="1077"/>
                    </a:cubicBezTo>
                    <a:cubicBezTo>
                      <a:pt x="82682" y="2679"/>
                      <a:pt x="116634" y="19250"/>
                      <a:pt x="129935" y="25773"/>
                    </a:cubicBezTo>
                    <a:cubicBezTo>
                      <a:pt x="131802" y="26676"/>
                      <a:pt x="132502" y="27695"/>
                      <a:pt x="132327" y="28656"/>
                    </a:cubicBezTo>
                    <a:cubicBezTo>
                      <a:pt x="132472" y="29588"/>
                      <a:pt x="131802" y="30461"/>
                      <a:pt x="130576" y="31161"/>
                    </a:cubicBezTo>
                    <a:cubicBezTo>
                      <a:pt x="130110" y="31423"/>
                      <a:pt x="128972" y="32005"/>
                      <a:pt x="127456" y="32762"/>
                    </a:cubicBezTo>
                    <a:lnTo>
                      <a:pt x="127456" y="49070"/>
                    </a:lnTo>
                    <a:cubicBezTo>
                      <a:pt x="128593" y="49740"/>
                      <a:pt x="129381" y="50934"/>
                      <a:pt x="129381" y="52361"/>
                    </a:cubicBezTo>
                    <a:cubicBezTo>
                      <a:pt x="129381" y="53613"/>
                      <a:pt x="128739" y="54662"/>
                      <a:pt x="127805" y="55361"/>
                    </a:cubicBezTo>
                    <a:cubicBezTo>
                      <a:pt x="127805" y="55361"/>
                      <a:pt x="129556" y="65175"/>
                      <a:pt x="129993" y="67359"/>
                    </a:cubicBezTo>
                    <a:cubicBezTo>
                      <a:pt x="130460" y="69543"/>
                      <a:pt x="120513" y="70068"/>
                      <a:pt x="121038" y="67359"/>
                    </a:cubicBezTo>
                    <a:cubicBezTo>
                      <a:pt x="121563" y="64622"/>
                      <a:pt x="123226" y="55361"/>
                      <a:pt x="123226" y="55361"/>
                    </a:cubicBezTo>
                    <a:cubicBezTo>
                      <a:pt x="122293" y="54662"/>
                      <a:pt x="121651" y="53613"/>
                      <a:pt x="121651" y="52361"/>
                    </a:cubicBezTo>
                    <a:cubicBezTo>
                      <a:pt x="121651" y="50934"/>
                      <a:pt x="122468" y="49740"/>
                      <a:pt x="123605" y="49070"/>
                    </a:cubicBezTo>
                    <a:lnTo>
                      <a:pt x="123605" y="34626"/>
                    </a:lnTo>
                    <a:cubicBezTo>
                      <a:pt x="119493" y="36636"/>
                      <a:pt x="114563" y="39023"/>
                      <a:pt x="111442" y="40509"/>
                    </a:cubicBezTo>
                    <a:cubicBezTo>
                      <a:pt x="111413" y="42722"/>
                      <a:pt x="111384" y="46508"/>
                      <a:pt x="111296" y="46566"/>
                    </a:cubicBezTo>
                    <a:cubicBezTo>
                      <a:pt x="110684" y="52012"/>
                      <a:pt x="109605" y="58040"/>
                      <a:pt x="109284" y="59758"/>
                    </a:cubicBezTo>
                    <a:cubicBezTo>
                      <a:pt x="109809" y="60020"/>
                      <a:pt x="112463" y="61768"/>
                      <a:pt x="112463" y="67126"/>
                    </a:cubicBezTo>
                    <a:cubicBezTo>
                      <a:pt x="112463" y="67155"/>
                      <a:pt x="112434" y="67184"/>
                      <a:pt x="112434" y="67213"/>
                    </a:cubicBezTo>
                    <a:cubicBezTo>
                      <a:pt x="112463" y="67359"/>
                      <a:pt x="112463" y="67505"/>
                      <a:pt x="112463" y="67650"/>
                    </a:cubicBezTo>
                    <a:cubicBezTo>
                      <a:pt x="111325" y="82590"/>
                      <a:pt x="105375" y="76154"/>
                      <a:pt x="104150" y="82706"/>
                    </a:cubicBezTo>
                    <a:cubicBezTo>
                      <a:pt x="102108" y="93569"/>
                      <a:pt x="92453" y="101432"/>
                      <a:pt x="86445" y="104169"/>
                    </a:cubicBezTo>
                    <a:cubicBezTo>
                      <a:pt x="82974" y="105742"/>
                      <a:pt x="79386" y="106528"/>
                      <a:pt x="75652" y="106615"/>
                    </a:cubicBezTo>
                    <a:cubicBezTo>
                      <a:pt x="71890" y="106528"/>
                      <a:pt x="68331" y="105742"/>
                      <a:pt x="64860" y="104169"/>
                    </a:cubicBezTo>
                    <a:cubicBezTo>
                      <a:pt x="58852" y="101432"/>
                      <a:pt x="49197" y="93569"/>
                      <a:pt x="47155" y="82706"/>
                    </a:cubicBezTo>
                    <a:cubicBezTo>
                      <a:pt x="45930" y="76154"/>
                      <a:pt x="39980" y="82590"/>
                      <a:pt x="38842" y="67650"/>
                    </a:cubicBezTo>
                    <a:cubicBezTo>
                      <a:pt x="38842" y="67505"/>
                      <a:pt x="38842" y="67359"/>
                      <a:pt x="38842" y="67213"/>
                    </a:cubicBezTo>
                    <a:cubicBezTo>
                      <a:pt x="38842" y="67184"/>
                      <a:pt x="38842" y="67155"/>
                      <a:pt x="38842" y="67126"/>
                    </a:cubicBezTo>
                    <a:cubicBezTo>
                      <a:pt x="38842" y="61768"/>
                      <a:pt x="41467" y="60020"/>
                      <a:pt x="41992" y="59758"/>
                    </a:cubicBezTo>
                    <a:cubicBezTo>
                      <a:pt x="41700" y="58040"/>
                      <a:pt x="40621" y="52012"/>
                      <a:pt x="39980" y="46566"/>
                    </a:cubicBezTo>
                    <a:cubicBezTo>
                      <a:pt x="39921" y="46508"/>
                      <a:pt x="39863" y="42722"/>
                      <a:pt x="39834" y="40509"/>
                    </a:cubicBezTo>
                    <a:cubicBezTo>
                      <a:pt x="34175" y="37800"/>
                      <a:pt x="22450" y="32151"/>
                      <a:pt x="20729" y="31161"/>
                    </a:cubicBezTo>
                    <a:cubicBezTo>
                      <a:pt x="19474" y="30461"/>
                      <a:pt x="18833" y="29588"/>
                      <a:pt x="18949" y="28656"/>
                    </a:cubicBezTo>
                    <a:cubicBezTo>
                      <a:pt x="18803" y="27695"/>
                      <a:pt x="19474" y="26676"/>
                      <a:pt x="21341" y="25773"/>
                    </a:cubicBezTo>
                    <a:cubicBezTo>
                      <a:pt x="34671" y="19250"/>
                      <a:pt x="68594" y="2679"/>
                      <a:pt x="71948" y="1077"/>
                    </a:cubicBezTo>
                    <a:cubicBezTo>
                      <a:pt x="73407" y="379"/>
                      <a:pt x="74631" y="87"/>
                      <a:pt x="75652" y="0"/>
                    </a:cubicBezTo>
                    <a:close/>
                  </a:path>
                </a:pathLst>
              </a:custGeom>
              <a:solidFill>
                <a:srgbClr val="E8BC2C"/>
              </a:solidFill>
              <a:ln>
                <a:noFill/>
              </a:ln>
            </p:spPr>
          </p:sp>
        </p:grpSp>
      </p:grpSp>
      <p:sp>
        <p:nvSpPr>
          <p:cNvPr id="17" name="矩形 16"/>
          <p:cNvSpPr/>
          <p:nvPr/>
        </p:nvSpPr>
        <p:spPr>
          <a:xfrm>
            <a:off x="-23711" y="4933713"/>
            <a:ext cx="6578404" cy="2424703"/>
          </a:xfrm>
          <a:prstGeom prst="rect">
            <a:avLst/>
          </a:prstGeom>
        </p:spPr>
        <p:txBody>
          <a:bodyPr wrap="none">
            <a:spAutoFit/>
          </a:bodyPr>
          <a:lstStyle/>
          <a:p>
            <a:pPr>
              <a:lnSpc>
                <a:spcPct val="120000"/>
              </a:lnSpc>
            </a:pPr>
            <a:r>
              <a:rPr lang="en-US" sz="13800" b="1" spc="120" dirty="0">
                <a:ln w="25400">
                  <a:solidFill>
                    <a:srgbClr val="E8BC2C"/>
                  </a:solidFill>
                </a:ln>
                <a:solidFill>
                  <a:srgbClr val="E8BC2C"/>
                </a:solidFill>
                <a:latin typeface="Microsoft YaHei"/>
                <a:ea typeface="Microsoft YaHei"/>
              </a:rPr>
              <a:t>PART 2</a:t>
            </a:r>
          </a:p>
        </p:txBody>
      </p:sp>
      <p:sp>
        <p:nvSpPr>
          <p:cNvPr id="5" name="任意多边形 4"/>
          <p:cNvSpPr/>
          <p:nvPr/>
        </p:nvSpPr>
        <p:spPr>
          <a:xfrm rot="19440000">
            <a:off x="4502626" y="3958577"/>
            <a:ext cx="3893" cy="2501"/>
          </a:xfrm>
          <a:custGeom>
            <a:avLst/>
            <a:gdLst/>
            <a:ahLst/>
            <a:cxnLst/>
            <a:rect l="l" t="t" r="r" b="b"/>
            <a:pathLst>
              <a:path w="3893" h="2501">
                <a:moveTo>
                  <a:pt x="3893" y="0"/>
                </a:moveTo>
                <a:lnTo>
                  <a:pt x="0" y="2501"/>
                </a:lnTo>
                <a:lnTo>
                  <a:pt x="0" y="0"/>
                </a:lnTo>
                <a:lnTo>
                  <a:pt x="3893" y="0"/>
                </a:lnTo>
                <a:close/>
              </a:path>
            </a:pathLst>
          </a:custGeom>
          <a:solidFill>
            <a:schemeClr val="accent1"/>
          </a:solidFill>
          <a:ln w="12700" cap="flat" cmpd="sng">
            <a:solidFill>
              <a:schemeClr val="accent1">
                <a:shade val="50000"/>
              </a:schemeClr>
            </a:solidFill>
            <a:prstDash val="solid"/>
            <a:miter/>
          </a:ln>
        </p:spPr>
        <p:txBody>
          <a:bodyPr wrap="square"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endParaRPr lang="zh-CN"/>
          </a:p>
        </p:txBody>
      </p:sp>
      <p:sp>
        <p:nvSpPr>
          <p:cNvPr id="14" name="任意多边形 13"/>
          <p:cNvSpPr/>
          <p:nvPr/>
        </p:nvSpPr>
        <p:spPr>
          <a:xfrm rot="19440000">
            <a:off x="4614374" y="3924538"/>
            <a:ext cx="7996" cy="388401"/>
          </a:xfrm>
          <a:custGeom>
            <a:avLst/>
            <a:gdLst/>
            <a:ahLst/>
            <a:cxnLst/>
            <a:rect l="l" t="t" r="r" b="b"/>
            <a:pathLst>
              <a:path w="7996" h="388401">
                <a:moveTo>
                  <a:pt x="3075" y="0"/>
                </a:moveTo>
                <a:lnTo>
                  <a:pt x="7996" y="388401"/>
                </a:lnTo>
                <a:lnTo>
                  <a:pt x="0" y="1904"/>
                </a:lnTo>
                <a:lnTo>
                  <a:pt x="3075" y="0"/>
                </a:lnTo>
                <a:close/>
              </a:path>
            </a:pathLst>
          </a:custGeom>
          <a:solidFill>
            <a:srgbClr val="E8BC2C"/>
          </a:solidFill>
          <a:ln>
            <a:noFill/>
          </a:ln>
        </p:spPr>
        <p:txBody>
          <a:bodyPr wrap="square"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endParaRPr lang="zh-CN"/>
          </a:p>
        </p:txBody>
      </p:sp>
      <p:cxnSp>
        <p:nvCxnSpPr>
          <p:cNvPr id="38" name="直接连接符 37"/>
          <p:cNvCxnSpPr/>
          <p:nvPr/>
        </p:nvCxnSpPr>
        <p:spPr>
          <a:xfrm>
            <a:off x="6779895" y="2117725"/>
            <a:ext cx="5518150" cy="12700"/>
          </a:xfrm>
          <a:prstGeom prst="line">
            <a:avLst/>
          </a:prstGeom>
          <a:ln w="6350">
            <a:solidFill>
              <a:srgbClr val="E8BC2C"/>
            </a:solidFill>
            <a:prstDash val="solid"/>
            <a:miter/>
          </a:ln>
        </p:spPr>
      </p:cxnSp>
      <p:sp>
        <p:nvSpPr>
          <p:cNvPr id="39" name="矩形 38"/>
          <p:cNvSpPr/>
          <p:nvPr/>
        </p:nvSpPr>
        <p:spPr>
          <a:xfrm>
            <a:off x="6527800" y="2216150"/>
            <a:ext cx="5735955" cy="2073275"/>
          </a:xfrm>
          <a:prstGeom prst="rect">
            <a:avLst/>
          </a:prstGeom>
          <a:noFill/>
          <a:ln w="12700">
            <a:solidFill>
              <a:srgbClr val="E8BC2C"/>
            </a:solidFill>
            <a:prstDash val="solid"/>
            <a:miter/>
          </a:ln>
        </p:spPr>
        <p:txBody>
          <a:bodyPr anchor="ctr"/>
          <a:lstStyle/>
          <a:p>
            <a:pPr algn="ctr"/>
            <a:endParaRPr lang="zh-CN">
              <a:solidFill>
                <a:schemeClr val="lt1"/>
              </a:solidFill>
            </a:endParaRPr>
          </a:p>
        </p:txBody>
      </p:sp>
      <p:pic>
        <p:nvPicPr>
          <p:cNvPr id="20" name="图片 19"/>
          <p:cNvPicPr>
            <a:picLocks noChangeAspect="1"/>
          </p:cNvPicPr>
          <p:nvPr/>
        </p:nvPicPr>
        <p:blipFill>
          <a:blip r:embed="rId3"/>
          <a:stretch/>
        </p:blipFill>
        <p:spPr>
          <a:xfrm>
            <a:off x="273540" y="241604"/>
            <a:ext cx="1625232" cy="457812"/>
          </a:xfrm>
          <a:prstGeom prst="rect">
            <a:avLst/>
          </a:prstGeom>
        </p:spPr>
      </p:pic>
      <p:sp>
        <p:nvSpPr>
          <p:cNvPr id="21" name="文本框 20"/>
          <p:cNvSpPr txBox="1"/>
          <p:nvPr/>
        </p:nvSpPr>
        <p:spPr>
          <a:xfrm>
            <a:off x="6629010" y="2603370"/>
            <a:ext cx="5735955" cy="830997"/>
          </a:xfrm>
          <a:prstGeom prst="rect">
            <a:avLst/>
          </a:prstGeom>
          <a:noFill/>
        </p:spPr>
        <p:txBody>
          <a:bodyPr wrap="square">
            <a:spAutoFit/>
          </a:bodyPr>
          <a:lstStyle/>
          <a:p>
            <a:r>
              <a:rPr lang="zh-CN" sz="4800" b="1">
                <a:ln>
                  <a:noFill/>
                </a:ln>
                <a:solidFill>
                  <a:srgbClr val="7E5D4A"/>
                </a:solidFill>
                <a:latin typeface="Microsoft YaHei"/>
                <a:ea typeface="Microsoft YaHei"/>
              </a:rPr>
              <a:t>点击输入标题文本</a:t>
            </a:r>
          </a:p>
        </p:txBody>
      </p:sp>
      <p:sp>
        <p:nvSpPr>
          <p:cNvPr id="22" name="矩形 21"/>
          <p:cNvSpPr/>
          <p:nvPr/>
        </p:nvSpPr>
        <p:spPr>
          <a:xfrm>
            <a:off x="6700794" y="3466464"/>
            <a:ext cx="5076839" cy="641350"/>
          </a:xfrm>
          <a:prstGeom prst="rect">
            <a:avLst/>
          </a:prstGeom>
        </p:spPr>
        <p:txBody>
          <a:bodyPr wrap="square">
            <a:spAutoFit/>
          </a:bodyPr>
          <a:lstStyle/>
          <a:p>
            <a:pPr>
              <a:lnSpc>
                <a:spcPct val="127000"/>
              </a:lnSpc>
            </a:pPr>
            <a:r>
              <a:rPr lang="en-US" sz="935">
                <a:solidFill>
                  <a:schemeClr val="tx1">
                    <a:lumMod val="65000"/>
                    <a:lumOff val="35000"/>
                  </a:schemeClr>
                </a:solidFill>
                <a:latin typeface="Adobe Myungjo Std M"/>
                <a:ea typeface="Adobe Myungjo Std M"/>
              </a:rPr>
              <a:t>Your content to play here, or through your copy, paste in this box, and select only the text. Your content to play here, or through your copy, paste in this box, and select only the text. </a:t>
            </a:r>
            <a:endParaRPr lang="zh-CN" sz="935">
              <a:solidFill>
                <a:schemeClr val="tx1">
                  <a:lumMod val="65000"/>
                  <a:lumOff val="35000"/>
                </a:schemeClr>
              </a:solidFill>
              <a:latin typeface="Adobe Myungjo Std M"/>
            </a:endParaRPr>
          </a:p>
        </p:txBody>
      </p:sp>
      <p:pic>
        <p:nvPicPr>
          <p:cNvPr id="24" name="图片 23">
            <a:extLst>
              <a:ext uri="{FF2B5EF4-FFF2-40B4-BE49-F238E27FC236}">
                <a16:creationId xmlns:a16="http://schemas.microsoft.com/office/drawing/2014/main" id="{31E56E6C-94E2-46BA-A2E2-2458E6CA7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9142" y="60264"/>
            <a:ext cx="2599215" cy="119990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781B261-8395-4BD9-8561-83BC8484ECE5}"/>
              </a:ext>
            </a:extLst>
          </p:cNvPr>
          <p:cNvPicPr>
            <a:picLocks noChangeAspect="1"/>
          </p:cNvPicPr>
          <p:nvPr/>
        </p:nvPicPr>
        <p:blipFill>
          <a:blip r:embed="rId3">
            <a:extLst>
              <a:ext uri="{28A0092B-C50C-407E-A947-70E740481C1C}">
                <a14:useLocalDpi xmlns:a14="http://schemas.microsoft.com/office/drawing/2010/main" val="0"/>
              </a:ext>
            </a:extLst>
          </a:blip>
          <a:srcRect t="418" b="418"/>
          <a:stretch/>
        </p:blipFill>
        <p:spPr>
          <a:xfrm>
            <a:off x="335427" y="2833500"/>
            <a:ext cx="5338456" cy="3529207"/>
          </a:xfrm>
          <a:prstGeom prst="rect">
            <a:avLst/>
          </a:prstGeom>
        </p:spPr>
      </p:pic>
      <p:sp>
        <p:nvSpPr>
          <p:cNvPr id="18" name="矩形 17"/>
          <p:cNvSpPr/>
          <p:nvPr/>
        </p:nvSpPr>
        <p:spPr>
          <a:xfrm flipH="1">
            <a:off x="39030" y="-19049"/>
            <a:ext cx="12191999" cy="6857997"/>
          </a:xfrm>
          <a:prstGeom prst="rect">
            <a:avLst/>
          </a:prstGeom>
          <a:blipFill rotWithShape="1">
            <a:blip r:embed="rId4">
              <a:alphaModFix amt="25000"/>
            </a:blip>
            <a:stretch/>
          </a:blipFill>
          <a:ln>
            <a:noFill/>
          </a:ln>
        </p:spPr>
        <p:txBody>
          <a:bodyPr anchor="ctr"/>
          <a:lstStyle/>
          <a:p>
            <a:pPr algn="ctr"/>
            <a:endParaRPr lang="zh-CN">
              <a:solidFill>
                <a:schemeClr val="lt1"/>
              </a:solidFill>
              <a:latin typeface="思源黑体 CN Light"/>
              <a:ea typeface="思源黑体 CN Light"/>
            </a:endParaRPr>
          </a:p>
        </p:txBody>
      </p:sp>
      <p:sp>
        <p:nvSpPr>
          <p:cNvPr id="19" name="矩形 18">
            <a:extLst>
              <a:ext uri="{FF2B5EF4-FFF2-40B4-BE49-F238E27FC236}">
                <a16:creationId xmlns:a16="http://schemas.microsoft.com/office/drawing/2014/main" id="{C8893515-B885-4020-980A-A8905309E298}"/>
              </a:ext>
            </a:extLst>
          </p:cNvPr>
          <p:cNvSpPr/>
          <p:nvPr/>
        </p:nvSpPr>
        <p:spPr>
          <a:xfrm>
            <a:off x="-23711" y="-114300"/>
            <a:ext cx="12287466" cy="7048500"/>
          </a:xfrm>
          <a:prstGeom prst="rect">
            <a:avLst/>
          </a:prstGeom>
          <a:solidFill>
            <a:srgbClr val="E8BC2C">
              <a:alpha val="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6806233" y="1704345"/>
            <a:ext cx="3151535" cy="929640"/>
          </a:xfrm>
          <a:prstGeom prst="rect">
            <a:avLst/>
          </a:prstGeom>
          <a:noFill/>
        </p:spPr>
        <p:txBody>
          <a:bodyPr wrap="square">
            <a:spAutoFit/>
          </a:bodyPr>
          <a:lstStyle/>
          <a:p>
            <a:pPr algn="ctr">
              <a:lnSpc>
                <a:spcPct val="130000"/>
              </a:lnSpc>
            </a:pPr>
            <a:r>
              <a:rPr lang="en-US" sz="1400">
                <a:solidFill>
                  <a:srgbClr val="7E5D4A">
                    <a:alpha val="54000"/>
                  </a:srgbClr>
                </a:solidFill>
                <a:latin typeface="方正兰亭中黑_GBK"/>
                <a:ea typeface="方正兰亭中黑_GBK"/>
              </a:rPr>
              <a:t>输入篇幅较长的文案</a:t>
            </a:r>
            <a:r>
              <a:rPr lang="en-US" sz="1400">
                <a:solidFill>
                  <a:schemeClr val="bg2">
                    <a:alpha val="54000"/>
                    <a:lumMod val="50000"/>
                  </a:schemeClr>
                </a:solidFill>
                <a:latin typeface="方正兰亭中黑_GBK"/>
                <a:ea typeface="方正兰亭中黑_GBK"/>
              </a:rPr>
              <a:t>，输入篇幅较长的文案输入篇幅较长的文案，输入篇幅较长的文案</a:t>
            </a:r>
            <a:endParaRPr lang="en-US" sz="1400">
              <a:solidFill>
                <a:schemeClr val="bg1">
                  <a:lumMod val="75000"/>
                </a:schemeClr>
              </a:solidFill>
              <a:latin typeface="思源黑体 CN Light"/>
              <a:ea typeface="思源黑体 CN Light"/>
            </a:endParaRPr>
          </a:p>
        </p:txBody>
      </p:sp>
      <p:sp>
        <p:nvSpPr>
          <p:cNvPr id="25" name="文本框 24"/>
          <p:cNvSpPr txBox="1"/>
          <p:nvPr/>
        </p:nvSpPr>
        <p:spPr>
          <a:xfrm>
            <a:off x="2234233" y="1704345"/>
            <a:ext cx="3151535" cy="929640"/>
          </a:xfrm>
          <a:prstGeom prst="rect">
            <a:avLst/>
          </a:prstGeom>
          <a:noFill/>
        </p:spPr>
        <p:txBody>
          <a:bodyPr wrap="square">
            <a:spAutoFit/>
          </a:bodyPr>
          <a:lstStyle/>
          <a:p>
            <a:pPr algn="ctr">
              <a:lnSpc>
                <a:spcPct val="130000"/>
              </a:lnSpc>
            </a:pPr>
            <a:r>
              <a:rPr lang="en-US" sz="1400">
                <a:solidFill>
                  <a:srgbClr val="7E5D4A">
                    <a:alpha val="54000"/>
                  </a:srgbClr>
                </a:solidFill>
                <a:latin typeface="方正兰亭中黑_GBK"/>
                <a:ea typeface="方正兰亭中黑_GBK"/>
              </a:rPr>
              <a:t>输入篇幅较长的文案</a:t>
            </a:r>
            <a:r>
              <a:rPr lang="en-US" sz="1400">
                <a:solidFill>
                  <a:schemeClr val="bg2">
                    <a:alpha val="54000"/>
                    <a:lumMod val="50000"/>
                  </a:schemeClr>
                </a:solidFill>
                <a:latin typeface="方正兰亭中黑_GBK"/>
                <a:ea typeface="方正兰亭中黑_GBK"/>
              </a:rPr>
              <a:t>，输入篇幅较长的文案输入篇幅较长的文案，输入篇幅较长的文案</a:t>
            </a:r>
            <a:endParaRPr lang="en-US" sz="1400">
              <a:solidFill>
                <a:schemeClr val="bg1">
                  <a:lumMod val="75000"/>
                </a:schemeClr>
              </a:solidFill>
              <a:latin typeface="思源黑体 CN Light"/>
              <a:ea typeface="思源黑体 CN Light"/>
            </a:endParaRPr>
          </a:p>
        </p:txBody>
      </p:sp>
      <p:grpSp>
        <p:nvGrpSpPr>
          <p:cNvPr id="26" name="组合 25"/>
          <p:cNvGrpSpPr/>
          <p:nvPr/>
        </p:nvGrpSpPr>
        <p:grpSpPr>
          <a:xfrm>
            <a:off x="3889826" y="674885"/>
            <a:ext cx="4412349" cy="1029332"/>
            <a:chOff x="3697591" y="3965677"/>
            <a:chExt cx="4412349" cy="1029332"/>
          </a:xfrm>
        </p:grpSpPr>
        <p:sp>
          <p:nvSpPr>
            <p:cNvPr id="27" name="文本框 26"/>
            <p:cNvSpPr txBox="1"/>
            <p:nvPr/>
          </p:nvSpPr>
          <p:spPr>
            <a:xfrm>
              <a:off x="3697591" y="3965677"/>
              <a:ext cx="4412349" cy="829945"/>
            </a:xfrm>
            <a:prstGeom prst="rect">
              <a:avLst/>
            </a:prstGeom>
            <a:noFill/>
          </p:spPr>
          <p:txBody>
            <a:bodyPr wrap="square">
              <a:spAutoFit/>
            </a:bodyPr>
            <a:lstStyle/>
            <a:p>
              <a:pPr algn="ctr">
                <a:lnSpc>
                  <a:spcPct val="120000"/>
                </a:lnSpc>
              </a:pPr>
              <a:r>
                <a:rPr lang="zh-CN" sz="4000">
                  <a:ln>
                    <a:noFill/>
                  </a:ln>
                  <a:solidFill>
                    <a:srgbClr val="7E5D4A"/>
                  </a:solidFill>
                  <a:latin typeface="方正大黑体_GBK"/>
                  <a:ea typeface="方正大黑体_GBK"/>
                </a:rPr>
                <a:t>点击输入标题文本</a:t>
              </a:r>
              <a:endParaRPr lang="en-US" sz="4000" spc="120">
                <a:solidFill>
                  <a:srgbClr val="237D3F"/>
                </a:solidFill>
                <a:latin typeface="思源黑体 CN Medium"/>
                <a:ea typeface="思源黑体 CN Medium"/>
              </a:endParaRPr>
            </a:p>
          </p:txBody>
        </p:sp>
        <p:sp>
          <p:nvSpPr>
            <p:cNvPr id="28" name="文本框 27"/>
            <p:cNvSpPr txBox="1"/>
            <p:nvPr/>
          </p:nvSpPr>
          <p:spPr>
            <a:xfrm>
              <a:off x="4025095" y="4624169"/>
              <a:ext cx="3757340" cy="370840"/>
            </a:xfrm>
            <a:prstGeom prst="rect">
              <a:avLst/>
            </a:prstGeom>
            <a:noFill/>
          </p:spPr>
          <p:txBody>
            <a:bodyPr wrap="square">
              <a:spAutoFit/>
            </a:bodyPr>
            <a:lstStyle/>
            <a:p>
              <a:pPr>
                <a:lnSpc>
                  <a:spcPct val="130000"/>
                </a:lnSpc>
              </a:pPr>
              <a:r>
                <a:rPr lang="en-US" sz="1400">
                  <a:solidFill>
                    <a:srgbClr val="E8BC2C">
                      <a:alpha val="54000"/>
                    </a:srgbClr>
                  </a:solidFill>
                  <a:latin typeface="方正兰亭中黑_GBK"/>
                  <a:ea typeface="方正兰亭中黑_GBK"/>
                </a:rPr>
                <a:t>输入篇幅较长的文案，输入篇幅较长的文案</a:t>
              </a:r>
              <a:r>
                <a:rPr lang="en-US" sz="1400">
                  <a:solidFill>
                    <a:srgbClr val="237D3F">
                      <a:alpha val="20000"/>
                    </a:srgbClr>
                  </a:solidFill>
                  <a:latin typeface="思源黑体 CN Light"/>
                  <a:ea typeface="思源黑体 CN Light"/>
                </a:rPr>
                <a:t>. </a:t>
              </a:r>
            </a:p>
          </p:txBody>
        </p:sp>
      </p:grpSp>
      <p:grpSp>
        <p:nvGrpSpPr>
          <p:cNvPr id="29" name="组合 28"/>
          <p:cNvGrpSpPr/>
          <p:nvPr/>
        </p:nvGrpSpPr>
        <p:grpSpPr>
          <a:xfrm rot="16200000">
            <a:off x="5761884" y="4524971"/>
            <a:ext cx="666842" cy="173162"/>
            <a:chOff x="8316476" y="5567806"/>
            <a:chExt cx="1309489" cy="340041"/>
          </a:xfrm>
        </p:grpSpPr>
        <p:sp>
          <p:nvSpPr>
            <p:cNvPr id="30" name="椭圆 29"/>
            <p:cNvSpPr/>
            <p:nvPr/>
          </p:nvSpPr>
          <p:spPr>
            <a:xfrm>
              <a:off x="9285924" y="5567806"/>
              <a:ext cx="340041" cy="340041"/>
            </a:xfrm>
            <a:prstGeom prst="ellipse">
              <a:avLst/>
            </a:prstGeom>
            <a:solidFill>
              <a:schemeClr val="accent4">
                <a:alpha val="75000"/>
                <a:lumMod val="60000"/>
                <a:lumOff val="40000"/>
              </a:schemeClr>
            </a:solidFill>
            <a:ln>
              <a:noFill/>
            </a:ln>
          </p:spPr>
          <p:txBody>
            <a:bodyPr anchor="ctr"/>
            <a:lstStyle/>
            <a:p>
              <a:pPr algn="ctr"/>
              <a:endParaRPr lang="zh-CN">
                <a:solidFill>
                  <a:schemeClr val="lt1"/>
                </a:solidFill>
                <a:latin typeface="思源黑体 CN Light"/>
                <a:ea typeface="思源黑体 CN Light"/>
              </a:endParaRPr>
            </a:p>
          </p:txBody>
        </p:sp>
        <p:sp>
          <p:nvSpPr>
            <p:cNvPr id="31" name="椭圆 30"/>
            <p:cNvSpPr/>
            <p:nvPr/>
          </p:nvSpPr>
          <p:spPr>
            <a:xfrm>
              <a:off x="8801200" y="5567806"/>
              <a:ext cx="340041" cy="340041"/>
            </a:xfrm>
            <a:prstGeom prst="ellipse">
              <a:avLst/>
            </a:prstGeom>
            <a:solidFill>
              <a:srgbClr val="E8BC2C">
                <a:alpha val="87000"/>
              </a:srgbClr>
            </a:solidFill>
            <a:ln>
              <a:noFill/>
            </a:ln>
          </p:spPr>
          <p:txBody>
            <a:bodyPr anchor="ctr"/>
            <a:lstStyle/>
            <a:p>
              <a:pPr algn="ctr"/>
              <a:endParaRPr lang="zh-CN">
                <a:solidFill>
                  <a:schemeClr val="lt1"/>
                </a:solidFill>
                <a:latin typeface="思源黑体 CN Light"/>
                <a:ea typeface="思源黑体 CN Light"/>
              </a:endParaRPr>
            </a:p>
          </p:txBody>
        </p:sp>
        <p:sp>
          <p:nvSpPr>
            <p:cNvPr id="32" name="椭圆 31"/>
            <p:cNvSpPr/>
            <p:nvPr/>
          </p:nvSpPr>
          <p:spPr>
            <a:xfrm>
              <a:off x="8316476" y="5567806"/>
              <a:ext cx="340041" cy="340041"/>
            </a:xfrm>
            <a:prstGeom prst="ellipse">
              <a:avLst/>
            </a:prstGeom>
            <a:solidFill>
              <a:schemeClr val="accent4">
                <a:lumMod val="75000"/>
              </a:schemeClr>
            </a:solidFill>
            <a:ln>
              <a:noFill/>
            </a:ln>
          </p:spPr>
          <p:txBody>
            <a:bodyPr anchor="ctr"/>
            <a:lstStyle/>
            <a:p>
              <a:pPr algn="ctr"/>
              <a:endParaRPr lang="zh-CN">
                <a:solidFill>
                  <a:schemeClr val="lt1"/>
                </a:solidFill>
                <a:latin typeface="思源黑体 CN Light"/>
                <a:ea typeface="思源黑体 CN Light"/>
              </a:endParaRPr>
            </a:p>
          </p:txBody>
        </p:sp>
      </p:grpSp>
      <p:grpSp>
        <p:nvGrpSpPr>
          <p:cNvPr id="40" name="组合 39"/>
          <p:cNvGrpSpPr/>
          <p:nvPr/>
        </p:nvGrpSpPr>
        <p:grpSpPr>
          <a:xfrm>
            <a:off x="6328998" y="2833500"/>
            <a:ext cx="5558202" cy="3642049"/>
            <a:chOff x="6252798" y="3328414"/>
            <a:chExt cx="5416794" cy="3628794"/>
          </a:xfrm>
        </p:grpSpPr>
        <p:sp>
          <p:nvSpPr>
            <p:cNvPr id="20" name="矩形 19"/>
            <p:cNvSpPr/>
            <p:nvPr/>
          </p:nvSpPr>
          <p:spPr>
            <a:xfrm>
              <a:off x="6252798" y="3328414"/>
              <a:ext cx="5100599" cy="3529586"/>
            </a:xfrm>
            <a:prstGeom prst="rect">
              <a:avLst/>
            </a:prstGeom>
            <a:solidFill>
              <a:srgbClr val="E8BC2C"/>
            </a:solidFill>
            <a:ln>
              <a:noFill/>
            </a:ln>
          </p:spPr>
          <p:txBody>
            <a:bodyPr vert="horz" wrap="square" numCol="1" spcCol="0" anchor="ctr" anchorCtr="0"/>
            <a:lstStyle/>
            <a:p>
              <a:pPr lvl="0" algn="ctr">
                <a:buClrTx/>
                <a:buSzTx/>
                <a:buFontTx/>
              </a:pPr>
              <a:endParaRPr lang="zh-CN">
                <a:solidFill>
                  <a:schemeClr val="lt1"/>
                </a:solidFill>
                <a:latin typeface="思源黑体 CN Light"/>
                <a:ea typeface="思源黑体 CN Light"/>
              </a:endParaRPr>
            </a:p>
          </p:txBody>
        </p:sp>
        <p:pic>
          <p:nvPicPr>
            <p:cNvPr id="23" name="图片 22"/>
            <p:cNvPicPr>
              <a:picLocks noChangeAspect="1"/>
            </p:cNvPicPr>
            <p:nvPr/>
          </p:nvPicPr>
          <p:blipFill rotWithShape="1">
            <a:blip r:embed="rId5"/>
            <a:srcRect l="15782" t="5734" r="15782" b="89694"/>
            <a:stretch/>
          </p:blipFill>
          <p:spPr>
            <a:xfrm rot="5400000">
              <a:off x="9752819" y="4931600"/>
              <a:ext cx="3519951" cy="313594"/>
            </a:xfrm>
            <a:prstGeom prst="rect">
              <a:avLst/>
            </a:prstGeom>
          </p:spPr>
        </p:pic>
        <p:sp>
          <p:nvSpPr>
            <p:cNvPr id="38" name="文本框 37"/>
            <p:cNvSpPr txBox="1"/>
            <p:nvPr/>
          </p:nvSpPr>
          <p:spPr>
            <a:xfrm>
              <a:off x="6607311" y="3732927"/>
              <a:ext cx="4391573" cy="3224281"/>
            </a:xfrm>
            <a:prstGeom prst="rect">
              <a:avLst/>
            </a:prstGeom>
            <a:noFill/>
          </p:spPr>
          <p:txBody>
            <a:bodyPr wrap="square">
              <a:spAutoFit/>
            </a:bodyPr>
            <a:lstStyle/>
            <a:p>
              <a:pPr algn="ctr">
                <a:lnSpc>
                  <a:spcPct val="120000"/>
                </a:lnSpc>
              </a:pPr>
              <a:r>
                <a:rPr lang="en-US" sz="8000" spc="120" dirty="0">
                  <a:solidFill>
                    <a:schemeClr val="bg1">
                      <a:alpha val="70000"/>
                    </a:schemeClr>
                  </a:solidFill>
                  <a:latin typeface="思源黑体 CN Medium"/>
                  <a:ea typeface="思源黑体 CN Medium"/>
                </a:rPr>
                <a:t>GOLDEN</a:t>
              </a:r>
            </a:p>
            <a:p>
              <a:pPr algn="ctr">
                <a:lnSpc>
                  <a:spcPct val="120000"/>
                </a:lnSpc>
              </a:pPr>
              <a:r>
                <a:rPr lang="en-US" sz="9600" spc="120" dirty="0">
                  <a:solidFill>
                    <a:schemeClr val="bg1">
                      <a:alpha val="45000"/>
                    </a:schemeClr>
                  </a:solidFill>
                  <a:latin typeface="思源黑体 CN Medium"/>
                  <a:ea typeface="思源黑体 CN Medium"/>
                </a:rPr>
                <a:t>CUFE</a:t>
              </a:r>
            </a:p>
          </p:txBody>
        </p:sp>
      </p:grpSp>
      <p:pic>
        <p:nvPicPr>
          <p:cNvPr id="21" name="图片 20">
            <a:extLst>
              <a:ext uri="{FF2B5EF4-FFF2-40B4-BE49-F238E27FC236}">
                <a16:creationId xmlns:a16="http://schemas.microsoft.com/office/drawing/2014/main" id="{04226FE5-863A-4770-9D77-01656E32B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9142" y="60264"/>
            <a:ext cx="2599215" cy="11999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CAC5CCE8-1C1F-4553-A859-BD3EA42B4A6D}"/>
              </a:ext>
            </a:extLst>
          </p:cNvPr>
          <p:cNvSpPr/>
          <p:nvPr/>
        </p:nvSpPr>
        <p:spPr>
          <a:xfrm>
            <a:off x="-23711" y="-114300"/>
            <a:ext cx="12287466" cy="7048500"/>
          </a:xfrm>
          <a:prstGeom prst="rect">
            <a:avLst/>
          </a:prstGeom>
          <a:solidFill>
            <a:srgbClr val="E8BC2C">
              <a:alpha val="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284"/>
          <p:cNvSpPr>
            <a:spLocks noEditPoints="1"/>
          </p:cNvSpPr>
          <p:nvPr/>
        </p:nvSpPr>
        <p:spPr>
          <a:xfrm>
            <a:off x="6960096" y="1181304"/>
            <a:ext cx="959841" cy="711525"/>
          </a:xfrm>
          <a:custGeom>
            <a:avLst/>
            <a:gdLst/>
            <a:ahLst/>
            <a:cxnLst/>
            <a:rect l="0" t="0" r="r" b="b"/>
            <a:pathLst>
              <a:path w="959841" h="711525">
                <a:moveTo>
                  <a:pt x="180676" y="0"/>
                </a:moveTo>
                <a:cubicBezTo>
                  <a:pt x="11292" y="0"/>
                  <a:pt x="11292" y="0"/>
                  <a:pt x="11292" y="0"/>
                </a:cubicBezTo>
                <a:cubicBezTo>
                  <a:pt x="11292" y="0"/>
                  <a:pt x="0" y="11294"/>
                  <a:pt x="0" y="11294"/>
                </a:cubicBezTo>
                <a:cubicBezTo>
                  <a:pt x="0" y="700231"/>
                  <a:pt x="0" y="700231"/>
                  <a:pt x="0" y="700231"/>
                </a:cubicBezTo>
                <a:cubicBezTo>
                  <a:pt x="0" y="700231"/>
                  <a:pt x="11292" y="711525"/>
                  <a:pt x="11292" y="711525"/>
                </a:cubicBezTo>
                <a:cubicBezTo>
                  <a:pt x="180676" y="711525"/>
                  <a:pt x="180676" y="711525"/>
                  <a:pt x="180676" y="711525"/>
                </a:cubicBezTo>
                <a:cubicBezTo>
                  <a:pt x="191968" y="711525"/>
                  <a:pt x="203260" y="700231"/>
                  <a:pt x="203260" y="700231"/>
                </a:cubicBezTo>
                <a:cubicBezTo>
                  <a:pt x="203260" y="11294"/>
                  <a:pt x="203260" y="11294"/>
                  <a:pt x="203260" y="11294"/>
                </a:cubicBezTo>
                <a:cubicBezTo>
                  <a:pt x="203260" y="11294"/>
                  <a:pt x="191968" y="0"/>
                  <a:pt x="180676" y="0"/>
                </a:cubicBezTo>
                <a:close/>
                <a:moveTo>
                  <a:pt x="22584" y="56470"/>
                </a:moveTo>
                <a:cubicBezTo>
                  <a:pt x="22584" y="45176"/>
                  <a:pt x="33877" y="45176"/>
                  <a:pt x="33877" y="45176"/>
                </a:cubicBezTo>
                <a:cubicBezTo>
                  <a:pt x="158091" y="45176"/>
                  <a:pt x="158091" y="45176"/>
                  <a:pt x="158091" y="45176"/>
                </a:cubicBezTo>
                <a:cubicBezTo>
                  <a:pt x="169384" y="45176"/>
                  <a:pt x="180676" y="45176"/>
                  <a:pt x="180676" y="56470"/>
                </a:cubicBezTo>
                <a:cubicBezTo>
                  <a:pt x="180676" y="316233"/>
                  <a:pt x="180676" y="316233"/>
                  <a:pt x="180676" y="316233"/>
                </a:cubicBezTo>
                <a:cubicBezTo>
                  <a:pt x="180676" y="316233"/>
                  <a:pt x="169384" y="327527"/>
                  <a:pt x="158091" y="327527"/>
                </a:cubicBezTo>
                <a:cubicBezTo>
                  <a:pt x="33877" y="327527"/>
                  <a:pt x="33877" y="327527"/>
                  <a:pt x="33877" y="327527"/>
                </a:cubicBezTo>
                <a:cubicBezTo>
                  <a:pt x="33877" y="327527"/>
                  <a:pt x="22584" y="316233"/>
                  <a:pt x="22584" y="316233"/>
                </a:cubicBezTo>
                <a:lnTo>
                  <a:pt x="22584" y="56470"/>
                </a:lnTo>
                <a:close/>
                <a:moveTo>
                  <a:pt x="180676" y="632467"/>
                </a:moveTo>
                <a:cubicBezTo>
                  <a:pt x="22584" y="632467"/>
                  <a:pt x="22584" y="632467"/>
                  <a:pt x="22584" y="632467"/>
                </a:cubicBezTo>
                <a:cubicBezTo>
                  <a:pt x="22584" y="632467"/>
                  <a:pt x="22584" y="632467"/>
                  <a:pt x="22584" y="632467"/>
                </a:cubicBezTo>
                <a:cubicBezTo>
                  <a:pt x="22584" y="621173"/>
                  <a:pt x="22584" y="621173"/>
                  <a:pt x="22584" y="621173"/>
                </a:cubicBezTo>
                <a:cubicBezTo>
                  <a:pt x="180676" y="621173"/>
                  <a:pt x="180676" y="621173"/>
                  <a:pt x="180676" y="621173"/>
                </a:cubicBezTo>
                <a:cubicBezTo>
                  <a:pt x="180676" y="621173"/>
                  <a:pt x="180676" y="621173"/>
                  <a:pt x="180676" y="632467"/>
                </a:cubicBezTo>
                <a:cubicBezTo>
                  <a:pt x="180676" y="632467"/>
                  <a:pt x="180676" y="632467"/>
                  <a:pt x="180676" y="632467"/>
                </a:cubicBezTo>
                <a:close/>
                <a:moveTo>
                  <a:pt x="180676" y="587290"/>
                </a:moveTo>
                <a:cubicBezTo>
                  <a:pt x="22584" y="587290"/>
                  <a:pt x="22584" y="587290"/>
                  <a:pt x="22584" y="587290"/>
                </a:cubicBezTo>
                <a:cubicBezTo>
                  <a:pt x="22584" y="587290"/>
                  <a:pt x="22584" y="587290"/>
                  <a:pt x="22584" y="587290"/>
                </a:cubicBezTo>
                <a:cubicBezTo>
                  <a:pt x="22584" y="587290"/>
                  <a:pt x="22584" y="575996"/>
                  <a:pt x="22584" y="575996"/>
                </a:cubicBezTo>
                <a:cubicBezTo>
                  <a:pt x="180676" y="575996"/>
                  <a:pt x="180676" y="575996"/>
                  <a:pt x="180676" y="575996"/>
                </a:cubicBezTo>
                <a:cubicBezTo>
                  <a:pt x="180676" y="575996"/>
                  <a:pt x="180676" y="587290"/>
                  <a:pt x="180676" y="587290"/>
                </a:cubicBezTo>
                <a:cubicBezTo>
                  <a:pt x="180676" y="587290"/>
                  <a:pt x="180676" y="587290"/>
                  <a:pt x="180676" y="587290"/>
                </a:cubicBezTo>
                <a:close/>
                <a:moveTo>
                  <a:pt x="406521" y="0"/>
                </a:moveTo>
                <a:cubicBezTo>
                  <a:pt x="237137" y="0"/>
                  <a:pt x="237137" y="0"/>
                  <a:pt x="237137" y="0"/>
                </a:cubicBezTo>
                <a:cubicBezTo>
                  <a:pt x="225845" y="0"/>
                  <a:pt x="214553" y="11294"/>
                  <a:pt x="214553" y="11294"/>
                </a:cubicBezTo>
                <a:cubicBezTo>
                  <a:pt x="214553" y="700231"/>
                  <a:pt x="214553" y="700231"/>
                  <a:pt x="214553" y="700231"/>
                </a:cubicBezTo>
                <a:cubicBezTo>
                  <a:pt x="214553" y="700231"/>
                  <a:pt x="225845" y="711525"/>
                  <a:pt x="237137" y="711525"/>
                </a:cubicBezTo>
                <a:cubicBezTo>
                  <a:pt x="406521" y="711525"/>
                  <a:pt x="406521" y="711525"/>
                  <a:pt x="406521" y="711525"/>
                </a:cubicBezTo>
                <a:cubicBezTo>
                  <a:pt x="417813" y="711525"/>
                  <a:pt x="429105" y="700231"/>
                  <a:pt x="429105" y="700231"/>
                </a:cubicBezTo>
                <a:cubicBezTo>
                  <a:pt x="429105" y="11294"/>
                  <a:pt x="429105" y="11294"/>
                  <a:pt x="429105" y="11294"/>
                </a:cubicBezTo>
                <a:cubicBezTo>
                  <a:pt x="429105" y="11294"/>
                  <a:pt x="417813" y="0"/>
                  <a:pt x="406521" y="0"/>
                </a:cubicBezTo>
                <a:close/>
                <a:moveTo>
                  <a:pt x="248429" y="56470"/>
                </a:moveTo>
                <a:cubicBezTo>
                  <a:pt x="248429" y="45176"/>
                  <a:pt x="248429" y="45176"/>
                  <a:pt x="259722" y="45176"/>
                </a:cubicBezTo>
                <a:cubicBezTo>
                  <a:pt x="383936" y="45176"/>
                  <a:pt x="383936" y="45176"/>
                  <a:pt x="383936" y="45176"/>
                </a:cubicBezTo>
                <a:cubicBezTo>
                  <a:pt x="395229" y="45176"/>
                  <a:pt x="395229" y="45176"/>
                  <a:pt x="395229" y="56470"/>
                </a:cubicBezTo>
                <a:cubicBezTo>
                  <a:pt x="395229" y="316233"/>
                  <a:pt x="395229" y="316233"/>
                  <a:pt x="395229" y="316233"/>
                </a:cubicBezTo>
                <a:cubicBezTo>
                  <a:pt x="395229" y="316233"/>
                  <a:pt x="395229" y="327527"/>
                  <a:pt x="383936" y="327527"/>
                </a:cubicBezTo>
                <a:cubicBezTo>
                  <a:pt x="259722" y="327527"/>
                  <a:pt x="259722" y="327527"/>
                  <a:pt x="259722" y="327527"/>
                </a:cubicBezTo>
                <a:cubicBezTo>
                  <a:pt x="248429" y="327527"/>
                  <a:pt x="248429" y="316233"/>
                  <a:pt x="248429" y="316233"/>
                </a:cubicBezTo>
                <a:lnTo>
                  <a:pt x="248429" y="56470"/>
                </a:lnTo>
                <a:close/>
                <a:moveTo>
                  <a:pt x="395229" y="632467"/>
                </a:moveTo>
                <a:cubicBezTo>
                  <a:pt x="248429" y="632467"/>
                  <a:pt x="248429" y="632467"/>
                  <a:pt x="248429" y="632467"/>
                </a:cubicBezTo>
                <a:cubicBezTo>
                  <a:pt x="248429" y="632467"/>
                  <a:pt x="237137" y="632467"/>
                  <a:pt x="237137" y="632467"/>
                </a:cubicBezTo>
                <a:cubicBezTo>
                  <a:pt x="237137" y="621173"/>
                  <a:pt x="248429" y="621173"/>
                  <a:pt x="248429" y="621173"/>
                </a:cubicBezTo>
                <a:cubicBezTo>
                  <a:pt x="395229" y="621173"/>
                  <a:pt x="395229" y="621173"/>
                  <a:pt x="395229" y="621173"/>
                </a:cubicBezTo>
                <a:cubicBezTo>
                  <a:pt x="395229" y="621173"/>
                  <a:pt x="406521" y="621173"/>
                  <a:pt x="406521" y="632467"/>
                </a:cubicBezTo>
                <a:cubicBezTo>
                  <a:pt x="406521" y="632467"/>
                  <a:pt x="395229" y="632467"/>
                  <a:pt x="395229" y="632467"/>
                </a:cubicBezTo>
                <a:close/>
                <a:moveTo>
                  <a:pt x="395229" y="587290"/>
                </a:moveTo>
                <a:cubicBezTo>
                  <a:pt x="248429" y="587290"/>
                  <a:pt x="248429" y="587290"/>
                  <a:pt x="248429" y="587290"/>
                </a:cubicBezTo>
                <a:cubicBezTo>
                  <a:pt x="248429" y="587290"/>
                  <a:pt x="237137" y="587290"/>
                  <a:pt x="237137" y="587290"/>
                </a:cubicBezTo>
                <a:cubicBezTo>
                  <a:pt x="237137" y="587290"/>
                  <a:pt x="248429" y="575996"/>
                  <a:pt x="248429" y="575996"/>
                </a:cubicBezTo>
                <a:cubicBezTo>
                  <a:pt x="395229" y="575996"/>
                  <a:pt x="395229" y="575996"/>
                  <a:pt x="395229" y="575996"/>
                </a:cubicBezTo>
                <a:cubicBezTo>
                  <a:pt x="395229" y="575996"/>
                  <a:pt x="406521" y="587290"/>
                  <a:pt x="406521" y="587290"/>
                </a:cubicBezTo>
                <a:cubicBezTo>
                  <a:pt x="406521" y="587290"/>
                  <a:pt x="395229" y="587290"/>
                  <a:pt x="395229" y="587290"/>
                </a:cubicBezTo>
                <a:close/>
                <a:moveTo>
                  <a:pt x="959841" y="598585"/>
                </a:moveTo>
                <a:cubicBezTo>
                  <a:pt x="598489" y="11294"/>
                  <a:pt x="598489" y="11294"/>
                  <a:pt x="598489" y="11294"/>
                </a:cubicBezTo>
                <a:cubicBezTo>
                  <a:pt x="598489" y="11294"/>
                  <a:pt x="587197" y="11294"/>
                  <a:pt x="575905" y="11294"/>
                </a:cubicBezTo>
                <a:cubicBezTo>
                  <a:pt x="429105" y="101646"/>
                  <a:pt x="429105" y="101646"/>
                  <a:pt x="429105" y="101646"/>
                </a:cubicBezTo>
                <a:cubicBezTo>
                  <a:pt x="429105" y="112940"/>
                  <a:pt x="417813" y="112940"/>
                  <a:pt x="429105" y="124235"/>
                </a:cubicBezTo>
                <a:cubicBezTo>
                  <a:pt x="779165" y="700231"/>
                  <a:pt x="779165" y="700231"/>
                  <a:pt x="779165" y="700231"/>
                </a:cubicBezTo>
                <a:cubicBezTo>
                  <a:pt x="790457" y="711525"/>
                  <a:pt x="790457" y="711525"/>
                  <a:pt x="801750" y="700231"/>
                </a:cubicBezTo>
                <a:cubicBezTo>
                  <a:pt x="948549" y="621173"/>
                  <a:pt x="948549" y="621173"/>
                  <a:pt x="948549" y="621173"/>
                </a:cubicBezTo>
                <a:cubicBezTo>
                  <a:pt x="959841" y="609879"/>
                  <a:pt x="959841" y="598585"/>
                  <a:pt x="959841" y="598585"/>
                </a:cubicBezTo>
                <a:close/>
                <a:moveTo>
                  <a:pt x="722704" y="304939"/>
                </a:moveTo>
                <a:cubicBezTo>
                  <a:pt x="621074" y="361410"/>
                  <a:pt x="621074" y="361410"/>
                  <a:pt x="621074" y="361410"/>
                </a:cubicBezTo>
                <a:cubicBezTo>
                  <a:pt x="609781" y="372704"/>
                  <a:pt x="609781" y="372704"/>
                  <a:pt x="598489" y="361410"/>
                </a:cubicBezTo>
                <a:cubicBezTo>
                  <a:pt x="474274" y="146823"/>
                  <a:pt x="474274" y="146823"/>
                  <a:pt x="474274" y="146823"/>
                </a:cubicBezTo>
                <a:cubicBezTo>
                  <a:pt x="462982" y="135529"/>
                  <a:pt x="462982" y="124235"/>
                  <a:pt x="474274" y="124235"/>
                </a:cubicBezTo>
                <a:cubicBezTo>
                  <a:pt x="575905" y="56470"/>
                  <a:pt x="575905" y="56470"/>
                  <a:pt x="575905" y="56470"/>
                </a:cubicBezTo>
                <a:cubicBezTo>
                  <a:pt x="587197" y="56470"/>
                  <a:pt x="598489" y="56470"/>
                  <a:pt x="598489" y="67764"/>
                </a:cubicBezTo>
                <a:cubicBezTo>
                  <a:pt x="733996" y="282351"/>
                  <a:pt x="733996" y="282351"/>
                  <a:pt x="733996" y="282351"/>
                </a:cubicBezTo>
                <a:cubicBezTo>
                  <a:pt x="733996" y="293645"/>
                  <a:pt x="733996" y="293645"/>
                  <a:pt x="722704" y="304939"/>
                </a:cubicBezTo>
                <a:close/>
                <a:moveTo>
                  <a:pt x="745288" y="598585"/>
                </a:moveTo>
                <a:cubicBezTo>
                  <a:pt x="745288" y="598585"/>
                  <a:pt x="745288" y="598585"/>
                  <a:pt x="745288" y="587290"/>
                </a:cubicBezTo>
                <a:cubicBezTo>
                  <a:pt x="869503" y="508232"/>
                  <a:pt x="869503" y="508232"/>
                  <a:pt x="869503" y="508232"/>
                </a:cubicBezTo>
                <a:cubicBezTo>
                  <a:pt x="880795" y="508232"/>
                  <a:pt x="880795" y="508232"/>
                  <a:pt x="880795" y="519526"/>
                </a:cubicBezTo>
                <a:cubicBezTo>
                  <a:pt x="880795" y="519526"/>
                  <a:pt x="880795" y="519526"/>
                  <a:pt x="880795" y="519526"/>
                </a:cubicBezTo>
                <a:cubicBezTo>
                  <a:pt x="745288" y="598585"/>
                  <a:pt x="745288" y="598585"/>
                  <a:pt x="745288" y="598585"/>
                </a:cubicBezTo>
                <a:cubicBezTo>
                  <a:pt x="745288" y="598585"/>
                  <a:pt x="745288" y="598585"/>
                  <a:pt x="745288" y="598585"/>
                </a:cubicBezTo>
                <a:close/>
                <a:moveTo>
                  <a:pt x="903380" y="553408"/>
                </a:moveTo>
                <a:cubicBezTo>
                  <a:pt x="767873" y="632467"/>
                  <a:pt x="767873" y="632467"/>
                  <a:pt x="767873" y="632467"/>
                </a:cubicBezTo>
                <a:cubicBezTo>
                  <a:pt x="767873" y="632467"/>
                  <a:pt x="767873" y="632467"/>
                  <a:pt x="767873" y="632467"/>
                </a:cubicBezTo>
                <a:cubicBezTo>
                  <a:pt x="767873" y="632467"/>
                  <a:pt x="767873" y="632467"/>
                  <a:pt x="767873" y="632467"/>
                </a:cubicBezTo>
                <a:cubicBezTo>
                  <a:pt x="892088" y="553408"/>
                  <a:pt x="892088" y="553408"/>
                  <a:pt x="892088" y="553408"/>
                </a:cubicBezTo>
                <a:cubicBezTo>
                  <a:pt x="903380" y="542114"/>
                  <a:pt x="903380" y="553408"/>
                  <a:pt x="903380" y="553408"/>
                </a:cubicBezTo>
                <a:cubicBezTo>
                  <a:pt x="903380" y="553408"/>
                  <a:pt x="903380" y="553408"/>
                  <a:pt x="903380" y="553408"/>
                </a:cubicBezTo>
                <a:close/>
              </a:path>
            </a:pathLst>
          </a:custGeom>
          <a:solidFill>
            <a:srgbClr val="E8BC2C"/>
          </a:solidFill>
          <a:ln>
            <a:noFill/>
          </a:ln>
        </p:spPr>
        <p:txBody>
          <a:bodyPr vert="horz" wrap="square" lIns="91440" tIns="45720" rIns="91440" bIns="45720" numCol="1" anchor="t" anchorCtr="0"/>
          <a:lstStyle/>
          <a:p>
            <a:pPr marL="0" lvl="0" indent="0" defTabSz="914400">
              <a:lnSpc>
                <a:spcPct val="100000"/>
              </a:lnSpc>
              <a:spcBef>
                <a:spcPts val="0"/>
              </a:spcBef>
              <a:spcAft>
                <a:spcPts val="0"/>
              </a:spcAft>
              <a:buClrTx/>
              <a:buSzTx/>
              <a:buFontTx/>
              <a:buNone/>
            </a:pPr>
            <a:endParaRPr lang="zh-CN" sz="2400" b="0" i="0" u="none" strike="noStrike" kern="0" spc="0" baseline="0">
              <a:ln>
                <a:noFill/>
              </a:ln>
              <a:solidFill>
                <a:srgbClr val="000000"/>
              </a:solidFill>
            </a:endParaRPr>
          </a:p>
        </p:txBody>
      </p:sp>
      <p:grpSp>
        <p:nvGrpSpPr>
          <p:cNvPr id="33" name="组合 32"/>
          <p:cNvGrpSpPr/>
          <p:nvPr/>
        </p:nvGrpSpPr>
        <p:grpSpPr>
          <a:xfrm>
            <a:off x="8038835" y="1410256"/>
            <a:ext cx="1912173" cy="584775"/>
            <a:chOff x="2914422" y="3481046"/>
            <a:chExt cx="1434130" cy="438581"/>
          </a:xfrm>
        </p:grpSpPr>
        <p:sp>
          <p:nvSpPr>
            <p:cNvPr id="34" name="矩形 33"/>
            <p:cNvSpPr/>
            <p:nvPr/>
          </p:nvSpPr>
          <p:spPr>
            <a:xfrm>
              <a:off x="3167555" y="3481046"/>
              <a:ext cx="1180997" cy="438581"/>
            </a:xfrm>
            <a:prstGeom prst="rect">
              <a:avLst/>
            </a:prstGeom>
          </p:spPr>
          <p:txBody>
            <a:bodyPr wrap="none">
              <a:spAutoFit/>
            </a:bodyPr>
            <a:lstStyle/>
            <a:p>
              <a:r>
                <a:rPr lang="en-US" sz="3200" dirty="0">
                  <a:solidFill>
                    <a:srgbClr val="751F1F"/>
                  </a:solidFill>
                  <a:latin typeface="微软雅黑"/>
                  <a:ea typeface="微软雅黑"/>
                </a:rPr>
                <a:t>Part 03</a:t>
              </a:r>
            </a:p>
          </p:txBody>
        </p:sp>
        <p:grpSp>
          <p:nvGrpSpPr>
            <p:cNvPr id="35" name="组合 34"/>
            <p:cNvGrpSpPr/>
            <p:nvPr/>
          </p:nvGrpSpPr>
          <p:grpSpPr>
            <a:xfrm>
              <a:off x="2914422" y="3588391"/>
              <a:ext cx="254804" cy="254804"/>
              <a:chOff x="2914422" y="3575608"/>
              <a:chExt cx="254804" cy="254804"/>
            </a:xfrm>
          </p:grpSpPr>
          <p:sp>
            <p:nvSpPr>
              <p:cNvPr id="36" name="椭圆 35"/>
              <p:cNvSpPr/>
              <p:nvPr/>
            </p:nvSpPr>
            <p:spPr>
              <a:xfrm>
                <a:off x="2914422" y="3575608"/>
                <a:ext cx="254804" cy="254804"/>
              </a:xfrm>
              <a:prstGeom prst="ellipse">
                <a:avLst/>
              </a:prstGeom>
              <a:solidFill>
                <a:schemeClr val="bg1"/>
              </a:solidFill>
              <a:ln>
                <a:noFill/>
              </a:ln>
            </p:spPr>
            <p:txBody>
              <a:bodyPr anchor="ctr"/>
              <a:lstStyle/>
              <a:p>
                <a:pPr algn="ctr"/>
                <a:endParaRPr lang="zh-CN" sz="1600">
                  <a:solidFill>
                    <a:schemeClr val="bg1">
                      <a:lumMod val="65000"/>
                    </a:schemeClr>
                  </a:solidFill>
                </a:endParaRPr>
              </a:p>
            </p:txBody>
          </p:sp>
          <p:sp>
            <p:nvSpPr>
              <p:cNvPr id="37" name="student-with-graduation-cap_57073"/>
              <p:cNvSpPr>
                <a:spLocks noChangeAspect="1"/>
              </p:cNvSpPr>
              <p:nvPr/>
            </p:nvSpPr>
            <p:spPr>
              <a:xfrm>
                <a:off x="2966182" y="3612952"/>
                <a:ext cx="151284" cy="180116"/>
              </a:xfrm>
              <a:custGeom>
                <a:avLst/>
                <a:gdLst/>
                <a:ahLst/>
                <a:cxnLst/>
                <a:rect l="l" t="t" r="r" b="b"/>
                <a:pathLst>
                  <a:path w="151284" h="180116">
                    <a:moveTo>
                      <a:pt x="51157" y="114387"/>
                    </a:moveTo>
                    <a:cubicBezTo>
                      <a:pt x="52470" y="114387"/>
                      <a:pt x="53578" y="115174"/>
                      <a:pt x="54103" y="116280"/>
                    </a:cubicBezTo>
                    <a:cubicBezTo>
                      <a:pt x="59265" y="124901"/>
                      <a:pt x="68832" y="150004"/>
                      <a:pt x="75511" y="150470"/>
                    </a:cubicBezTo>
                    <a:cubicBezTo>
                      <a:pt x="75569" y="150470"/>
                      <a:pt x="75598" y="150441"/>
                      <a:pt x="75657" y="150441"/>
                    </a:cubicBezTo>
                    <a:cubicBezTo>
                      <a:pt x="75686" y="150441"/>
                      <a:pt x="75744" y="150470"/>
                      <a:pt x="75773" y="150470"/>
                    </a:cubicBezTo>
                    <a:cubicBezTo>
                      <a:pt x="82452" y="150004"/>
                      <a:pt x="92019" y="124901"/>
                      <a:pt x="97181" y="116280"/>
                    </a:cubicBezTo>
                    <a:cubicBezTo>
                      <a:pt x="97706" y="115174"/>
                      <a:pt x="98844" y="114387"/>
                      <a:pt x="100156" y="114387"/>
                    </a:cubicBezTo>
                    <a:cubicBezTo>
                      <a:pt x="100739" y="114387"/>
                      <a:pt x="101293" y="114562"/>
                      <a:pt x="101789" y="114824"/>
                    </a:cubicBezTo>
                    <a:cubicBezTo>
                      <a:pt x="103656" y="115844"/>
                      <a:pt x="114564" y="122338"/>
                      <a:pt x="120806" y="124580"/>
                    </a:cubicBezTo>
                    <a:cubicBezTo>
                      <a:pt x="141834" y="132152"/>
                      <a:pt x="151284" y="139869"/>
                      <a:pt x="151284" y="145140"/>
                    </a:cubicBezTo>
                    <a:lnTo>
                      <a:pt x="151284" y="145665"/>
                    </a:lnTo>
                    <a:lnTo>
                      <a:pt x="151284" y="179621"/>
                    </a:lnTo>
                    <a:lnTo>
                      <a:pt x="151284" y="180116"/>
                    </a:lnTo>
                    <a:lnTo>
                      <a:pt x="75773" y="180116"/>
                    </a:lnTo>
                    <a:lnTo>
                      <a:pt x="75657" y="180116"/>
                    </a:lnTo>
                    <a:lnTo>
                      <a:pt x="75511" y="180116"/>
                    </a:lnTo>
                    <a:lnTo>
                      <a:pt x="0" y="180116"/>
                    </a:lnTo>
                    <a:lnTo>
                      <a:pt x="0" y="179621"/>
                    </a:lnTo>
                    <a:lnTo>
                      <a:pt x="0" y="145665"/>
                    </a:lnTo>
                    <a:lnTo>
                      <a:pt x="0" y="145140"/>
                    </a:lnTo>
                    <a:cubicBezTo>
                      <a:pt x="0" y="139869"/>
                      <a:pt x="9450" y="132152"/>
                      <a:pt x="30478" y="124580"/>
                    </a:cubicBezTo>
                    <a:cubicBezTo>
                      <a:pt x="36749" y="122338"/>
                      <a:pt x="47628" y="115844"/>
                      <a:pt x="49495" y="114824"/>
                    </a:cubicBezTo>
                    <a:cubicBezTo>
                      <a:pt x="49991" y="114562"/>
                      <a:pt x="50545" y="114387"/>
                      <a:pt x="51157" y="114387"/>
                    </a:cubicBezTo>
                    <a:close/>
                    <a:moveTo>
                      <a:pt x="75652" y="0"/>
                    </a:moveTo>
                    <a:cubicBezTo>
                      <a:pt x="76674" y="87"/>
                      <a:pt x="77869" y="379"/>
                      <a:pt x="79328" y="1077"/>
                    </a:cubicBezTo>
                    <a:cubicBezTo>
                      <a:pt x="82682" y="2679"/>
                      <a:pt x="116634" y="19250"/>
                      <a:pt x="129935" y="25773"/>
                    </a:cubicBezTo>
                    <a:cubicBezTo>
                      <a:pt x="131802" y="26676"/>
                      <a:pt x="132502" y="27695"/>
                      <a:pt x="132327" y="28656"/>
                    </a:cubicBezTo>
                    <a:cubicBezTo>
                      <a:pt x="132472" y="29588"/>
                      <a:pt x="131802" y="30461"/>
                      <a:pt x="130576" y="31161"/>
                    </a:cubicBezTo>
                    <a:cubicBezTo>
                      <a:pt x="130110" y="31423"/>
                      <a:pt x="128972" y="32005"/>
                      <a:pt x="127456" y="32762"/>
                    </a:cubicBezTo>
                    <a:lnTo>
                      <a:pt x="127456" y="49070"/>
                    </a:lnTo>
                    <a:cubicBezTo>
                      <a:pt x="128593" y="49740"/>
                      <a:pt x="129381" y="50934"/>
                      <a:pt x="129381" y="52361"/>
                    </a:cubicBezTo>
                    <a:cubicBezTo>
                      <a:pt x="129381" y="53613"/>
                      <a:pt x="128739" y="54662"/>
                      <a:pt x="127805" y="55361"/>
                    </a:cubicBezTo>
                    <a:cubicBezTo>
                      <a:pt x="127805" y="55361"/>
                      <a:pt x="129556" y="65175"/>
                      <a:pt x="129993" y="67359"/>
                    </a:cubicBezTo>
                    <a:cubicBezTo>
                      <a:pt x="130460" y="69543"/>
                      <a:pt x="120513" y="70068"/>
                      <a:pt x="121038" y="67359"/>
                    </a:cubicBezTo>
                    <a:cubicBezTo>
                      <a:pt x="121563" y="64622"/>
                      <a:pt x="123226" y="55361"/>
                      <a:pt x="123226" y="55361"/>
                    </a:cubicBezTo>
                    <a:cubicBezTo>
                      <a:pt x="122293" y="54662"/>
                      <a:pt x="121651" y="53613"/>
                      <a:pt x="121651" y="52361"/>
                    </a:cubicBezTo>
                    <a:cubicBezTo>
                      <a:pt x="121651" y="50934"/>
                      <a:pt x="122468" y="49740"/>
                      <a:pt x="123605" y="49070"/>
                    </a:cubicBezTo>
                    <a:lnTo>
                      <a:pt x="123605" y="34626"/>
                    </a:lnTo>
                    <a:cubicBezTo>
                      <a:pt x="119493" y="36636"/>
                      <a:pt x="114563" y="39023"/>
                      <a:pt x="111442" y="40509"/>
                    </a:cubicBezTo>
                    <a:cubicBezTo>
                      <a:pt x="111413" y="42722"/>
                      <a:pt x="111384" y="46508"/>
                      <a:pt x="111296" y="46566"/>
                    </a:cubicBezTo>
                    <a:cubicBezTo>
                      <a:pt x="110684" y="52012"/>
                      <a:pt x="109605" y="58040"/>
                      <a:pt x="109284" y="59758"/>
                    </a:cubicBezTo>
                    <a:cubicBezTo>
                      <a:pt x="109809" y="60020"/>
                      <a:pt x="112463" y="61768"/>
                      <a:pt x="112463" y="67126"/>
                    </a:cubicBezTo>
                    <a:cubicBezTo>
                      <a:pt x="112463" y="67155"/>
                      <a:pt x="112434" y="67184"/>
                      <a:pt x="112434" y="67213"/>
                    </a:cubicBezTo>
                    <a:cubicBezTo>
                      <a:pt x="112463" y="67359"/>
                      <a:pt x="112463" y="67505"/>
                      <a:pt x="112463" y="67650"/>
                    </a:cubicBezTo>
                    <a:cubicBezTo>
                      <a:pt x="111325" y="82590"/>
                      <a:pt x="105375" y="76154"/>
                      <a:pt x="104150" y="82706"/>
                    </a:cubicBezTo>
                    <a:cubicBezTo>
                      <a:pt x="102108" y="93569"/>
                      <a:pt x="92453" y="101432"/>
                      <a:pt x="86445" y="104169"/>
                    </a:cubicBezTo>
                    <a:cubicBezTo>
                      <a:pt x="82974" y="105742"/>
                      <a:pt x="79386" y="106528"/>
                      <a:pt x="75652" y="106615"/>
                    </a:cubicBezTo>
                    <a:cubicBezTo>
                      <a:pt x="71890" y="106528"/>
                      <a:pt x="68331" y="105742"/>
                      <a:pt x="64860" y="104169"/>
                    </a:cubicBezTo>
                    <a:cubicBezTo>
                      <a:pt x="58852" y="101432"/>
                      <a:pt x="49197" y="93569"/>
                      <a:pt x="47155" y="82706"/>
                    </a:cubicBezTo>
                    <a:cubicBezTo>
                      <a:pt x="45930" y="76154"/>
                      <a:pt x="39980" y="82590"/>
                      <a:pt x="38842" y="67650"/>
                    </a:cubicBezTo>
                    <a:cubicBezTo>
                      <a:pt x="38842" y="67505"/>
                      <a:pt x="38842" y="67359"/>
                      <a:pt x="38842" y="67213"/>
                    </a:cubicBezTo>
                    <a:cubicBezTo>
                      <a:pt x="38842" y="67184"/>
                      <a:pt x="38842" y="67155"/>
                      <a:pt x="38842" y="67126"/>
                    </a:cubicBezTo>
                    <a:cubicBezTo>
                      <a:pt x="38842" y="61768"/>
                      <a:pt x="41467" y="60020"/>
                      <a:pt x="41992" y="59758"/>
                    </a:cubicBezTo>
                    <a:cubicBezTo>
                      <a:pt x="41700" y="58040"/>
                      <a:pt x="40621" y="52012"/>
                      <a:pt x="39980" y="46566"/>
                    </a:cubicBezTo>
                    <a:cubicBezTo>
                      <a:pt x="39921" y="46508"/>
                      <a:pt x="39863" y="42722"/>
                      <a:pt x="39834" y="40509"/>
                    </a:cubicBezTo>
                    <a:cubicBezTo>
                      <a:pt x="34175" y="37800"/>
                      <a:pt x="22450" y="32151"/>
                      <a:pt x="20729" y="31161"/>
                    </a:cubicBezTo>
                    <a:cubicBezTo>
                      <a:pt x="19474" y="30461"/>
                      <a:pt x="18833" y="29588"/>
                      <a:pt x="18949" y="28656"/>
                    </a:cubicBezTo>
                    <a:cubicBezTo>
                      <a:pt x="18803" y="27695"/>
                      <a:pt x="19474" y="26676"/>
                      <a:pt x="21341" y="25773"/>
                    </a:cubicBezTo>
                    <a:cubicBezTo>
                      <a:pt x="34671" y="19250"/>
                      <a:pt x="68594" y="2679"/>
                      <a:pt x="71948" y="1077"/>
                    </a:cubicBezTo>
                    <a:cubicBezTo>
                      <a:pt x="73407" y="379"/>
                      <a:pt x="74631" y="87"/>
                      <a:pt x="75652" y="0"/>
                    </a:cubicBezTo>
                    <a:close/>
                  </a:path>
                </a:pathLst>
              </a:custGeom>
              <a:solidFill>
                <a:srgbClr val="E8BC2C"/>
              </a:solidFill>
              <a:ln>
                <a:noFill/>
              </a:ln>
            </p:spPr>
          </p:sp>
        </p:grpSp>
      </p:grpSp>
      <p:sp>
        <p:nvSpPr>
          <p:cNvPr id="5" name="任意多边形 4"/>
          <p:cNvSpPr/>
          <p:nvPr/>
        </p:nvSpPr>
        <p:spPr>
          <a:xfrm rot="19440000">
            <a:off x="4502626" y="3958577"/>
            <a:ext cx="3893" cy="2501"/>
          </a:xfrm>
          <a:custGeom>
            <a:avLst/>
            <a:gdLst/>
            <a:ahLst/>
            <a:cxnLst/>
            <a:rect l="l" t="t" r="r" b="b"/>
            <a:pathLst>
              <a:path w="3893" h="2501">
                <a:moveTo>
                  <a:pt x="3893" y="0"/>
                </a:moveTo>
                <a:lnTo>
                  <a:pt x="0" y="2501"/>
                </a:lnTo>
                <a:lnTo>
                  <a:pt x="0" y="0"/>
                </a:lnTo>
                <a:lnTo>
                  <a:pt x="3893" y="0"/>
                </a:lnTo>
                <a:close/>
              </a:path>
            </a:pathLst>
          </a:custGeom>
          <a:solidFill>
            <a:schemeClr val="accent1"/>
          </a:solidFill>
          <a:ln w="12700" cap="flat" cmpd="sng">
            <a:solidFill>
              <a:schemeClr val="accent1">
                <a:shade val="50000"/>
              </a:schemeClr>
            </a:solidFill>
            <a:prstDash val="solid"/>
            <a:miter/>
          </a:ln>
        </p:spPr>
        <p:txBody>
          <a:bodyPr wrap="square"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endParaRPr lang="zh-CN"/>
          </a:p>
        </p:txBody>
      </p:sp>
      <p:sp>
        <p:nvSpPr>
          <p:cNvPr id="14" name="任意多边形 13"/>
          <p:cNvSpPr/>
          <p:nvPr/>
        </p:nvSpPr>
        <p:spPr>
          <a:xfrm rot="19440000">
            <a:off x="4614374" y="3924538"/>
            <a:ext cx="7996" cy="388401"/>
          </a:xfrm>
          <a:custGeom>
            <a:avLst/>
            <a:gdLst/>
            <a:ahLst/>
            <a:cxnLst/>
            <a:rect l="l" t="t" r="r" b="b"/>
            <a:pathLst>
              <a:path w="7996" h="388401">
                <a:moveTo>
                  <a:pt x="3075" y="0"/>
                </a:moveTo>
                <a:lnTo>
                  <a:pt x="7996" y="388401"/>
                </a:lnTo>
                <a:lnTo>
                  <a:pt x="0" y="1904"/>
                </a:lnTo>
                <a:lnTo>
                  <a:pt x="3075" y="0"/>
                </a:lnTo>
                <a:close/>
              </a:path>
            </a:pathLst>
          </a:custGeom>
          <a:solidFill>
            <a:srgbClr val="E8BC2C"/>
          </a:solidFill>
          <a:ln>
            <a:noFill/>
          </a:ln>
        </p:spPr>
        <p:txBody>
          <a:bodyPr wrap="square"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endParaRPr lang="zh-CN"/>
          </a:p>
        </p:txBody>
      </p:sp>
      <p:cxnSp>
        <p:nvCxnSpPr>
          <p:cNvPr id="38" name="直接连接符 37"/>
          <p:cNvCxnSpPr/>
          <p:nvPr/>
        </p:nvCxnSpPr>
        <p:spPr>
          <a:xfrm>
            <a:off x="6779895" y="2117725"/>
            <a:ext cx="5518150" cy="12700"/>
          </a:xfrm>
          <a:prstGeom prst="line">
            <a:avLst/>
          </a:prstGeom>
          <a:ln w="6350">
            <a:solidFill>
              <a:srgbClr val="E8BC2C"/>
            </a:solidFill>
            <a:prstDash val="solid"/>
            <a:miter/>
          </a:ln>
        </p:spPr>
      </p:cxnSp>
      <p:sp>
        <p:nvSpPr>
          <p:cNvPr id="39" name="矩形 38"/>
          <p:cNvSpPr/>
          <p:nvPr/>
        </p:nvSpPr>
        <p:spPr>
          <a:xfrm>
            <a:off x="6527800" y="2216150"/>
            <a:ext cx="5735955" cy="2073275"/>
          </a:xfrm>
          <a:prstGeom prst="rect">
            <a:avLst/>
          </a:prstGeom>
          <a:noFill/>
          <a:ln w="12700">
            <a:solidFill>
              <a:srgbClr val="E8BC2C"/>
            </a:solidFill>
            <a:prstDash val="solid"/>
            <a:miter/>
          </a:ln>
        </p:spPr>
        <p:txBody>
          <a:bodyPr anchor="ctr"/>
          <a:lstStyle/>
          <a:p>
            <a:pPr algn="ctr"/>
            <a:endParaRPr lang="zh-CN">
              <a:solidFill>
                <a:schemeClr val="lt1"/>
              </a:solidFill>
            </a:endParaRPr>
          </a:p>
        </p:txBody>
      </p:sp>
      <p:sp>
        <p:nvSpPr>
          <p:cNvPr id="21" name="矩形 20"/>
          <p:cNvSpPr/>
          <p:nvPr/>
        </p:nvSpPr>
        <p:spPr>
          <a:xfrm>
            <a:off x="-23711" y="4933713"/>
            <a:ext cx="6578404" cy="2424703"/>
          </a:xfrm>
          <a:prstGeom prst="rect">
            <a:avLst/>
          </a:prstGeom>
        </p:spPr>
        <p:txBody>
          <a:bodyPr wrap="none">
            <a:spAutoFit/>
          </a:bodyPr>
          <a:lstStyle/>
          <a:p>
            <a:pPr>
              <a:lnSpc>
                <a:spcPct val="120000"/>
              </a:lnSpc>
            </a:pPr>
            <a:r>
              <a:rPr lang="en-US" sz="13800" b="1" spc="120" dirty="0">
                <a:ln w="25400">
                  <a:solidFill>
                    <a:srgbClr val="E8BC2C"/>
                  </a:solidFill>
                </a:ln>
                <a:solidFill>
                  <a:srgbClr val="E8BC2C"/>
                </a:solidFill>
                <a:latin typeface="Microsoft YaHei"/>
                <a:ea typeface="Microsoft YaHei"/>
              </a:rPr>
              <a:t>PART 3</a:t>
            </a:r>
          </a:p>
        </p:txBody>
      </p:sp>
      <p:sp>
        <p:nvSpPr>
          <p:cNvPr id="22" name="文本框 21"/>
          <p:cNvSpPr txBox="1"/>
          <p:nvPr/>
        </p:nvSpPr>
        <p:spPr>
          <a:xfrm>
            <a:off x="6629010" y="2603370"/>
            <a:ext cx="5735955" cy="830997"/>
          </a:xfrm>
          <a:prstGeom prst="rect">
            <a:avLst/>
          </a:prstGeom>
          <a:noFill/>
        </p:spPr>
        <p:txBody>
          <a:bodyPr wrap="square">
            <a:spAutoFit/>
          </a:bodyPr>
          <a:lstStyle/>
          <a:p>
            <a:r>
              <a:rPr lang="zh-CN" sz="4800" b="1">
                <a:ln>
                  <a:noFill/>
                </a:ln>
                <a:solidFill>
                  <a:srgbClr val="7E5D4A"/>
                </a:solidFill>
                <a:latin typeface="Microsoft YaHei"/>
                <a:ea typeface="Microsoft YaHei"/>
              </a:rPr>
              <a:t>点击输入标题文本</a:t>
            </a:r>
          </a:p>
        </p:txBody>
      </p:sp>
      <p:sp>
        <p:nvSpPr>
          <p:cNvPr id="23" name="矩形 22"/>
          <p:cNvSpPr/>
          <p:nvPr/>
        </p:nvSpPr>
        <p:spPr>
          <a:xfrm>
            <a:off x="6700794" y="3466464"/>
            <a:ext cx="5076839" cy="641350"/>
          </a:xfrm>
          <a:prstGeom prst="rect">
            <a:avLst/>
          </a:prstGeom>
        </p:spPr>
        <p:txBody>
          <a:bodyPr wrap="square">
            <a:spAutoFit/>
          </a:bodyPr>
          <a:lstStyle/>
          <a:p>
            <a:pPr>
              <a:lnSpc>
                <a:spcPct val="127000"/>
              </a:lnSpc>
            </a:pPr>
            <a:r>
              <a:rPr lang="en-US" sz="935">
                <a:solidFill>
                  <a:schemeClr val="tx1">
                    <a:lumMod val="65000"/>
                    <a:lumOff val="35000"/>
                  </a:schemeClr>
                </a:solidFill>
                <a:latin typeface="Adobe Myungjo Std M"/>
                <a:ea typeface="Adobe Myungjo Std M"/>
              </a:rPr>
              <a:t>Your content to play here, or through your copy, paste in this box, and select only the text. Your content to play here, or through your copy, paste in this box, and select only the text. </a:t>
            </a:r>
            <a:endParaRPr lang="zh-CN" sz="935">
              <a:solidFill>
                <a:schemeClr val="tx1">
                  <a:lumMod val="65000"/>
                  <a:lumOff val="35000"/>
                </a:schemeClr>
              </a:solidFill>
              <a:latin typeface="Adobe Myungjo Std M"/>
            </a:endParaRPr>
          </a:p>
        </p:txBody>
      </p:sp>
      <p:pic>
        <p:nvPicPr>
          <p:cNvPr id="25" name="图片 24">
            <a:extLst>
              <a:ext uri="{FF2B5EF4-FFF2-40B4-BE49-F238E27FC236}">
                <a16:creationId xmlns:a16="http://schemas.microsoft.com/office/drawing/2014/main" id="{5082E2B6-44B1-4F84-A2B3-CA802C8E2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9142" y="60264"/>
            <a:ext cx="2599215" cy="1199902"/>
          </a:xfrm>
          <a:prstGeom prst="rect">
            <a:avLst/>
          </a:prstGeom>
        </p:spPr>
      </p:pic>
      <p:pic>
        <p:nvPicPr>
          <p:cNvPr id="19" name="图片 18">
            <a:extLst>
              <a:ext uri="{FF2B5EF4-FFF2-40B4-BE49-F238E27FC236}">
                <a16:creationId xmlns:a16="http://schemas.microsoft.com/office/drawing/2014/main" id="{043295DF-0333-49CB-ABC9-D3678AE29097}"/>
              </a:ext>
            </a:extLst>
          </p:cNvPr>
          <p:cNvPicPr>
            <a:picLocks noChangeAspect="1"/>
          </p:cNvPicPr>
          <p:nvPr/>
        </p:nvPicPr>
        <p:blipFill rotWithShape="1">
          <a:blip r:embed="rId3">
            <a:extLst>
              <a:ext uri="{28A0092B-C50C-407E-A947-70E740481C1C}">
                <a14:useLocalDpi xmlns:a14="http://schemas.microsoft.com/office/drawing/2010/main" val="0"/>
              </a:ext>
            </a:extLst>
          </a:blip>
          <a:srcRect r="55489"/>
          <a:stretch/>
        </p:blipFill>
        <p:spPr>
          <a:xfrm rot="16200000">
            <a:off x="1029679" y="-238722"/>
            <a:ext cx="4140870" cy="620211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alphaModFix amt="25000"/>
          </a:blip>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84962B6-0AB8-471C-8201-632E1BDD99E4}"/>
              </a:ext>
            </a:extLst>
          </p:cNvPr>
          <p:cNvPicPr>
            <a:picLocks noChangeAspect="1"/>
          </p:cNvPicPr>
          <p:nvPr/>
        </p:nvPicPr>
        <p:blipFill rotWithShape="1">
          <a:blip r:embed="rId3">
            <a:extLst>
              <a:ext uri="{28A0092B-C50C-407E-A947-70E740481C1C}">
                <a14:useLocalDpi xmlns:a14="http://schemas.microsoft.com/office/drawing/2010/main" val="0"/>
              </a:ext>
            </a:extLst>
          </a:blip>
          <a:srcRect b="11440"/>
          <a:stretch/>
        </p:blipFill>
        <p:spPr>
          <a:xfrm>
            <a:off x="-22828" y="0"/>
            <a:ext cx="5178175" cy="6878639"/>
          </a:xfrm>
          <a:prstGeom prst="rect">
            <a:avLst/>
          </a:prstGeom>
        </p:spPr>
      </p:pic>
      <p:sp>
        <p:nvSpPr>
          <p:cNvPr id="19" name="矩形 18">
            <a:extLst>
              <a:ext uri="{FF2B5EF4-FFF2-40B4-BE49-F238E27FC236}">
                <a16:creationId xmlns:a16="http://schemas.microsoft.com/office/drawing/2014/main" id="{61A9F2B3-DDA2-4D66-804C-6C39F61870FD}"/>
              </a:ext>
            </a:extLst>
          </p:cNvPr>
          <p:cNvSpPr/>
          <p:nvPr/>
        </p:nvSpPr>
        <p:spPr>
          <a:xfrm>
            <a:off x="-28501" y="0"/>
            <a:ext cx="12287466" cy="7048500"/>
          </a:xfrm>
          <a:prstGeom prst="rect">
            <a:avLst/>
          </a:prstGeom>
          <a:solidFill>
            <a:srgbClr val="E8BC2C">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p:cNvSpPr txBox="1"/>
          <p:nvPr/>
        </p:nvSpPr>
        <p:spPr>
          <a:xfrm>
            <a:off x="6956890" y="3778885"/>
            <a:ext cx="1316990" cy="829945"/>
          </a:xfrm>
          <a:prstGeom prst="rect">
            <a:avLst/>
          </a:prstGeom>
          <a:noFill/>
        </p:spPr>
        <p:txBody>
          <a:bodyPr wrap="square">
            <a:spAutoFit/>
          </a:bodyPr>
          <a:lstStyle/>
          <a:p>
            <a:pPr algn="ctr">
              <a:lnSpc>
                <a:spcPct val="120000"/>
              </a:lnSpc>
            </a:pPr>
            <a:r>
              <a:rPr lang="en-US" sz="4000" b="1" spc="120">
                <a:solidFill>
                  <a:srgbClr val="E8BC2C"/>
                </a:solidFill>
                <a:latin typeface="思源黑体 CN Medium"/>
                <a:ea typeface="思源黑体 CN Medium"/>
              </a:rPr>
              <a:t>63</a:t>
            </a:r>
            <a:r>
              <a:rPr lang="en-US" sz="1400" b="1" spc="120">
                <a:solidFill>
                  <a:srgbClr val="E8BC2C"/>
                </a:solidFill>
                <a:latin typeface="思源黑体 CN Medium"/>
                <a:ea typeface="思源黑体 CN Medium"/>
              </a:rPr>
              <a:t>%</a:t>
            </a:r>
          </a:p>
        </p:txBody>
      </p:sp>
      <p:sp>
        <p:nvSpPr>
          <p:cNvPr id="2" name="文本框 1"/>
          <p:cNvSpPr txBox="1"/>
          <p:nvPr/>
        </p:nvSpPr>
        <p:spPr>
          <a:xfrm>
            <a:off x="6956890" y="2421255"/>
            <a:ext cx="1316990" cy="829945"/>
          </a:xfrm>
          <a:prstGeom prst="rect">
            <a:avLst/>
          </a:prstGeom>
          <a:noFill/>
        </p:spPr>
        <p:txBody>
          <a:bodyPr wrap="square">
            <a:spAutoFit/>
          </a:bodyPr>
          <a:lstStyle/>
          <a:p>
            <a:pPr algn="ctr">
              <a:lnSpc>
                <a:spcPct val="120000"/>
              </a:lnSpc>
            </a:pPr>
            <a:r>
              <a:rPr lang="en-US" sz="4000" b="1" spc="120">
                <a:solidFill>
                  <a:srgbClr val="E8BC2C"/>
                </a:solidFill>
                <a:latin typeface="思源黑体 CN Medium"/>
                <a:ea typeface="思源黑体 CN Medium"/>
              </a:rPr>
              <a:t>40</a:t>
            </a:r>
            <a:r>
              <a:rPr lang="en-US" sz="1400" b="1" spc="120">
                <a:solidFill>
                  <a:srgbClr val="E8BC2C"/>
                </a:solidFill>
                <a:latin typeface="思源黑体 CN Medium"/>
                <a:ea typeface="思源黑体 CN Medium"/>
              </a:rPr>
              <a:t>%</a:t>
            </a:r>
          </a:p>
        </p:txBody>
      </p:sp>
      <p:sp>
        <p:nvSpPr>
          <p:cNvPr id="10" name="文本框 9"/>
          <p:cNvSpPr txBox="1"/>
          <p:nvPr/>
        </p:nvSpPr>
        <p:spPr>
          <a:xfrm>
            <a:off x="8228158" y="3741349"/>
            <a:ext cx="3151535" cy="929640"/>
          </a:xfrm>
          <a:prstGeom prst="rect">
            <a:avLst/>
          </a:prstGeom>
          <a:noFill/>
        </p:spPr>
        <p:txBody>
          <a:bodyPr wrap="square">
            <a:spAutoFit/>
          </a:bodyPr>
          <a:lstStyle/>
          <a:p>
            <a:pPr algn="l">
              <a:lnSpc>
                <a:spcPct val="130000"/>
              </a:lnSpc>
            </a:pPr>
            <a:r>
              <a:rPr lang="en-US" sz="1400">
                <a:solidFill>
                  <a:srgbClr val="7E5D4A">
                    <a:alpha val="54000"/>
                  </a:srgbClr>
                </a:solidFill>
                <a:latin typeface="方正兰亭中黑_GBK"/>
                <a:ea typeface="方正兰亭中黑_GBK"/>
              </a:rPr>
              <a:t>输入篇幅较长的文案</a:t>
            </a:r>
            <a:r>
              <a:rPr lang="en-US" sz="1400">
                <a:solidFill>
                  <a:schemeClr val="bg2">
                    <a:alpha val="54000"/>
                    <a:lumMod val="50000"/>
                  </a:schemeClr>
                </a:solidFill>
                <a:latin typeface="方正兰亭中黑_GBK"/>
                <a:ea typeface="方正兰亭中黑_GBK"/>
              </a:rPr>
              <a:t>，输入篇幅较长的文案输入篇幅较长的文案，输入篇幅较长的文案</a:t>
            </a:r>
            <a:r>
              <a:rPr lang="en-US" sz="1400">
                <a:solidFill>
                  <a:schemeClr val="bg1">
                    <a:lumMod val="75000"/>
                  </a:schemeClr>
                </a:solidFill>
                <a:latin typeface="思源黑体 CN Light"/>
                <a:ea typeface="思源黑体 CN Light"/>
              </a:rPr>
              <a:t> </a:t>
            </a:r>
          </a:p>
        </p:txBody>
      </p:sp>
      <p:sp>
        <p:nvSpPr>
          <p:cNvPr id="3" name="文本框 2"/>
          <p:cNvSpPr txBox="1"/>
          <p:nvPr/>
        </p:nvSpPr>
        <p:spPr>
          <a:xfrm>
            <a:off x="8228158" y="2383084"/>
            <a:ext cx="3151535" cy="929640"/>
          </a:xfrm>
          <a:prstGeom prst="rect">
            <a:avLst/>
          </a:prstGeom>
          <a:noFill/>
        </p:spPr>
        <p:txBody>
          <a:bodyPr wrap="square">
            <a:spAutoFit/>
          </a:bodyPr>
          <a:lstStyle/>
          <a:p>
            <a:pPr algn="l">
              <a:lnSpc>
                <a:spcPct val="130000"/>
              </a:lnSpc>
            </a:pPr>
            <a:r>
              <a:rPr lang="en-US" sz="1400">
                <a:solidFill>
                  <a:srgbClr val="7E5D4A">
                    <a:alpha val="54000"/>
                  </a:srgbClr>
                </a:solidFill>
                <a:latin typeface="方正兰亭中黑_GBK"/>
                <a:ea typeface="方正兰亭中黑_GBK"/>
              </a:rPr>
              <a:t>输入篇幅较长的文案</a:t>
            </a:r>
            <a:r>
              <a:rPr lang="en-US" sz="1400">
                <a:solidFill>
                  <a:schemeClr val="bg2">
                    <a:alpha val="54000"/>
                    <a:lumMod val="50000"/>
                  </a:schemeClr>
                </a:solidFill>
                <a:latin typeface="方正兰亭中黑_GBK"/>
                <a:ea typeface="方正兰亭中黑_GBK"/>
              </a:rPr>
              <a:t>，输入篇幅较长的文案输入篇幅较长的文案，输入篇幅较长的文案</a:t>
            </a:r>
            <a:endParaRPr lang="en-US" sz="1400">
              <a:solidFill>
                <a:schemeClr val="bg1">
                  <a:lumMod val="75000"/>
                </a:schemeClr>
              </a:solidFill>
              <a:latin typeface="思源黑体 CN Light"/>
              <a:ea typeface="思源黑体 CN Light"/>
            </a:endParaRPr>
          </a:p>
        </p:txBody>
      </p:sp>
      <p:sp>
        <p:nvSpPr>
          <p:cNvPr id="4" name="文本框 3"/>
          <p:cNvSpPr txBox="1"/>
          <p:nvPr/>
        </p:nvSpPr>
        <p:spPr>
          <a:xfrm>
            <a:off x="6956890" y="5178425"/>
            <a:ext cx="1316990" cy="829945"/>
          </a:xfrm>
          <a:prstGeom prst="rect">
            <a:avLst/>
          </a:prstGeom>
          <a:noFill/>
        </p:spPr>
        <p:txBody>
          <a:bodyPr wrap="square">
            <a:spAutoFit/>
          </a:bodyPr>
          <a:lstStyle/>
          <a:p>
            <a:pPr algn="ctr">
              <a:lnSpc>
                <a:spcPct val="120000"/>
              </a:lnSpc>
            </a:pPr>
            <a:r>
              <a:rPr lang="en-US" sz="4000" b="1" spc="120">
                <a:solidFill>
                  <a:srgbClr val="E8BC2C"/>
                </a:solidFill>
                <a:latin typeface="思源黑体 CN Medium"/>
                <a:ea typeface="思源黑体 CN Medium"/>
              </a:rPr>
              <a:t>80</a:t>
            </a:r>
            <a:r>
              <a:rPr lang="en-US" sz="1400" b="1" spc="120">
                <a:solidFill>
                  <a:srgbClr val="E8BC2C"/>
                </a:solidFill>
                <a:latin typeface="思源黑体 CN Medium"/>
                <a:ea typeface="思源黑体 CN Medium"/>
              </a:rPr>
              <a:t>%</a:t>
            </a:r>
          </a:p>
        </p:txBody>
      </p:sp>
      <p:sp>
        <p:nvSpPr>
          <p:cNvPr id="6" name="文本框 5"/>
          <p:cNvSpPr txBox="1"/>
          <p:nvPr/>
        </p:nvSpPr>
        <p:spPr>
          <a:xfrm>
            <a:off x="8228158" y="5140889"/>
            <a:ext cx="3151535" cy="929640"/>
          </a:xfrm>
          <a:prstGeom prst="rect">
            <a:avLst/>
          </a:prstGeom>
          <a:noFill/>
        </p:spPr>
        <p:txBody>
          <a:bodyPr wrap="square">
            <a:spAutoFit/>
          </a:bodyPr>
          <a:lstStyle/>
          <a:p>
            <a:pPr algn="l">
              <a:lnSpc>
                <a:spcPct val="130000"/>
              </a:lnSpc>
            </a:pPr>
            <a:r>
              <a:rPr lang="en-US" sz="1400">
                <a:solidFill>
                  <a:srgbClr val="7E5D4A">
                    <a:alpha val="54000"/>
                  </a:srgbClr>
                </a:solidFill>
                <a:latin typeface="方正兰亭中黑_GBK"/>
                <a:ea typeface="方正兰亭中黑_GBK"/>
              </a:rPr>
              <a:t>输入篇幅较长的文案</a:t>
            </a:r>
            <a:r>
              <a:rPr lang="en-US" sz="1400">
                <a:solidFill>
                  <a:schemeClr val="bg2">
                    <a:alpha val="54000"/>
                    <a:lumMod val="50000"/>
                  </a:schemeClr>
                </a:solidFill>
                <a:latin typeface="方正兰亭中黑_GBK"/>
                <a:ea typeface="方正兰亭中黑_GBK"/>
              </a:rPr>
              <a:t>，输入篇幅较长的文案输入篇幅较长的文案，输入篇幅较长的文案</a:t>
            </a:r>
            <a:endParaRPr lang="en-US" sz="1400">
              <a:solidFill>
                <a:schemeClr val="bg1">
                  <a:lumMod val="75000"/>
                </a:schemeClr>
              </a:solidFill>
              <a:latin typeface="思源黑体 CN Light"/>
              <a:ea typeface="思源黑体 CN Light"/>
            </a:endParaRPr>
          </a:p>
        </p:txBody>
      </p:sp>
      <p:sp>
        <p:nvSpPr>
          <p:cNvPr id="13" name="文本框 12"/>
          <p:cNvSpPr txBox="1"/>
          <p:nvPr/>
        </p:nvSpPr>
        <p:spPr>
          <a:xfrm>
            <a:off x="6956706" y="1019506"/>
            <a:ext cx="4412349" cy="829945"/>
          </a:xfrm>
          <a:prstGeom prst="rect">
            <a:avLst/>
          </a:prstGeom>
          <a:noFill/>
        </p:spPr>
        <p:txBody>
          <a:bodyPr wrap="square">
            <a:spAutoFit/>
          </a:bodyPr>
          <a:lstStyle/>
          <a:p>
            <a:pPr algn="ctr">
              <a:lnSpc>
                <a:spcPct val="120000"/>
              </a:lnSpc>
            </a:pPr>
            <a:r>
              <a:rPr lang="zh-CN" sz="4000">
                <a:ln>
                  <a:noFill/>
                </a:ln>
                <a:solidFill>
                  <a:srgbClr val="7E5D4A"/>
                </a:solidFill>
                <a:latin typeface="方正大黑体_GBK"/>
                <a:ea typeface="方正大黑体_GBK"/>
              </a:rPr>
              <a:t>点击输入标题文本</a:t>
            </a:r>
            <a:endParaRPr lang="en-US" sz="4000" spc="120">
              <a:solidFill>
                <a:srgbClr val="237D3F"/>
              </a:solidFill>
              <a:latin typeface="思源黑体 CN Medium"/>
              <a:ea typeface="思源黑体 CN Medium"/>
            </a:endParaRPr>
          </a:p>
        </p:txBody>
      </p:sp>
      <p:sp>
        <p:nvSpPr>
          <p:cNvPr id="14" name="矩形 13"/>
          <p:cNvSpPr/>
          <p:nvPr/>
        </p:nvSpPr>
        <p:spPr>
          <a:xfrm>
            <a:off x="5471173" y="5539882"/>
            <a:ext cx="676716" cy="1316826"/>
          </a:xfrm>
          <a:prstGeom prst="rect">
            <a:avLst/>
          </a:prstGeom>
          <a:solidFill>
            <a:srgbClr val="F0CE24"/>
          </a:solidFill>
          <a:ln>
            <a:noFill/>
          </a:ln>
        </p:spPr>
        <p:txBody>
          <a:bodyPr vert="horz" wrap="square" numCol="1" spcCol="0" anchor="ctr" anchorCtr="0"/>
          <a:lstStyle/>
          <a:p>
            <a:pPr lvl="0" algn="ctr">
              <a:buClrTx/>
              <a:buSzTx/>
              <a:buFontTx/>
            </a:pPr>
            <a:endParaRPr lang="zh-CN" dirty="0">
              <a:solidFill>
                <a:schemeClr val="lt1"/>
              </a:solidFill>
              <a:latin typeface="思源黑体 CN Light"/>
              <a:ea typeface="思源黑体 CN Light"/>
            </a:endParaRPr>
          </a:p>
        </p:txBody>
      </p:sp>
      <p:cxnSp>
        <p:nvCxnSpPr>
          <p:cNvPr id="15" name="直接连接符 14"/>
          <p:cNvCxnSpPr>
            <a:cxnSpLocks/>
          </p:cNvCxnSpPr>
          <p:nvPr/>
        </p:nvCxnSpPr>
        <p:spPr>
          <a:xfrm flipV="1">
            <a:off x="5916325" y="820694"/>
            <a:ext cx="0" cy="4766742"/>
          </a:xfrm>
          <a:prstGeom prst="line">
            <a:avLst/>
          </a:prstGeom>
          <a:ln w="19050">
            <a:solidFill>
              <a:srgbClr val="E8BC2C"/>
            </a:solidFill>
            <a:prstDash val="solid"/>
            <a:miter/>
          </a:ln>
        </p:spPr>
      </p:cxnSp>
      <p:grpSp>
        <p:nvGrpSpPr>
          <p:cNvPr id="29" name="组合 28"/>
          <p:cNvGrpSpPr/>
          <p:nvPr/>
        </p:nvGrpSpPr>
        <p:grpSpPr>
          <a:xfrm rot="10800000">
            <a:off x="5867453" y="297470"/>
            <a:ext cx="666841" cy="173162"/>
            <a:chOff x="8316476" y="5567806"/>
            <a:chExt cx="1309487" cy="340041"/>
          </a:xfrm>
        </p:grpSpPr>
        <p:sp>
          <p:nvSpPr>
            <p:cNvPr id="30" name="椭圆 29"/>
            <p:cNvSpPr/>
            <p:nvPr/>
          </p:nvSpPr>
          <p:spPr>
            <a:xfrm>
              <a:off x="9285922" y="5567806"/>
              <a:ext cx="340041" cy="340041"/>
            </a:xfrm>
            <a:prstGeom prst="ellipse">
              <a:avLst/>
            </a:prstGeom>
            <a:solidFill>
              <a:srgbClr val="E8BC2C">
                <a:alpha val="75000"/>
              </a:srgbClr>
            </a:solidFill>
            <a:ln>
              <a:noFill/>
            </a:ln>
          </p:spPr>
          <p:txBody>
            <a:bodyPr anchor="ctr"/>
            <a:lstStyle/>
            <a:p>
              <a:pPr algn="ctr"/>
              <a:endParaRPr lang="zh-CN">
                <a:solidFill>
                  <a:schemeClr val="lt1"/>
                </a:solidFill>
                <a:latin typeface="思源黑体 CN Light"/>
                <a:ea typeface="思源黑体 CN Light"/>
              </a:endParaRPr>
            </a:p>
          </p:txBody>
        </p:sp>
        <p:sp>
          <p:nvSpPr>
            <p:cNvPr id="31" name="椭圆 30"/>
            <p:cNvSpPr/>
            <p:nvPr/>
          </p:nvSpPr>
          <p:spPr>
            <a:xfrm>
              <a:off x="8801200" y="5567806"/>
              <a:ext cx="340041" cy="340041"/>
            </a:xfrm>
            <a:prstGeom prst="ellipse">
              <a:avLst/>
            </a:prstGeom>
            <a:solidFill>
              <a:srgbClr val="E8BC2C">
                <a:alpha val="87000"/>
              </a:srgbClr>
            </a:solidFill>
            <a:ln>
              <a:noFill/>
            </a:ln>
          </p:spPr>
          <p:txBody>
            <a:bodyPr anchor="ctr"/>
            <a:lstStyle/>
            <a:p>
              <a:pPr algn="ctr"/>
              <a:endParaRPr lang="zh-CN">
                <a:solidFill>
                  <a:schemeClr val="lt1"/>
                </a:solidFill>
                <a:latin typeface="思源黑体 CN Light"/>
                <a:ea typeface="思源黑体 CN Light"/>
              </a:endParaRPr>
            </a:p>
          </p:txBody>
        </p:sp>
        <p:sp>
          <p:nvSpPr>
            <p:cNvPr id="32" name="椭圆 31"/>
            <p:cNvSpPr/>
            <p:nvPr/>
          </p:nvSpPr>
          <p:spPr>
            <a:xfrm>
              <a:off x="8316476" y="5567806"/>
              <a:ext cx="340041" cy="340041"/>
            </a:xfrm>
            <a:prstGeom prst="ellipse">
              <a:avLst/>
            </a:prstGeom>
            <a:solidFill>
              <a:srgbClr val="E8BC2C"/>
            </a:solidFill>
            <a:ln>
              <a:noFill/>
            </a:ln>
          </p:spPr>
          <p:txBody>
            <a:bodyPr anchor="ctr"/>
            <a:lstStyle/>
            <a:p>
              <a:pPr algn="ctr"/>
              <a:endParaRPr lang="zh-CN" dirty="0">
                <a:solidFill>
                  <a:schemeClr val="lt1"/>
                </a:solidFill>
                <a:latin typeface="思源黑体 CN Light"/>
                <a:ea typeface="思源黑体 CN Light"/>
              </a:endParaRPr>
            </a:p>
          </p:txBody>
        </p:sp>
      </p:grpSp>
      <p:pic>
        <p:nvPicPr>
          <p:cNvPr id="20" name="图片 19">
            <a:extLst>
              <a:ext uri="{FF2B5EF4-FFF2-40B4-BE49-F238E27FC236}">
                <a16:creationId xmlns:a16="http://schemas.microsoft.com/office/drawing/2014/main" id="{3A8BB53D-F6E1-477B-A58A-3F174C6CF6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9142" y="60264"/>
            <a:ext cx="2599215" cy="1199902"/>
          </a:xfrm>
          <a:prstGeom prst="rect">
            <a:avLst/>
          </a:prstGeom>
        </p:spPr>
      </p:pic>
      <p:sp>
        <p:nvSpPr>
          <p:cNvPr id="5" name="矩形 4">
            <a:extLst>
              <a:ext uri="{FF2B5EF4-FFF2-40B4-BE49-F238E27FC236}">
                <a16:creationId xmlns:a16="http://schemas.microsoft.com/office/drawing/2014/main" id="{2789BA18-A1BF-4E01-B563-88AF194940A5}"/>
              </a:ext>
            </a:extLst>
          </p:cNvPr>
          <p:cNvSpPr/>
          <p:nvPr/>
        </p:nvSpPr>
        <p:spPr>
          <a:xfrm>
            <a:off x="-66370" y="-43542"/>
            <a:ext cx="5075084" cy="6878639"/>
          </a:xfrm>
          <a:prstGeom prst="rect">
            <a:avLst/>
          </a:prstGeom>
          <a:solidFill>
            <a:srgbClr val="F0CE2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977638" y="21772"/>
            <a:ext cx="503555" cy="6857998"/>
          </a:xfrm>
          <a:prstGeom prst="rect">
            <a:avLst/>
          </a:prstGeom>
          <a:solidFill>
            <a:srgbClr val="F0CE24"/>
          </a:solidFill>
          <a:ln>
            <a:noFill/>
          </a:ln>
        </p:spPr>
        <p:txBody>
          <a:bodyPr vert="horz" wrap="square" numCol="1" spcCol="0" anchor="ctr" anchorCtr="0"/>
          <a:lstStyle/>
          <a:p>
            <a:pPr lvl="0" algn="ctr">
              <a:buClrTx/>
              <a:buSzTx/>
              <a:buFontTx/>
            </a:pPr>
            <a:endParaRPr lang="zh-CN" dirty="0">
              <a:solidFill>
                <a:schemeClr val="lt1"/>
              </a:solidFill>
              <a:latin typeface="思源黑体 CN Light"/>
              <a:ea typeface="思源黑体 CN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3238500"/>
            <a:ext cx="12192000" cy="116209"/>
          </a:xfrm>
          <a:prstGeom prst="rect">
            <a:avLst/>
          </a:prstGeom>
          <a:solidFill>
            <a:srgbClr val="E8BC2C"/>
          </a:solidFill>
          <a:ln>
            <a:noFill/>
          </a:ln>
        </p:spPr>
        <p:txBody>
          <a:bodyPr anchor="ctr"/>
          <a:lstStyle/>
          <a:p>
            <a:pPr algn="ctr"/>
            <a:endParaRPr lang="zh-CN" sz="2400">
              <a:solidFill>
                <a:schemeClr val="lt1"/>
              </a:solidFill>
            </a:endParaRPr>
          </a:p>
        </p:txBody>
      </p:sp>
      <p:grpSp>
        <p:nvGrpSpPr>
          <p:cNvPr id="12" name="组合 11"/>
          <p:cNvGrpSpPr/>
          <p:nvPr/>
        </p:nvGrpSpPr>
        <p:grpSpPr>
          <a:xfrm>
            <a:off x="1875839" y="5485463"/>
            <a:ext cx="8205972" cy="4061"/>
            <a:chOff x="2151049" y="32390"/>
            <a:chExt cx="7864984" cy="2736"/>
          </a:xfrm>
        </p:grpSpPr>
        <p:cxnSp>
          <p:nvCxnSpPr>
            <p:cNvPr id="13" name="直接连接符 12"/>
            <p:cNvCxnSpPr/>
            <p:nvPr/>
          </p:nvCxnSpPr>
          <p:spPr>
            <a:xfrm>
              <a:off x="2151049" y="32390"/>
              <a:ext cx="1119758" cy="0"/>
            </a:xfrm>
            <a:prstGeom prst="line">
              <a:avLst/>
            </a:prstGeom>
            <a:ln w="19050" cap="rnd">
              <a:solidFill>
                <a:srgbClr val="E8BC2C"/>
              </a:solidFill>
              <a:prstDash val="solid"/>
              <a:round/>
              <a:headEnd type="none"/>
              <a:tailEnd type="oval"/>
            </a:ln>
          </p:spPr>
        </p:cxnSp>
        <p:cxnSp>
          <p:nvCxnSpPr>
            <p:cNvPr id="14" name="直接连接符 13"/>
            <p:cNvCxnSpPr/>
            <p:nvPr/>
          </p:nvCxnSpPr>
          <p:spPr>
            <a:xfrm flipH="1">
              <a:off x="8896275" y="35126"/>
              <a:ext cx="1119758" cy="0"/>
            </a:xfrm>
            <a:prstGeom prst="line">
              <a:avLst/>
            </a:prstGeom>
            <a:ln w="19050" cap="rnd">
              <a:solidFill>
                <a:srgbClr val="E8BC2C"/>
              </a:solidFill>
              <a:prstDash val="solid"/>
              <a:round/>
              <a:headEnd type="none"/>
              <a:tailEnd type="oval"/>
            </a:ln>
          </p:spPr>
        </p:cxnSp>
      </p:grpSp>
      <p:sp>
        <p:nvSpPr>
          <p:cNvPr id="15" name="文本框 14"/>
          <p:cNvSpPr txBox="1"/>
          <p:nvPr/>
        </p:nvSpPr>
        <p:spPr>
          <a:xfrm>
            <a:off x="2299716" y="3938410"/>
            <a:ext cx="8136904" cy="1015663"/>
          </a:xfrm>
          <a:prstGeom prst="rect">
            <a:avLst/>
          </a:prstGeom>
          <a:noFill/>
        </p:spPr>
        <p:txBody>
          <a:bodyPr wrap="square" lIns="0">
            <a:spAutoFit/>
          </a:bodyPr>
          <a:lstStyle/>
          <a:p>
            <a:pPr algn="ctr"/>
            <a:r>
              <a:rPr lang="zh-CN" altLang="en-US" sz="6000" b="1" dirty="0">
                <a:solidFill>
                  <a:srgbClr val="E8BC2C"/>
                </a:solidFill>
                <a:latin typeface="方正大黑体_GBK"/>
                <a:ea typeface="方正大黑体_GBK"/>
              </a:rPr>
              <a:t>谢谢观看！</a:t>
            </a:r>
            <a:endParaRPr lang="zh-CN" sz="6000" b="1" dirty="0">
              <a:solidFill>
                <a:srgbClr val="E8BC2C"/>
              </a:solidFill>
              <a:latin typeface="方正大黑体_GBK"/>
              <a:ea typeface="方正大黑体_GBK"/>
            </a:endParaRPr>
          </a:p>
        </p:txBody>
      </p:sp>
      <p:sp>
        <p:nvSpPr>
          <p:cNvPr id="26" name="矩形 25"/>
          <p:cNvSpPr/>
          <p:nvPr/>
        </p:nvSpPr>
        <p:spPr>
          <a:xfrm>
            <a:off x="4963162" y="5197670"/>
            <a:ext cx="2031326" cy="495905"/>
          </a:xfrm>
          <a:prstGeom prst="rect">
            <a:avLst/>
          </a:prstGeom>
        </p:spPr>
        <p:txBody>
          <a:bodyPr wrap="none">
            <a:spAutoFit/>
          </a:bodyPr>
          <a:lstStyle/>
          <a:p>
            <a:pPr algn="ctr">
              <a:lnSpc>
                <a:spcPct val="120000"/>
              </a:lnSpc>
              <a:buClrTx/>
              <a:buSzTx/>
              <a:buFontTx/>
            </a:pPr>
            <a:r>
              <a:rPr lang="zh-CN" altLang="en-US" sz="2400" b="1" dirty="0">
                <a:solidFill>
                  <a:srgbClr val="7E5D4A"/>
                </a:solidFill>
                <a:latin typeface="华文细黑"/>
                <a:ea typeface="华文细黑"/>
              </a:rPr>
              <a:t>感谢各位观看</a:t>
            </a:r>
            <a:endParaRPr lang="zh-CN" sz="2400" b="1" dirty="0">
              <a:solidFill>
                <a:srgbClr val="7E5D4A"/>
              </a:solidFill>
              <a:latin typeface="华文细黑"/>
              <a:ea typeface="华文细黑"/>
            </a:endParaRPr>
          </a:p>
        </p:txBody>
      </p:sp>
      <p:pic>
        <p:nvPicPr>
          <p:cNvPr id="7" name="图片 6">
            <a:extLst>
              <a:ext uri="{FF2B5EF4-FFF2-40B4-BE49-F238E27FC236}">
                <a16:creationId xmlns:a16="http://schemas.microsoft.com/office/drawing/2014/main" id="{158275AA-C0D9-4190-AD03-C57C9DD788FD}"/>
              </a:ext>
            </a:extLst>
          </p:cNvPr>
          <p:cNvPicPr>
            <a:picLocks noChangeAspect="1"/>
          </p:cNvPicPr>
          <p:nvPr/>
        </p:nvPicPr>
        <p:blipFill rotWithShape="1">
          <a:blip r:embed="rId2">
            <a:extLst>
              <a:ext uri="{28A0092B-C50C-407E-A947-70E740481C1C}">
                <a14:useLocalDpi xmlns:a14="http://schemas.microsoft.com/office/drawing/2010/main" val="0"/>
              </a:ext>
            </a:extLst>
          </a:blip>
          <a:srcRect l="-287" t="21945" r="287" b="29854"/>
          <a:stretch/>
        </p:blipFill>
        <p:spPr>
          <a:xfrm>
            <a:off x="-16512" y="-1130203"/>
            <a:ext cx="12191031" cy="4407477"/>
          </a:xfrm>
          <a:prstGeom prst="rect">
            <a:avLst/>
          </a:prstGeom>
        </p:spPr>
      </p:pic>
      <p:pic>
        <p:nvPicPr>
          <p:cNvPr id="9" name="图片 8">
            <a:extLst>
              <a:ext uri="{FF2B5EF4-FFF2-40B4-BE49-F238E27FC236}">
                <a16:creationId xmlns:a16="http://schemas.microsoft.com/office/drawing/2014/main" id="{DC223DE5-6E84-2097-D85E-374D3A7E9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003" y="5781126"/>
            <a:ext cx="2599215" cy="1199902"/>
          </a:xfrm>
          <a:prstGeom prst="rect">
            <a:avLst/>
          </a:prstGeom>
        </p:spPr>
      </p:pic>
    </p:spTree>
    <p:extLst>
      <p:ext uri="{BB962C8B-B14F-4D97-AF65-F5344CB8AC3E}">
        <p14:creationId xmlns:p14="http://schemas.microsoft.com/office/powerpoint/2010/main" val="3332392573"/>
      </p:ext>
    </p:extLst>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289</Words>
  <Application>Microsoft Office PowerPoint</Application>
  <PresentationFormat>宽屏</PresentationFormat>
  <Paragraphs>47</Paragraphs>
  <Slides>9</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9</vt:i4>
      </vt:variant>
    </vt:vector>
  </HeadingPairs>
  <TitlesOfParts>
    <vt:vector size="20" baseType="lpstr">
      <vt:lpstr>Adobe Myungjo Std M</vt:lpstr>
      <vt:lpstr>等线</vt:lpstr>
      <vt:lpstr>方正大黑体_GBK</vt:lpstr>
      <vt:lpstr>方正兰亭中黑_GBK</vt:lpstr>
      <vt:lpstr>华文细黑</vt:lpstr>
      <vt:lpstr>思源黑体 CN Light</vt:lpstr>
      <vt:lpstr>思源黑体 CN Medium</vt:lpstr>
      <vt:lpstr>Microsoft YaHei</vt:lpstr>
      <vt:lpstr>Microsoft YaHei</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万宇洁</dc:creator>
  <cp:lastModifiedBy>罗 杨</cp:lastModifiedBy>
  <cp:revision>8</cp:revision>
  <dcterms:modified xsi:type="dcterms:W3CDTF">2022-04-21T04:43:49Z</dcterms:modified>
</cp:coreProperties>
</file>