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12"/>
  </p:notesMasterIdLst>
  <p:sldIdLst>
    <p:sldId id="256" r:id="rId3"/>
    <p:sldId id="257" r:id="rId4"/>
    <p:sldId id="258" r:id="rId5"/>
    <p:sldId id="261" r:id="rId6"/>
    <p:sldId id="262" r:id="rId7"/>
    <p:sldId id="268" r:id="rId8"/>
    <p:sldId id="267" r:id="rId9"/>
    <p:sldId id="265" r:id="rId10"/>
    <p:sldId id="276" r:id="rId11"/>
  </p:sldIdLst>
  <p:sldSz cx="12192000" cy="6858000"/>
  <p:notesSz cx="6858000" cy="9144000"/>
  <p:defaultTextStyle>
    <a:lvl1pPr marL="0" lvl="0" algn="l" defTabSz="457200">
      <a:defRPr sz="1800" kern="1200">
        <a:solidFill>
          <a:schemeClr val="tx1"/>
        </a:solidFill>
        <a:latin typeface="思源黑体 CN Light"/>
        <a:ea typeface="思源黑体 CN Regular"/>
      </a:defRPr>
    </a:lvl1pPr>
    <a:lvl2pPr marL="457200" lvl="1" algn="l" defTabSz="457200">
      <a:defRPr sz="1800" kern="1200">
        <a:solidFill>
          <a:schemeClr val="tx1"/>
        </a:solidFill>
        <a:latin typeface="思源黑体 CN Light"/>
        <a:ea typeface="思源黑体 CN Regular"/>
      </a:defRPr>
    </a:lvl2pPr>
    <a:lvl3pPr marL="914400" lvl="2" algn="l" defTabSz="457200">
      <a:defRPr sz="1800" kern="1200">
        <a:solidFill>
          <a:schemeClr val="tx1"/>
        </a:solidFill>
        <a:latin typeface="思源黑体 CN Light"/>
        <a:ea typeface="思源黑体 CN Regular"/>
      </a:defRPr>
    </a:lvl3pPr>
    <a:lvl4pPr marL="1371600" lvl="3" algn="l" defTabSz="457200">
      <a:defRPr sz="1800" kern="1200">
        <a:solidFill>
          <a:schemeClr val="tx1"/>
        </a:solidFill>
        <a:latin typeface="思源黑体 CN Light"/>
        <a:ea typeface="思源黑体 CN Regular"/>
      </a:defRPr>
    </a:lvl4pPr>
    <a:lvl5pPr marL="1828800" lvl="4" algn="l" defTabSz="457200">
      <a:defRPr sz="1800" kern="1200">
        <a:solidFill>
          <a:schemeClr val="tx1"/>
        </a:solidFill>
        <a:latin typeface="思源黑体 CN Light"/>
        <a:ea typeface="思源黑体 CN Regular"/>
      </a:defRPr>
    </a:lvl5pPr>
    <a:lvl6pPr marL="2286000" lvl="5" algn="l" defTabSz="457200">
      <a:defRPr sz="1800" kern="1200">
        <a:solidFill>
          <a:schemeClr val="tx1"/>
        </a:solidFill>
        <a:latin typeface="思源黑体 CN Light"/>
        <a:ea typeface="思源黑体 CN Regular"/>
      </a:defRPr>
    </a:lvl6pPr>
    <a:lvl7pPr marL="2743200" lvl="6" algn="l" defTabSz="457200">
      <a:defRPr sz="1800" kern="1200">
        <a:solidFill>
          <a:schemeClr val="tx1"/>
        </a:solidFill>
        <a:latin typeface="思源黑体 CN Light"/>
        <a:ea typeface="思源黑体 CN Regular"/>
      </a:defRPr>
    </a:lvl7pPr>
    <a:lvl8pPr marL="3200400" lvl="7" algn="l" defTabSz="457200">
      <a:defRPr sz="1800" kern="1200">
        <a:solidFill>
          <a:schemeClr val="tx1"/>
        </a:solidFill>
        <a:latin typeface="思源黑体 CN Light"/>
        <a:ea typeface="思源黑体 CN Regular"/>
      </a:defRPr>
    </a:lvl8pPr>
    <a:lvl9pPr marL="3657600" lvl="8" algn="l" defTabSz="457200">
      <a:defRPr sz="1800" kern="1200">
        <a:solidFill>
          <a:schemeClr val="tx1"/>
        </a:solidFill>
        <a:latin typeface="思源黑体 CN Light"/>
        <a:ea typeface="思源黑体 CN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F0E4E4"/>
    <a:srgbClr val="D8DC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8" autoAdjust="0"/>
    <p:restoredTop sz="94694"/>
  </p:normalViewPr>
  <p:slideViewPr>
    <p:cSldViewPr snapToGrid="0">
      <p:cViewPr varScale="1">
        <p:scale>
          <a:sx n="73" d="100"/>
          <a:sy n="73" d="100"/>
        </p:scale>
        <p:origin x="360" y="72"/>
      </p:cViewPr>
      <p:guideLst/>
    </p:cSldViewPr>
  </p:slideViewPr>
  <p:notesTextViewPr>
    <p:cViewPr>
      <p:scale>
        <a:sx n="1" d="1"/>
        <a:sy n="1" d="1"/>
      </p:scale>
      <p:origin x="0" y="0"/>
    </p:cViewPr>
  </p:notesTextViewPr>
  <p:sorterViewPr>
    <p:cViewPr>
      <p:scale>
        <a:sx n="121" d="100"/>
        <a:sy n="12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2022/4/21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sz="600" b="0" i="0" u="none" strike="noStrike" kern="1200">
                <a:solidFill>
                  <a:srgbClr val="E6E6E6"/>
                </a:solidFill>
                <a:latin typeface="等线"/>
                <a:ea typeface="等线"/>
              </a:rPr>
              <a:t>更多素材资源</a:t>
            </a:r>
            <a:r>
              <a:rPr lang="en-US" sz="600" b="0" i="0" u="none" strike="noStrike" kern="1200">
                <a:solidFill>
                  <a:srgbClr val="E6E6E6"/>
                </a:solidFill>
                <a:latin typeface="等线"/>
                <a:ea typeface="等线"/>
              </a:rPr>
              <a:t>-</a:t>
            </a:r>
            <a:r>
              <a:rPr lang="zh-CN" sz="600" b="0" i="0" u="none" strike="noStrike" kern="1200">
                <a:solidFill>
                  <a:srgbClr val="E6E6E6"/>
                </a:solidFill>
                <a:latin typeface="等线"/>
                <a:ea typeface="等线"/>
              </a:rPr>
              <a:t> </a:t>
            </a:r>
            <a:r>
              <a:rPr lang="en-US" sz="600" b="0" i="0" u="none" strike="noStrike" kern="1200">
                <a:solidFill>
                  <a:srgbClr val="E6E6E6"/>
                </a:solidFill>
                <a:latin typeface="等线"/>
                <a:ea typeface="等线"/>
              </a:rPr>
              <a:t>B-lue-D-ragonfly- </a:t>
            </a:r>
            <a:r>
              <a:rPr lang="en-US" sz="600">
                <a:solidFill>
                  <a:srgbClr val="E6E6E6"/>
                </a:solidFill>
              </a:rPr>
              <a:t>DESIGN</a:t>
            </a:r>
            <a:endParaRPr lang="zh-CN" sz="600">
              <a:solidFill>
                <a:srgbClr val="E6E6E6"/>
              </a:solidFill>
            </a:endParaRPr>
          </a:p>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sz="600" b="0" i="0" u="none" strike="noStrike" kern="1200">
                <a:solidFill>
                  <a:srgbClr val="E6E6E6"/>
                </a:solidFill>
                <a:latin typeface="等线"/>
                <a:ea typeface="等线"/>
              </a:rPr>
              <a:t>更多素材资源</a:t>
            </a:r>
            <a:r>
              <a:rPr lang="en-US" sz="600" b="0" i="0" u="none" strike="noStrike" kern="1200">
                <a:solidFill>
                  <a:srgbClr val="E6E6E6"/>
                </a:solidFill>
                <a:latin typeface="等线"/>
                <a:ea typeface="等线"/>
              </a:rPr>
              <a:t>-</a:t>
            </a:r>
            <a:r>
              <a:rPr lang="zh-CN" sz="600" b="0" i="0" u="none" strike="noStrike" kern="1200">
                <a:solidFill>
                  <a:srgbClr val="E6E6E6"/>
                </a:solidFill>
                <a:latin typeface="等线"/>
                <a:ea typeface="等线"/>
              </a:rPr>
              <a:t> </a:t>
            </a:r>
            <a:r>
              <a:rPr lang="en-US" sz="600" b="0" i="0" u="none" strike="noStrike" kern="1200">
                <a:solidFill>
                  <a:srgbClr val="E6E6E6"/>
                </a:solidFill>
                <a:latin typeface="等线"/>
                <a:ea typeface="等线"/>
              </a:rPr>
              <a:t>B-lue-D-ragonfly- </a:t>
            </a:r>
            <a:r>
              <a:rPr lang="en-US" sz="600">
                <a:solidFill>
                  <a:srgbClr val="E6E6E6"/>
                </a:solidFill>
              </a:rPr>
              <a:t>DESIGN</a:t>
            </a:r>
            <a:endParaRPr lang="zh-CN" sz="600">
              <a:solidFill>
                <a:srgbClr val="E6E6E6"/>
              </a:solidFill>
            </a:endParaRPr>
          </a:p>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sz="600" b="0" i="0" u="none" strike="noStrike" kern="1200" dirty="0">
                <a:solidFill>
                  <a:srgbClr val="E6E6E6"/>
                </a:solidFill>
                <a:latin typeface="等线"/>
                <a:ea typeface="等线"/>
              </a:rPr>
              <a:t>更多素材资源</a:t>
            </a:r>
            <a:r>
              <a:rPr lang="en-US" sz="600" b="0" i="0" u="none" strike="noStrike" kern="1200" dirty="0">
                <a:solidFill>
                  <a:srgbClr val="E6E6E6"/>
                </a:solidFill>
                <a:latin typeface="等线"/>
                <a:ea typeface="等线"/>
              </a:rPr>
              <a:t>-</a:t>
            </a:r>
            <a:r>
              <a:rPr lang="zh-CN" sz="600" b="0" i="0" u="none" strike="noStrike" kern="1200" dirty="0">
                <a:solidFill>
                  <a:srgbClr val="E6E6E6"/>
                </a:solidFill>
                <a:latin typeface="等线"/>
                <a:ea typeface="等线"/>
              </a:rPr>
              <a:t> </a:t>
            </a:r>
            <a:r>
              <a:rPr lang="en-US" sz="600" b="0" i="0" u="none" strike="noStrike" kern="1200" dirty="0">
                <a:solidFill>
                  <a:srgbClr val="E6E6E6"/>
                </a:solidFill>
                <a:latin typeface="等线"/>
                <a:ea typeface="等线"/>
              </a:rPr>
              <a:t>B-</a:t>
            </a:r>
            <a:r>
              <a:rPr lang="en-US" sz="600" b="0" i="0" u="none" strike="noStrike" kern="1200" dirty="0" err="1">
                <a:solidFill>
                  <a:srgbClr val="E6E6E6"/>
                </a:solidFill>
                <a:latin typeface="等线"/>
                <a:ea typeface="等线"/>
              </a:rPr>
              <a:t>lue</a:t>
            </a:r>
            <a:r>
              <a:rPr lang="en-US" sz="600" b="0" i="0" u="none" strike="noStrike" kern="1200" dirty="0">
                <a:solidFill>
                  <a:srgbClr val="E6E6E6"/>
                </a:solidFill>
                <a:latin typeface="等线"/>
                <a:ea typeface="等线"/>
              </a:rPr>
              <a:t>-D-</a:t>
            </a:r>
            <a:r>
              <a:rPr lang="en-US" sz="600" b="0" i="0" u="none" strike="noStrike" kern="1200" dirty="0" err="1">
                <a:solidFill>
                  <a:srgbClr val="E6E6E6"/>
                </a:solidFill>
                <a:latin typeface="等线"/>
                <a:ea typeface="等线"/>
              </a:rPr>
              <a:t>ragonfly</a:t>
            </a:r>
            <a:r>
              <a:rPr lang="en-US" sz="600" b="0" i="0" u="none" strike="noStrike" kern="1200" dirty="0">
                <a:solidFill>
                  <a:srgbClr val="E6E6E6"/>
                </a:solidFill>
                <a:latin typeface="等线"/>
                <a:ea typeface="等线"/>
              </a:rPr>
              <a:t>- </a:t>
            </a:r>
            <a:r>
              <a:rPr lang="en-US" sz="600" dirty="0">
                <a:solidFill>
                  <a:srgbClr val="E6E6E6"/>
                </a:solidFill>
              </a:rPr>
              <a:t>DESIGN</a:t>
            </a:r>
            <a:endParaRPr lang="zh-CN" sz="600" dirty="0">
              <a:solidFill>
                <a:srgbClr val="E6E6E6"/>
              </a:solidFill>
            </a:endParaRPr>
          </a:p>
          <a:p>
            <a:endParaRPr 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4_空白">
    <p:spTree>
      <p:nvGrpSpPr>
        <p:cNvPr id="1" name=""/>
        <p:cNvGrpSpPr/>
        <p:nvPr/>
      </p:nvGrpSpPr>
      <p:grpSpPr>
        <a:xfrm>
          <a:off x="0" y="0"/>
          <a:ext cx="0" cy="0"/>
          <a:chOff x="0" y="0"/>
          <a:chExt cx="0" cy="0"/>
        </a:xfrm>
      </p:grpSpPr>
      <p:sp>
        <p:nvSpPr>
          <p:cNvPr id="2" name="文本框 1"/>
          <p:cNvSpPr txBox="1"/>
          <p:nvPr/>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3" name="矩形 2"/>
          <p:cNvSpPr/>
          <p:nvPr/>
        </p:nvSpPr>
        <p:spPr>
          <a:xfrm>
            <a:off x="-150980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
        <p:nvSpPr>
          <p:cNvPr id="5" name="矩形 4" hidden="1"/>
          <p:cNvSpPr/>
          <p:nvPr/>
        </p:nvSpPr>
        <p:spPr>
          <a:xfrm>
            <a:off x="0" y="0"/>
            <a:ext cx="12192000" cy="6858000"/>
          </a:xfrm>
          <a:prstGeom prst="rect">
            <a:avLst/>
          </a:prstGeom>
          <a:gradFill>
            <a:gsLst>
              <a:gs pos="0">
                <a:schemeClr val="accent1">
                  <a:alpha val="30000"/>
                </a:schemeClr>
              </a:gs>
              <a:gs pos="100000">
                <a:schemeClr val="accent1">
                  <a:alpha val="90000"/>
                </a:schemeClr>
              </a:gs>
            </a:gsLst>
            <a:lin ang="5400000" scaled="0"/>
          </a:gradFill>
          <a:ln>
            <a:noFill/>
          </a:ln>
        </p:spPr>
        <p:txBody>
          <a:bodyPr anchor="ctr"/>
          <a:lstStyle/>
          <a:p>
            <a:pPr algn="ctr"/>
            <a:endParaRPr lang="zh-CN">
              <a:solidFill>
                <a:schemeClr val="lt1"/>
              </a:solidFill>
            </a:endParaRPr>
          </a:p>
        </p:txBody>
      </p:sp>
      <p:pic>
        <p:nvPicPr>
          <p:cNvPr id="6" name="图片占位符 5"/>
          <p:cNvPicPr>
            <a:picLocks noChangeAspect="1"/>
          </p:cNvPicPr>
          <p:nvPr/>
        </p:nvPicPr>
        <p:blipFill rotWithShape="1">
          <a:blip r:embed="rId2"/>
          <a:srcRect t="17234" r="7944" b="9290"/>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2" name="文本框 1"/>
          <p:cNvSpPr txBox="1"/>
          <p:nvPr/>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3" name="矩形 2"/>
          <p:cNvSpPr/>
          <p:nvPr/>
        </p:nvSpPr>
        <p:spPr>
          <a:xfrm>
            <a:off x="-150980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bg1"/>
          </a:solidFill>
          <a:ln>
            <a:noFill/>
          </a:ln>
        </p:spPr>
        <p:txBody>
          <a:bodyPr vert="horz" wrap="square" lIns="91440" tIns="45720" rIns="91440" bIns="45720" numCol="1" spcCol="0" anchor="ctr" anchorCtr="0"/>
          <a:lstStyle/>
          <a:p>
            <a:pPr algn="ctr"/>
            <a:endParaRPr lang="zh-CN">
              <a:solidFill>
                <a:schemeClr val="lt1"/>
              </a:solidFill>
              <a:latin typeface="思源黑体 CN Regular"/>
              <a:ea typeface="思源黑体 CN Regular"/>
            </a:endParaRPr>
          </a:p>
        </p:txBody>
      </p:sp>
      <p:sp>
        <p:nvSpPr>
          <p:cNvPr id="3" name="文本框 2"/>
          <p:cNvSpPr txBox="1"/>
          <p:nvPr/>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4" name="文本框 3"/>
          <p:cNvSpPr txBox="1"/>
          <p:nvPr/>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5" name="文本框 4"/>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6" name="文本框 5"/>
          <p:cNvSpPr txBox="1"/>
          <p:nvPr/>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7" name="矩形 6"/>
          <p:cNvSpPr/>
          <p:nvPr/>
        </p:nvSpPr>
        <p:spPr>
          <a:xfrm>
            <a:off x="-150980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bg1"/>
          </a:solidFill>
          <a:ln>
            <a:noFill/>
          </a:ln>
        </p:spPr>
        <p:txBody>
          <a:bodyPr vert="horz" wrap="square" lIns="91440" tIns="45720" rIns="91440" bIns="45720" numCol="1" spcCol="0" anchor="ctr" anchorCtr="0"/>
          <a:lstStyle/>
          <a:p>
            <a:pPr algn="ctr"/>
            <a:endParaRPr lang="zh-CN">
              <a:solidFill>
                <a:schemeClr val="lt1"/>
              </a:solidFill>
              <a:latin typeface="思源黑体 CN Regular"/>
              <a:ea typeface="思源黑体 CN Regular"/>
            </a:endParaRPr>
          </a:p>
        </p:txBody>
      </p:sp>
      <p:sp>
        <p:nvSpPr>
          <p:cNvPr id="3" name="文本框 2"/>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4" name="文本框 3"/>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5" name="文本框 4"/>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6" name="矩形 5"/>
          <p:cNvSpPr/>
          <p:nvPr/>
        </p:nvSpPr>
        <p:spPr>
          <a:xfrm>
            <a:off x="-150980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4" name="文本框 3"/>
          <p:cNvSpPr txBox="1"/>
          <p:nvPr/>
        </p:nvSpPr>
        <p:spPr>
          <a:xfrm>
            <a:off x="1591321" y="3733800"/>
            <a:ext cx="3056879" cy="461665"/>
          </a:xfrm>
          <a:prstGeom prst="rect">
            <a:avLst/>
          </a:prstGeom>
          <a:noFill/>
        </p:spPr>
        <p:txBody>
          <a:bodyPr wrap="square">
            <a:spAutoFit/>
          </a:bodyPr>
          <a:lstStyle/>
          <a:p>
            <a:r>
              <a:rPr lang="zh-CN" sz="800" b="0" i="0" u="none" strike="noStrike" kern="1200">
                <a:solidFill>
                  <a:srgbClr val="E6E6E6">
                    <a:alpha val="0"/>
                  </a:srgbClr>
                </a:solidFill>
                <a:latin typeface="思源黑体 CN Regular"/>
                <a:ea typeface="思源黑体 CN Regular"/>
              </a:rPr>
              <a:t> 千图</a:t>
            </a:r>
            <a:r>
              <a:rPr lang="en-US" sz="800" b="0" i="0" u="none" strike="noStrike" kern="1200">
                <a:solidFill>
                  <a:srgbClr val="E6E6E6">
                    <a:alpha val="0"/>
                  </a:srgbClr>
                </a:solidFill>
                <a:latin typeface="思源黑体 CN Regular"/>
                <a:ea typeface="思源黑体 CN Regular"/>
              </a:rPr>
              <a:t>: Blu e Drago nfly</a:t>
            </a:r>
          </a:p>
          <a:p>
            <a:br>
              <a:rPr lang="en-US" sz="800">
                <a:solidFill>
                  <a:srgbClr val="E6E6E6">
                    <a:alpha val="0"/>
                  </a:srgbClr>
                </a:solidFill>
                <a:latin typeface="思源黑体 CN Regular"/>
                <a:ea typeface="思源黑体 CN Regular"/>
              </a:rPr>
            </a:br>
            <a:r>
              <a:rPr lang="en-US" sz="800">
                <a:solidFill>
                  <a:srgbClr val="E6E6E6">
                    <a:alpha val="0"/>
                  </a:srgbClr>
                </a:solidFill>
                <a:latin typeface="思源黑体 CN Regular"/>
                <a:ea typeface="思源黑体 CN Regular"/>
              </a:rPr>
              <a:t>DESIGN</a:t>
            </a:r>
            <a:endParaRPr lang="zh-CN" sz="800">
              <a:solidFill>
                <a:srgbClr val="E6E6E6">
                  <a:alpha val="0"/>
                </a:srgbClr>
              </a:solidFill>
              <a:latin typeface="思源黑体 CN Regular"/>
              <a:ea typeface="思源黑体 CN Regular"/>
            </a:endParaRPr>
          </a:p>
        </p:txBody>
      </p:sp>
      <p:sp>
        <p:nvSpPr>
          <p:cNvPr id="3" name="8435759"/>
          <p:cNvSpPr>
            <a:spLocks noGrp="1"/>
          </p:cNvSpPr>
          <p:nvPr>
            <p:ph type="pic" idx="10"/>
          </p:nvPr>
        </p:nvSpPr>
        <p:spPr>
          <a:xfrm>
            <a:off x="0" y="0"/>
            <a:ext cx="12192000" cy="6858000"/>
          </a:xfrm>
          <a:prstGeom prst="rect">
            <a:avLst/>
          </a:prstGeom>
        </p:spPr>
        <p:txBody>
          <a:bodyPr/>
          <a:lstStyle>
            <a:lvl1pPr lvl="0">
              <a:defRPr>
                <a:latin typeface="思源黑体 CN Regular"/>
                <a:ea typeface="思源黑体 CN Regular"/>
              </a:defRPr>
            </a:lvl1pPr>
          </a:lstStyle>
          <a:p>
            <a:endParaRPr lang="zh-CN"/>
          </a:p>
        </p:txBody>
      </p:sp>
      <p:sp>
        <p:nvSpPr>
          <p:cNvPr id="5" name="文本框 4"/>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6" name="文本框 5"/>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7" name="文本框 6"/>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8" name="矩形 7"/>
          <p:cNvSpPr/>
          <p:nvPr/>
        </p:nvSpPr>
        <p:spPr>
          <a:xfrm>
            <a:off x="-150980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空白">
    <p:spTree>
      <p:nvGrpSpPr>
        <p:cNvPr id="1" name=""/>
        <p:cNvGrpSpPr/>
        <p:nvPr/>
      </p:nvGrpSpPr>
      <p:grpSpPr>
        <a:xfrm>
          <a:off x="0" y="0"/>
          <a:ext cx="0" cy="0"/>
          <a:chOff x="0" y="0"/>
          <a:chExt cx="0" cy="0"/>
        </a:xfrm>
      </p:grpSpPr>
      <p:sp>
        <p:nvSpPr>
          <p:cNvPr id="2" name="文本框 1"/>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3" name="文本框 2"/>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4" name="文本框 3"/>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5" name="矩形 4"/>
          <p:cNvSpPr/>
          <p:nvPr/>
        </p:nvSpPr>
        <p:spPr>
          <a:xfrm>
            <a:off x="-150980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空白">
    <p:spTree>
      <p:nvGrpSpPr>
        <p:cNvPr id="1" name=""/>
        <p:cNvGrpSpPr/>
        <p:nvPr/>
      </p:nvGrpSpPr>
      <p:grpSpPr>
        <a:xfrm>
          <a:off x="0" y="0"/>
          <a:ext cx="0" cy="0"/>
          <a:chOff x="0" y="0"/>
          <a:chExt cx="0" cy="0"/>
        </a:xfrm>
      </p:grpSpPr>
      <p:pic>
        <p:nvPicPr>
          <p:cNvPr id="11" name="图片占位符 12"/>
          <p:cNvPicPr>
            <a:picLocks noChangeAspect="1"/>
          </p:cNvPicPr>
          <p:nvPr/>
        </p:nvPicPr>
        <p:blipFill>
          <a:blip r:embed="rId2"/>
          <a:srcRect t="18645" b="18645"/>
          <a:stretch/>
        </p:blipFill>
        <p:spPr>
          <a:xfrm>
            <a:off x="0" y="0"/>
            <a:ext cx="12192000" cy="6858000"/>
          </a:xfrm>
          <a:prstGeom prst="rect">
            <a:avLst/>
          </a:prstGeom>
        </p:spPr>
      </p:pic>
      <p:sp>
        <p:nvSpPr>
          <p:cNvPr id="3" name="Template from Qian t u 8 4 3 5 7 5 9"/>
          <p:cNvSpPr txBox="1"/>
          <p:nvPr/>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4" name="Template from Qian t u 8 4 3 5 7 5 9"/>
          <p:cNvSpPr txBox="1"/>
          <p:nvPr/>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5" name="文本框 4"/>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6" name="文本框 5"/>
          <p:cNvSpPr txBox="1"/>
          <p:nvPr/>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7" name="矩形 6"/>
          <p:cNvSpPr/>
          <p:nvPr/>
        </p:nvSpPr>
        <p:spPr>
          <a:xfrm>
            <a:off x="-150980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
        <p:nvSpPr>
          <p:cNvPr id="8" name="矩形 7"/>
          <p:cNvSpPr/>
          <p:nvPr/>
        </p:nvSpPr>
        <p:spPr>
          <a:xfrm>
            <a:off x="0" y="0"/>
            <a:ext cx="12192000" cy="4059795"/>
          </a:xfrm>
          <a:prstGeom prst="rect">
            <a:avLst/>
          </a:prstGeom>
          <a:solidFill>
            <a:schemeClr val="bg1">
              <a:alpha val="80000"/>
            </a:schemeClr>
          </a:solidFill>
          <a:ln>
            <a:noFill/>
          </a:ln>
        </p:spPr>
        <p:txBody>
          <a:bodyPr vert="horz" wrap="square" lIns="91440" tIns="45720" rIns="91440" bIns="45720" numCol="1" spcCol="0" anchor="ctr" anchorCtr="0"/>
          <a:lstStyle/>
          <a:p>
            <a:pPr algn="ctr"/>
            <a:endParaRPr lang="zh-CN">
              <a:solidFill>
                <a:schemeClr val="lt1"/>
              </a:solidFill>
            </a:endParaRPr>
          </a:p>
        </p:txBody>
      </p:sp>
      <p:sp>
        <p:nvSpPr>
          <p:cNvPr id="9" name="矩形 61536760"/>
          <p:cNvSpPr/>
          <p:nvPr/>
        </p:nvSpPr>
        <p:spPr>
          <a:xfrm>
            <a:off x="2324100" y="3601895"/>
            <a:ext cx="5177846" cy="2215991"/>
          </a:xfrm>
          <a:prstGeom prst="rect">
            <a:avLst/>
          </a:prstGeom>
          <a:noFill/>
        </p:spPr>
        <p:txBody>
          <a:bodyPr wrap="square">
            <a:spAutoFit/>
          </a:bodyPr>
          <a:lstStyle/>
          <a:p>
            <a:pPr algn="dist" defTabSz="914400">
              <a:spcBef>
                <a:spcPct val="0"/>
              </a:spcBef>
            </a:pPr>
            <a:r>
              <a:rPr lang="en-US" sz="13800" b="1" spc="-300">
                <a:blipFill rotWithShape="1">
                  <a:blip r:embed="rId3">
                    <a:alphaModFix amt="82000"/>
                  </a:blip>
                  <a:stretch>
                    <a:fillRect l="-9505" t="-18266" r="-5076" b="-55174"/>
                  </a:stretch>
                </a:blipFill>
                <a:latin typeface="字魂95号-手刻宋"/>
                <a:ea typeface="字魂95号-手刻宋"/>
              </a:rPr>
              <a:t>PART</a:t>
            </a:r>
            <a:endParaRPr lang="zh-CN" sz="13800" b="1" spc="-300">
              <a:blipFill rotWithShape="1">
                <a:blip r:embed="rId3">
                  <a:alphaModFix amt="82000"/>
                </a:blip>
                <a:stretch>
                  <a:fillRect l="-9505" t="-18266" r="-5076" b="-55174"/>
                </a:stretch>
              </a:blipFill>
              <a:latin typeface="字魂95号-手刻宋"/>
              <a:ea typeface="字魂95号-手刻宋"/>
            </a:endParaRPr>
          </a:p>
        </p:txBody>
      </p:sp>
      <p:cxnSp>
        <p:nvCxnSpPr>
          <p:cNvPr id="10" name="直接连接符 9"/>
          <p:cNvCxnSpPr/>
          <p:nvPr/>
        </p:nvCxnSpPr>
        <p:spPr>
          <a:xfrm flipV="1">
            <a:off x="7501946" y="1"/>
            <a:ext cx="4690054" cy="4777772"/>
          </a:xfrm>
          <a:prstGeom prst="line">
            <a:avLst/>
          </a:prstGeom>
          <a:ln w="6350">
            <a:solidFill>
              <a:schemeClr val="accent1">
                <a:lumMod val="20000"/>
                <a:lumOff val="80000"/>
              </a:schemeClr>
            </a:solidFill>
            <a:prstDash val="solid"/>
            <a:miter/>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1_空白">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bg1"/>
          </a:solidFill>
          <a:ln>
            <a:noFill/>
          </a:ln>
        </p:spPr>
        <p:txBody>
          <a:bodyPr vert="horz" wrap="square" lIns="91440" tIns="45720" rIns="91440" bIns="45720" numCol="1" spcCol="0" anchor="ctr" anchorCtr="0"/>
          <a:lstStyle/>
          <a:p>
            <a:pPr algn="ctr"/>
            <a:endParaRPr lang="zh-CN">
              <a:solidFill>
                <a:srgbClr val="E6E6E6"/>
              </a:solidFill>
            </a:endParaRPr>
          </a:p>
        </p:txBody>
      </p:sp>
      <p:sp>
        <p:nvSpPr>
          <p:cNvPr id="3" name="文本框 2"/>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4" name="文本框 3"/>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5" name="文本框 4"/>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6" name="矩形 5"/>
          <p:cNvSpPr/>
          <p:nvPr/>
        </p:nvSpPr>
        <p:spPr>
          <a:xfrm>
            <a:off x="-150980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3" name="8435759"/>
          <p:cNvSpPr>
            <a:spLocks noGrp="1"/>
          </p:cNvSpPr>
          <p:nvPr>
            <p:ph type="pic" idx="10"/>
          </p:nvPr>
        </p:nvSpPr>
        <p:spPr>
          <a:xfrm>
            <a:off x="0" y="0"/>
            <a:ext cx="12192000" cy="6858000"/>
          </a:xfrm>
          <a:prstGeom prst="rect">
            <a:avLst/>
          </a:prstGeom>
        </p:spPr>
        <p:txBody>
          <a:bodyPr/>
          <a:lstStyle>
            <a:lvl1pPr lvl="0">
              <a:defRPr>
                <a:solidFill>
                  <a:srgbClr val="E6E6E6"/>
                </a:solidFill>
              </a:defRPr>
            </a:lvl1pPr>
          </a:lstStyle>
          <a:p>
            <a:endParaRPr lang="zh-CN"/>
          </a:p>
        </p:txBody>
      </p:sp>
      <p:sp>
        <p:nvSpPr>
          <p:cNvPr id="5" name="文本框 4"/>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6" name="文本框 5"/>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7" name="文本框 6"/>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8" name="矩形 7"/>
          <p:cNvSpPr/>
          <p:nvPr/>
        </p:nvSpPr>
        <p:spPr>
          <a:xfrm>
            <a:off x="-150980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3" name="8435759"/>
          <p:cNvSpPr>
            <a:spLocks noGrp="1"/>
          </p:cNvSpPr>
          <p:nvPr>
            <p:ph type="pic" idx="10"/>
          </p:nvPr>
        </p:nvSpPr>
        <p:spPr>
          <a:xfrm>
            <a:off x="0" y="0"/>
            <a:ext cx="12192000" cy="6858000"/>
          </a:xfrm>
          <a:prstGeom prst="rect">
            <a:avLst/>
          </a:prstGeom>
        </p:spPr>
        <p:txBody>
          <a:bodyPr/>
          <a:lstStyle>
            <a:lvl1pPr lvl="0">
              <a:defRPr>
                <a:solidFill>
                  <a:srgbClr val="E6E6E6"/>
                </a:solidFill>
              </a:defRPr>
            </a:lvl1pPr>
          </a:lstStyle>
          <a:p>
            <a:endParaRPr lang="zh-CN"/>
          </a:p>
        </p:txBody>
      </p:sp>
      <p:sp>
        <p:nvSpPr>
          <p:cNvPr id="5" name="文本框 4"/>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6" name="文本框 5"/>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7" name="文本框 6"/>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8" name="矩形 7"/>
          <p:cNvSpPr/>
          <p:nvPr/>
        </p:nvSpPr>
        <p:spPr>
          <a:xfrm>
            <a:off x="-150980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空白">
    <p:spTree>
      <p:nvGrpSpPr>
        <p:cNvPr id="1" name=""/>
        <p:cNvGrpSpPr/>
        <p:nvPr/>
      </p:nvGrpSpPr>
      <p:grpSpPr>
        <a:xfrm>
          <a:off x="0" y="0"/>
          <a:ext cx="0" cy="0"/>
          <a:chOff x="0" y="0"/>
          <a:chExt cx="0" cy="0"/>
        </a:xfrm>
      </p:grpSpPr>
      <p:sp>
        <p:nvSpPr>
          <p:cNvPr id="2" name="文本框 1"/>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endParaRPr>
          </a:p>
        </p:txBody>
      </p:sp>
      <p:sp>
        <p:nvSpPr>
          <p:cNvPr id="3" name="文本框 2"/>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endParaRPr>
          </a:p>
        </p:txBody>
      </p:sp>
      <p:sp>
        <p:nvSpPr>
          <p:cNvPr id="4" name="文本框 3"/>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endParaRPr>
          </a:p>
        </p:txBody>
      </p:sp>
      <p:sp>
        <p:nvSpPr>
          <p:cNvPr id="5" name="矩形 4"/>
          <p:cNvSpPr/>
          <p:nvPr/>
        </p:nvSpPr>
        <p:spPr>
          <a:xfrm>
            <a:off x="-15098004" y="6488668"/>
            <a:ext cx="1197764" cy="369332"/>
          </a:xfrm>
          <a:prstGeom prst="rect">
            <a:avLst/>
          </a:prstGeom>
        </p:spPr>
        <p:txBody>
          <a:bodyPr wrap="none">
            <a:spAutoFit/>
          </a:bodyPr>
          <a:lstStyle/>
          <a:p>
            <a:r>
              <a:rPr lang="en-US">
                <a:solidFill>
                  <a:srgbClr val="CCD1D4"/>
                </a:solidFill>
              </a:rPr>
              <a:t>61536760</a:t>
            </a:r>
            <a:endParaRPr lang="zh-CN">
              <a:solidFill>
                <a:srgbClr val="CCD1D4"/>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8" name="Picture Placeholder 7"/>
          <p:cNvSpPr>
            <a:spLocks noGrp="1"/>
          </p:cNvSpPr>
          <p:nvPr>
            <p:ph type="pic" idx="10"/>
          </p:nvPr>
        </p:nvSpPr>
        <p:spPr>
          <a:xfrm>
            <a:off x="3790950" y="1386952"/>
            <a:ext cx="2787515" cy="2787515"/>
          </a:xfrm>
          <a:custGeom>
            <a:avLst/>
            <a:gdLst/>
            <a:ahLst/>
            <a:cxnLst/>
            <a:rect l="l" t="t" r="r" b="b"/>
            <a:pathLst>
              <a:path w="2787515" h="2787515">
                <a:moveTo>
                  <a:pt x="1577817" y="61"/>
                </a:moveTo>
                <a:cubicBezTo>
                  <a:pt x="1827884" y="-3238"/>
                  <a:pt x="2071855" y="126935"/>
                  <a:pt x="2202721" y="360440"/>
                </a:cubicBezTo>
                <a:lnTo>
                  <a:pt x="2697393" y="1243083"/>
                </a:lnTo>
                <a:cubicBezTo>
                  <a:pt x="2887744" y="1582726"/>
                  <a:pt x="2766719" y="2012370"/>
                  <a:pt x="2427076" y="2202721"/>
                </a:cubicBezTo>
                <a:lnTo>
                  <a:pt x="1544433" y="2697393"/>
                </a:lnTo>
                <a:cubicBezTo>
                  <a:pt x="1204790" y="2887743"/>
                  <a:pt x="775145" y="2766719"/>
                  <a:pt x="584794" y="2427076"/>
                </a:cubicBezTo>
                <a:lnTo>
                  <a:pt x="90123" y="1544433"/>
                </a:lnTo>
                <a:cubicBezTo>
                  <a:pt x="-100228" y="1204790"/>
                  <a:pt x="20797" y="775145"/>
                  <a:pt x="360440" y="584794"/>
                </a:cubicBezTo>
                <a:lnTo>
                  <a:pt x="1243083" y="90122"/>
                </a:lnTo>
                <a:cubicBezTo>
                  <a:pt x="1349222" y="30638"/>
                  <a:pt x="1464149" y="1561"/>
                  <a:pt x="1577817" y="61"/>
                </a:cubicBezTo>
                <a:close/>
              </a:path>
            </a:pathLst>
          </a:custGeom>
        </p:spPr>
        <p:txBody>
          <a:bodyPr wrap="square"/>
          <a:lstStyle>
            <a:lvl1pPr lvl="0">
              <a:defRPr sz="1800"/>
            </a:lvl1pPr>
          </a:lstStyle>
          <a:p>
            <a:endParaRPr lang="en-US"/>
          </a:p>
        </p:txBody>
      </p:sp>
      <p:sp>
        <p:nvSpPr>
          <p:cNvPr id="14" name="Picture Placeholder 13"/>
          <p:cNvSpPr>
            <a:spLocks noGrp="1"/>
          </p:cNvSpPr>
          <p:nvPr>
            <p:ph type="pic" idx="11"/>
          </p:nvPr>
        </p:nvSpPr>
        <p:spPr>
          <a:xfrm>
            <a:off x="5301908" y="3585878"/>
            <a:ext cx="2197205" cy="2197205"/>
          </a:xfrm>
          <a:custGeom>
            <a:avLst/>
            <a:gdLst/>
            <a:ahLst/>
            <a:cxnLst/>
            <a:rect l="l" t="t" r="r" b="b"/>
            <a:pathLst>
              <a:path w="2197205" h="2197205">
                <a:moveTo>
                  <a:pt x="1216784" y="1058"/>
                </a:moveTo>
                <a:cubicBezTo>
                  <a:pt x="1243698" y="-608"/>
                  <a:pt x="1270595" y="-297"/>
                  <a:pt x="1297259" y="1930"/>
                </a:cubicBezTo>
                <a:cubicBezTo>
                  <a:pt x="1475023" y="16777"/>
                  <a:pt x="1642477" y="116787"/>
                  <a:pt x="1736253" y="284110"/>
                </a:cubicBezTo>
                <a:lnTo>
                  <a:pt x="2126169" y="979837"/>
                </a:lnTo>
                <a:cubicBezTo>
                  <a:pt x="2276209" y="1247554"/>
                  <a:pt x="2180813" y="1586212"/>
                  <a:pt x="1913096" y="1736253"/>
                </a:cubicBezTo>
                <a:lnTo>
                  <a:pt x="1217370" y="2126169"/>
                </a:lnTo>
                <a:cubicBezTo>
                  <a:pt x="949653" y="2276209"/>
                  <a:pt x="610994" y="2180813"/>
                  <a:pt x="460954" y="1913096"/>
                </a:cubicBezTo>
                <a:lnTo>
                  <a:pt x="71038" y="1217370"/>
                </a:lnTo>
                <a:cubicBezTo>
                  <a:pt x="-79003" y="949653"/>
                  <a:pt x="16393" y="610994"/>
                  <a:pt x="284110" y="460954"/>
                </a:cubicBezTo>
                <a:lnTo>
                  <a:pt x="979837" y="71038"/>
                </a:lnTo>
                <a:cubicBezTo>
                  <a:pt x="1055133" y="28839"/>
                  <a:pt x="1136040" y="6055"/>
                  <a:pt x="1216784" y="1058"/>
                </a:cubicBezTo>
                <a:close/>
              </a:path>
            </a:pathLst>
          </a:custGeom>
        </p:spPr>
        <p:txBody>
          <a:bodyPr wrap="square"/>
          <a:lstStyle>
            <a:lvl1pPr lvl="0">
              <a:defRPr sz="1800"/>
            </a:lvl1pPr>
          </a:lstStyle>
          <a:p>
            <a:endParaRPr lang="en-US"/>
          </a:p>
        </p:txBody>
      </p:sp>
      <p:sp>
        <p:nvSpPr>
          <p:cNvPr id="17" name="Picture Placeholder 16"/>
          <p:cNvSpPr>
            <a:spLocks noGrp="1"/>
          </p:cNvSpPr>
          <p:nvPr>
            <p:ph type="pic" idx="12"/>
          </p:nvPr>
        </p:nvSpPr>
        <p:spPr>
          <a:xfrm>
            <a:off x="3480502" y="4434020"/>
            <a:ext cx="1925688" cy="1925688"/>
          </a:xfrm>
          <a:custGeom>
            <a:avLst/>
            <a:gdLst/>
            <a:ahLst/>
            <a:cxnLst/>
            <a:rect l="l" t="t" r="r" b="b"/>
            <a:pathLst>
              <a:path w="1925688" h="1925688">
                <a:moveTo>
                  <a:pt x="1066420" y="927"/>
                </a:moveTo>
                <a:cubicBezTo>
                  <a:pt x="1090009" y="-532"/>
                  <a:pt x="1113582" y="-260"/>
                  <a:pt x="1136951" y="1692"/>
                </a:cubicBezTo>
                <a:cubicBezTo>
                  <a:pt x="1292749" y="14704"/>
                  <a:pt x="1439511" y="102356"/>
                  <a:pt x="1521697" y="249003"/>
                </a:cubicBezTo>
                <a:lnTo>
                  <a:pt x="1863430" y="858754"/>
                </a:lnTo>
                <a:cubicBezTo>
                  <a:pt x="1994929" y="1093389"/>
                  <a:pt x="1911322" y="1390199"/>
                  <a:pt x="1676687" y="1521697"/>
                </a:cubicBezTo>
                <a:lnTo>
                  <a:pt x="1066935" y="1863430"/>
                </a:lnTo>
                <a:cubicBezTo>
                  <a:pt x="832301" y="1994929"/>
                  <a:pt x="535492" y="1911322"/>
                  <a:pt x="403992" y="1676687"/>
                </a:cubicBezTo>
                <a:lnTo>
                  <a:pt x="62260" y="1066935"/>
                </a:lnTo>
                <a:cubicBezTo>
                  <a:pt x="-69239" y="832301"/>
                  <a:pt x="14368" y="535492"/>
                  <a:pt x="249002" y="403992"/>
                </a:cubicBezTo>
                <a:lnTo>
                  <a:pt x="858754" y="62260"/>
                </a:lnTo>
                <a:cubicBezTo>
                  <a:pt x="924746" y="25276"/>
                  <a:pt x="995654" y="5307"/>
                  <a:pt x="1066420" y="927"/>
                </a:cubicBezTo>
                <a:close/>
              </a:path>
            </a:pathLst>
          </a:custGeom>
        </p:spPr>
        <p:txBody>
          <a:bodyPr wrap="square"/>
          <a:lstStyle>
            <a:lvl1pPr lvl="0">
              <a:defRPr sz="18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6" name="Picture Placeholder 5"/>
          <p:cNvSpPr>
            <a:spLocks noGrp="1"/>
          </p:cNvSpPr>
          <p:nvPr>
            <p:ph type="pic" idx="10"/>
          </p:nvPr>
        </p:nvSpPr>
        <p:spPr>
          <a:xfrm>
            <a:off x="6172200" y="1790700"/>
            <a:ext cx="4747846" cy="5067300"/>
          </a:xfrm>
          <a:custGeom>
            <a:avLst/>
            <a:gdLst/>
            <a:ahLst/>
            <a:cxnLst/>
            <a:rect l="l" t="t" r="r" b="b"/>
            <a:pathLst>
              <a:path w="4747846" h="5067300">
                <a:moveTo>
                  <a:pt x="0" y="0"/>
                </a:moveTo>
                <a:lnTo>
                  <a:pt x="4747846" y="0"/>
                </a:lnTo>
                <a:lnTo>
                  <a:pt x="4747846" y="5067300"/>
                </a:lnTo>
                <a:lnTo>
                  <a:pt x="0" y="5067300"/>
                </a:lnTo>
                <a:close/>
              </a:path>
            </a:pathLst>
          </a:custGeom>
        </p:spPr>
        <p:txBody>
          <a:bodyPr wrap="square"/>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9_空白">
    <p:spTree>
      <p:nvGrpSpPr>
        <p:cNvPr id="1" name=""/>
        <p:cNvGrpSpPr/>
        <p:nvPr/>
      </p:nvGrpSpPr>
      <p:grpSpPr>
        <a:xfrm>
          <a:off x="0" y="0"/>
          <a:ext cx="0" cy="0"/>
          <a:chOff x="0" y="0"/>
          <a:chExt cx="0" cy="0"/>
        </a:xfrm>
      </p:grpSpPr>
      <p:sp>
        <p:nvSpPr>
          <p:cNvPr id="2" name="文本框 1"/>
          <p:cNvSpPr txBox="1"/>
          <p:nvPr/>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3" name="矩形 2"/>
          <p:cNvSpPr/>
          <p:nvPr/>
        </p:nvSpPr>
        <p:spPr>
          <a:xfrm>
            <a:off x="-150980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
        <p:nvSpPr>
          <p:cNvPr id="8" name="图片占位符 6"/>
          <p:cNvSpPr>
            <a:spLocks noGrp="1"/>
          </p:cNvSpPr>
          <p:nvPr>
            <p:ph type="pic" idx="10"/>
          </p:nvPr>
        </p:nvSpPr>
        <p:spPr>
          <a:xfrm>
            <a:off x="6892616" y="1550437"/>
            <a:ext cx="4565278" cy="4114800"/>
          </a:xfrm>
          <a:custGeom>
            <a:avLst/>
            <a:gdLst/>
            <a:ahLst/>
            <a:cxnLst/>
            <a:rect l="l" t="t" r="r" b="b"/>
            <a:pathLst>
              <a:path w="4565278" h="4114800">
                <a:moveTo>
                  <a:pt x="1714182" y="0"/>
                </a:moveTo>
                <a:lnTo>
                  <a:pt x="4565278" y="0"/>
                </a:lnTo>
                <a:lnTo>
                  <a:pt x="4565278" y="4114800"/>
                </a:lnTo>
                <a:lnTo>
                  <a:pt x="1691437" y="4114800"/>
                </a:lnTo>
                <a:lnTo>
                  <a:pt x="1344795" y="3958817"/>
                </a:lnTo>
                <a:lnTo>
                  <a:pt x="1072468" y="3836274"/>
                </a:lnTo>
                <a:lnTo>
                  <a:pt x="0" y="2058525"/>
                </a:lnTo>
                <a:lnTo>
                  <a:pt x="1034476" y="321435"/>
                </a:lnTo>
                <a:lnTo>
                  <a:pt x="1344795" y="174684"/>
                </a:lnTo>
                <a:close/>
              </a:path>
            </a:pathLst>
          </a:custGeom>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框 7"/>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9" name="文本框 8"/>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10" name="文本框 9"/>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rgbClr val="E6E6E6"/>
              </a:solidFill>
            </a:endParaRPr>
          </a:p>
        </p:txBody>
      </p:sp>
      <p:sp>
        <p:nvSpPr>
          <p:cNvPr id="11" name="矩形 10"/>
          <p:cNvSpPr/>
          <p:nvPr/>
        </p:nvSpPr>
        <p:spPr>
          <a:xfrm>
            <a:off x="-401932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
        <p:nvSpPr>
          <p:cNvPr id="12" name="矩形 11"/>
          <p:cNvSpPr/>
          <p:nvPr/>
        </p:nvSpPr>
        <p:spPr>
          <a:xfrm>
            <a:off x="-41412404" y="6488668"/>
            <a:ext cx="1197764" cy="369332"/>
          </a:xfrm>
          <a:prstGeom prst="rect">
            <a:avLst/>
          </a:prstGeom>
        </p:spPr>
        <p:txBody>
          <a:bodyPr wrap="none">
            <a:spAutoFit/>
          </a:bodyPr>
          <a:lstStyle/>
          <a:p>
            <a:r>
              <a:rPr lang="en-US">
                <a:solidFill>
                  <a:srgbClr val="E6E6E6"/>
                </a:solidFill>
              </a:rPr>
              <a:t>61536760</a:t>
            </a:r>
            <a:endParaRPr lang="zh-CN">
              <a:solidFill>
                <a:srgbClr val="E6E6E6"/>
              </a:solidFill>
            </a:endParaRPr>
          </a:p>
        </p:txBody>
      </p:sp>
      <p:sp>
        <p:nvSpPr>
          <p:cNvPr id="13" name="文本框 12"/>
          <p:cNvSpPr txBox="1"/>
          <p:nvPr/>
        </p:nvSpPr>
        <p:spPr>
          <a:xfrm>
            <a:off x="48555921" y="-20510500"/>
            <a:ext cx="3056879" cy="461665"/>
          </a:xfrm>
          <a:prstGeom prst="rect">
            <a:avLst/>
          </a:prstGeom>
          <a:noFill/>
        </p:spPr>
        <p:txBody>
          <a:bodyPr wrap="square">
            <a:spAutoFit/>
          </a:bodyPr>
          <a:lstStyle/>
          <a:p>
            <a:r>
              <a:rPr lang="zh-CN" sz="800" b="0" i="0" u="none" strike="noStrike" kern="1200">
                <a:solidFill>
                  <a:srgbClr val="E6E6E6"/>
                </a:solidFill>
                <a:latin typeface="思源黑体 CN Light"/>
                <a:ea typeface="思源黑体 CN Regular"/>
              </a:rPr>
              <a:t>千图</a:t>
            </a:r>
            <a:r>
              <a:rPr lang="en-US" sz="800" b="0" i="0" u="none" strike="noStrike" kern="1200">
                <a:solidFill>
                  <a:srgbClr val="E6E6E6"/>
                </a:solidFill>
                <a:latin typeface="思源黑体 CN Light"/>
                <a:ea typeface="思源黑体 CN Regular"/>
              </a:rPr>
              <a:t>:Blue Dragonfly</a:t>
            </a:r>
          </a:p>
          <a:p>
            <a:br>
              <a:rPr lang="en-US" sz="800">
                <a:solidFill>
                  <a:srgbClr val="E6E6E6"/>
                </a:solidFill>
              </a:rPr>
            </a:br>
            <a:r>
              <a:rPr lang="en-US" sz="800">
                <a:solidFill>
                  <a:srgbClr val="E6E6E6"/>
                </a:solidFill>
              </a:rPr>
              <a:t>DESIGN</a:t>
            </a:r>
            <a:endParaRPr lang="zh-CN" sz="800">
              <a:solidFill>
                <a:srgbClr val="E6E6E6"/>
              </a:solidFill>
            </a:endParaRPr>
          </a:p>
        </p:txBody>
      </p:sp>
      <p:grpSp>
        <p:nvGrpSpPr>
          <p:cNvPr id="14" name="组合 13"/>
          <p:cNvGrpSpPr/>
          <p:nvPr/>
        </p:nvGrpSpPr>
        <p:grpSpPr>
          <a:xfrm>
            <a:off x="726680" y="376360"/>
            <a:ext cx="6555745" cy="736961"/>
            <a:chOff x="1679797" y="481007"/>
            <a:chExt cx="6555745" cy="736961"/>
          </a:xfrm>
        </p:grpSpPr>
        <p:sp>
          <p:nvSpPr>
            <p:cNvPr id="15" name="文本框 14"/>
            <p:cNvSpPr txBox="1"/>
            <p:nvPr/>
          </p:nvSpPr>
          <p:spPr>
            <a:xfrm>
              <a:off x="1679797" y="481007"/>
              <a:ext cx="6555745" cy="584775"/>
            </a:xfrm>
            <a:prstGeom prst="rect">
              <a:avLst/>
            </a:prstGeom>
            <a:noFill/>
          </p:spPr>
          <p:txBody>
            <a:bodyPr wrap="square">
              <a:spAutoFit/>
            </a:bodyPr>
            <a:lstStyle/>
            <a:p>
              <a:pPr lvl="0" defTabSz="914400"/>
              <a:r>
                <a:rPr lang="zh-CN" sz="3200" b="1">
                  <a:solidFill>
                    <a:schemeClr val="accent1"/>
                  </a:solidFill>
                  <a:latin typeface="思源黑体 CN Bold"/>
                  <a:ea typeface="思源黑体 CN Bold"/>
                </a:rPr>
                <a:t>添加标题文字</a:t>
              </a:r>
            </a:p>
          </p:txBody>
        </p:sp>
        <p:sp>
          <p:nvSpPr>
            <p:cNvPr id="16" name="文本框 15"/>
            <p:cNvSpPr txBox="1"/>
            <p:nvPr/>
          </p:nvSpPr>
          <p:spPr>
            <a:xfrm>
              <a:off x="1679798" y="951998"/>
              <a:ext cx="5572519" cy="265970"/>
            </a:xfrm>
            <a:prstGeom prst="rect">
              <a:avLst/>
            </a:prstGeom>
            <a:noFill/>
          </p:spPr>
          <p:txBody>
            <a:bodyPr wrap="square">
              <a:spAutoFit/>
            </a:bodyPr>
            <a:lstStyle/>
            <a:p>
              <a:pPr marL="0" lvl="0" indent="0" defTabSz="914400">
                <a:lnSpc>
                  <a:spcPct val="114000"/>
                </a:lnSpc>
                <a:spcBef>
                  <a:spcPts val="0"/>
                </a:spcBef>
                <a:spcAft>
                  <a:spcPts val="0"/>
                </a:spcAft>
                <a:buClrTx/>
                <a:buSzTx/>
                <a:buFontTx/>
                <a:buNone/>
              </a:pPr>
              <a:r>
                <a:rPr lang="en-US" sz="1050" b="0" i="0" u="none" strike="noStrike" kern="1200" spc="0" baseline="0">
                  <a:ln>
                    <a:noFill/>
                  </a:ln>
                  <a:solidFill>
                    <a:schemeClr val="bg1">
                      <a:lumMod val="65000"/>
                    </a:schemeClr>
                  </a:solidFill>
                </a:rPr>
                <a:t>print the presentation and make it into a film to be used in a wider field</a:t>
              </a:r>
            </a:p>
          </p:txBody>
        </p:sp>
      </p:grpSp>
      <p:cxnSp>
        <p:nvCxnSpPr>
          <p:cNvPr id="17" name="直接连接符 16"/>
          <p:cNvCxnSpPr/>
          <p:nvPr/>
        </p:nvCxnSpPr>
        <p:spPr>
          <a:xfrm flipV="1">
            <a:off x="435429" y="478971"/>
            <a:ext cx="252408" cy="368380"/>
          </a:xfrm>
          <a:prstGeom prst="line">
            <a:avLst/>
          </a:prstGeom>
          <a:ln w="6350" cap="flat" cmpd="sng">
            <a:solidFill>
              <a:schemeClr val="accent1"/>
            </a:solidFill>
            <a:prstDash val="solid"/>
            <a:miter/>
          </a:ln>
        </p:spPr>
      </p:cxnSp>
      <p:cxnSp>
        <p:nvCxnSpPr>
          <p:cNvPr id="18" name="直接连接符 17"/>
          <p:cNvCxnSpPr/>
          <p:nvPr/>
        </p:nvCxnSpPr>
        <p:spPr>
          <a:xfrm flipV="1">
            <a:off x="494174" y="291924"/>
            <a:ext cx="252408" cy="368380"/>
          </a:xfrm>
          <a:prstGeom prst="line">
            <a:avLst/>
          </a:prstGeom>
          <a:ln w="6350" cap="flat" cmpd="sng">
            <a:solidFill>
              <a:schemeClr val="accent1"/>
            </a:solidFill>
            <a:prstDash val="solid"/>
            <a:miter/>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61" r:id="rId9"/>
    <p:sldLayoutId id="2147483662" r:id="rId10"/>
    <p:sldLayoutId id="2147483663" r:id="rId11"/>
  </p:sldLayoutIdLst>
  <p:txStyles>
    <p:titleStyle>
      <a:lvl1pPr lvl="0" algn="l" defTabSz="914400">
        <a:lnSpc>
          <a:spcPct val="90000"/>
        </a:lnSpc>
        <a:spcBef>
          <a:spcPct val="0"/>
        </a:spcBef>
        <a:buNone/>
        <a:defRPr sz="4400" kern="1200">
          <a:solidFill>
            <a:schemeClr val="tx1"/>
          </a:solidFill>
          <a:latin typeface="思源黑体 CN Heavy"/>
          <a:ea typeface="思源黑体 CN Normal"/>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思源黑体 CN Light"/>
          <a:ea typeface="思源黑体 CN Regular"/>
        </a:defRPr>
      </a:lvl1pPr>
      <a:lvl2pPr marL="685800" lvl="1" indent="-228600" algn="l" defTabSz="914400">
        <a:lnSpc>
          <a:spcPct val="90000"/>
        </a:lnSpc>
        <a:spcBef>
          <a:spcPts val="500"/>
        </a:spcBef>
        <a:buFont typeface="Arial" charset="0"/>
        <a:buChar char="•"/>
        <a:defRPr sz="2400" kern="1200">
          <a:solidFill>
            <a:schemeClr val="tx1"/>
          </a:solidFill>
          <a:latin typeface="思源黑体 CN Light"/>
          <a:ea typeface="思源黑体 CN Regular"/>
        </a:defRPr>
      </a:lvl2pPr>
      <a:lvl3pPr marL="1143000" lvl="2" indent="-228600" algn="l" defTabSz="914400">
        <a:lnSpc>
          <a:spcPct val="90000"/>
        </a:lnSpc>
        <a:spcBef>
          <a:spcPts val="500"/>
        </a:spcBef>
        <a:buFont typeface="Arial" charset="0"/>
        <a:buChar char="•"/>
        <a:defRPr sz="2000" kern="1200">
          <a:solidFill>
            <a:schemeClr val="tx1"/>
          </a:solidFill>
          <a:latin typeface="思源黑体 CN Light"/>
          <a:ea typeface="思源黑体 CN Regular"/>
        </a:defRPr>
      </a:lvl3pPr>
      <a:lvl4pPr marL="1600200" lvl="3"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4pPr>
      <a:lvl5pPr marL="2057400" lvl="4"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5pPr>
      <a:lvl6pPr marL="2514600" lvl="5"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6pPr>
      <a:lvl7pPr marL="2971800" lvl="6"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7pPr>
      <a:lvl8pPr marL="3429000" lvl="7"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8pPr>
      <a:lvl9pPr marL="3886200" lvl="8"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9pPr>
    </p:bodyStyle>
    <p:otherStyle>
      <a:lvl1pPr marL="0" lvl="0" algn="l" defTabSz="914400">
        <a:defRPr sz="1800" kern="1200">
          <a:solidFill>
            <a:schemeClr val="tx1"/>
          </a:solidFill>
          <a:latin typeface="思源黑体 CN Light"/>
          <a:ea typeface="思源黑体 CN Regular"/>
        </a:defRPr>
      </a:lvl1pPr>
      <a:lvl2pPr marL="457200" lvl="1" algn="l" defTabSz="914400">
        <a:defRPr sz="1800" kern="1200">
          <a:solidFill>
            <a:schemeClr val="tx1"/>
          </a:solidFill>
          <a:latin typeface="思源黑体 CN Light"/>
          <a:ea typeface="思源黑体 CN Regular"/>
        </a:defRPr>
      </a:lvl2pPr>
      <a:lvl3pPr marL="914400" lvl="2" algn="l" defTabSz="914400">
        <a:defRPr sz="1800" kern="1200">
          <a:solidFill>
            <a:schemeClr val="tx1"/>
          </a:solidFill>
          <a:latin typeface="思源黑体 CN Light"/>
          <a:ea typeface="思源黑体 CN Regular"/>
        </a:defRPr>
      </a:lvl3pPr>
      <a:lvl4pPr marL="1371600" lvl="3" algn="l" defTabSz="914400">
        <a:defRPr sz="1800" kern="1200">
          <a:solidFill>
            <a:schemeClr val="tx1"/>
          </a:solidFill>
          <a:latin typeface="思源黑体 CN Light"/>
          <a:ea typeface="思源黑体 CN Regular"/>
        </a:defRPr>
      </a:lvl4pPr>
      <a:lvl5pPr marL="1828800" lvl="4" algn="l" defTabSz="914400">
        <a:defRPr sz="1800" kern="1200">
          <a:solidFill>
            <a:schemeClr val="tx1"/>
          </a:solidFill>
          <a:latin typeface="思源黑体 CN Light"/>
          <a:ea typeface="思源黑体 CN Regular"/>
        </a:defRPr>
      </a:lvl5pPr>
      <a:lvl6pPr marL="2286000" lvl="5" algn="l" defTabSz="914400">
        <a:defRPr sz="1800" kern="1200">
          <a:solidFill>
            <a:schemeClr val="tx1"/>
          </a:solidFill>
          <a:latin typeface="思源黑体 CN Light"/>
          <a:ea typeface="思源黑体 CN Regular"/>
        </a:defRPr>
      </a:lvl6pPr>
      <a:lvl7pPr marL="2743200" lvl="6" algn="l" defTabSz="914400">
        <a:defRPr sz="1800" kern="1200">
          <a:solidFill>
            <a:schemeClr val="tx1"/>
          </a:solidFill>
          <a:latin typeface="思源黑体 CN Light"/>
          <a:ea typeface="思源黑体 CN Regular"/>
        </a:defRPr>
      </a:lvl7pPr>
      <a:lvl8pPr marL="3200400" lvl="7" algn="l" defTabSz="914400">
        <a:defRPr sz="1800" kern="1200">
          <a:solidFill>
            <a:schemeClr val="tx1"/>
          </a:solidFill>
          <a:latin typeface="思源黑体 CN Light"/>
          <a:ea typeface="思源黑体 CN Regular"/>
        </a:defRPr>
      </a:lvl8pPr>
      <a:lvl9pPr marL="3657600" lvl="8" algn="l" defTabSz="914400">
        <a:defRPr sz="1800" kern="1200">
          <a:solidFill>
            <a:schemeClr val="tx1"/>
          </a:solidFill>
          <a:latin typeface="思源黑体 CN Light"/>
          <a:ea typeface="思源黑体 CN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框 7"/>
          <p:cNvSpPr txBox="1"/>
          <p:nvPr/>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9" name="文本框 8"/>
          <p:cNvSpPr txBox="1"/>
          <p:nvPr/>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10" name="文本框 9"/>
          <p:cNvSpPr txBox="1"/>
          <p:nvPr/>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p:spPr>
        <p:txBody>
          <a:bodyPr vert="horz" wrap="square" lIns="91440" tIns="45720" rIns="91440" bIns="45720" numCol="1" spcCol="0" anchor="t" anchorCtr="0"/>
          <a:lstStyle/>
          <a:p>
            <a:endParaRPr lang="zh-CN" sz="800">
              <a:solidFill>
                <a:schemeClr val="bg1"/>
              </a:solidFill>
              <a:latin typeface="思源黑体 CN Regular"/>
              <a:ea typeface="思源黑体 CN Regular"/>
            </a:endParaRPr>
          </a:p>
        </p:txBody>
      </p:sp>
      <p:sp>
        <p:nvSpPr>
          <p:cNvPr id="11" name="矩形 10"/>
          <p:cNvSpPr/>
          <p:nvPr/>
        </p:nvSpPr>
        <p:spPr>
          <a:xfrm>
            <a:off x="-401932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
        <p:nvSpPr>
          <p:cNvPr id="12" name="矩形 11"/>
          <p:cNvSpPr/>
          <p:nvPr/>
        </p:nvSpPr>
        <p:spPr>
          <a:xfrm>
            <a:off x="-41412404" y="6488668"/>
            <a:ext cx="1210588" cy="369332"/>
          </a:xfrm>
          <a:prstGeom prst="rect">
            <a:avLst/>
          </a:prstGeom>
        </p:spPr>
        <p:txBody>
          <a:bodyPr wrap="none">
            <a:spAutoFit/>
          </a:bodyPr>
          <a:lstStyle/>
          <a:p>
            <a:r>
              <a:rPr lang="en-US">
                <a:solidFill>
                  <a:srgbClr val="CCD1D4"/>
                </a:solidFill>
                <a:latin typeface="思源黑体 CN Regular"/>
                <a:ea typeface="思源黑体 CN Regular"/>
              </a:rPr>
              <a:t>61536760</a:t>
            </a:r>
            <a:endParaRPr lang="zh-CN">
              <a:solidFill>
                <a:srgbClr val="CCD1D4"/>
              </a:solidFill>
              <a:latin typeface="思源黑体 CN Regular"/>
              <a:ea typeface="思源黑体 CN Regular"/>
            </a:endParaRPr>
          </a:p>
        </p:txBody>
      </p:sp>
      <p:sp>
        <p:nvSpPr>
          <p:cNvPr id="13" name="文本框 12"/>
          <p:cNvSpPr txBox="1"/>
          <p:nvPr/>
        </p:nvSpPr>
        <p:spPr>
          <a:xfrm>
            <a:off x="48555921" y="-20510500"/>
            <a:ext cx="3056879" cy="461665"/>
          </a:xfrm>
          <a:prstGeom prst="rect">
            <a:avLst/>
          </a:prstGeom>
          <a:noFill/>
        </p:spPr>
        <p:txBody>
          <a:bodyPr wrap="square">
            <a:spAutoFit/>
          </a:bodyPr>
          <a:lstStyle/>
          <a:p>
            <a:r>
              <a:rPr lang="zh-CN" sz="800" b="0" i="0" u="none" strike="noStrike" kern="1200">
                <a:solidFill>
                  <a:srgbClr val="E6E6E6"/>
                </a:solidFill>
                <a:latin typeface="思源黑体 CN Regular"/>
                <a:ea typeface="思源黑体 CN Regular"/>
              </a:rPr>
              <a:t>千图</a:t>
            </a:r>
            <a:r>
              <a:rPr lang="en-US" sz="800" b="0" i="0" u="none" strike="noStrike" kern="1200">
                <a:solidFill>
                  <a:srgbClr val="E6E6E6"/>
                </a:solidFill>
                <a:latin typeface="思源黑体 CN Regular"/>
                <a:ea typeface="思源黑体 CN Regular"/>
              </a:rPr>
              <a:t>:Blue Dragonfly</a:t>
            </a:r>
          </a:p>
          <a:p>
            <a:br>
              <a:rPr lang="en-US" sz="800">
                <a:solidFill>
                  <a:srgbClr val="E6E6E6"/>
                </a:solidFill>
                <a:latin typeface="思源黑体 CN Regular"/>
                <a:ea typeface="思源黑体 CN Regular"/>
              </a:rPr>
            </a:br>
            <a:r>
              <a:rPr lang="en-US" sz="800">
                <a:solidFill>
                  <a:srgbClr val="E6E6E6"/>
                </a:solidFill>
                <a:latin typeface="思源黑体 CN Regular"/>
                <a:ea typeface="思源黑体 CN Regular"/>
              </a:rPr>
              <a:t>DESIGN</a:t>
            </a:r>
            <a:endParaRPr lang="zh-CN" sz="800">
              <a:solidFill>
                <a:srgbClr val="E6E6E6"/>
              </a:solidFill>
              <a:latin typeface="思源黑体 CN Regular"/>
              <a:ea typeface="思源黑体 CN Regular"/>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lvl="0" algn="l" defTabSz="914400">
        <a:lnSpc>
          <a:spcPct val="90000"/>
        </a:lnSpc>
        <a:spcBef>
          <a:spcPct val="0"/>
        </a:spcBef>
        <a:buNone/>
        <a:defRPr sz="4400" kern="1200">
          <a:solidFill>
            <a:schemeClr val="tx1"/>
          </a:solidFill>
          <a:latin typeface="思源黑体 CN Heavy"/>
          <a:ea typeface="思源黑体"/>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思源黑体"/>
          <a:ea typeface="思源黑体"/>
        </a:defRPr>
      </a:lvl1pPr>
      <a:lvl2pPr marL="685800" lvl="1" indent="-228600" algn="l" defTabSz="914400">
        <a:lnSpc>
          <a:spcPct val="90000"/>
        </a:lnSpc>
        <a:spcBef>
          <a:spcPts val="500"/>
        </a:spcBef>
        <a:buFont typeface="Arial" charset="0"/>
        <a:buChar char="•"/>
        <a:defRPr sz="2400" kern="1200">
          <a:solidFill>
            <a:schemeClr val="tx1"/>
          </a:solidFill>
          <a:latin typeface="思源黑体"/>
          <a:ea typeface="思源黑体"/>
        </a:defRPr>
      </a:lvl2pPr>
      <a:lvl3pPr marL="1143000" lvl="2" indent="-228600" algn="l" defTabSz="914400">
        <a:lnSpc>
          <a:spcPct val="90000"/>
        </a:lnSpc>
        <a:spcBef>
          <a:spcPts val="500"/>
        </a:spcBef>
        <a:buFont typeface="Arial" charset="0"/>
        <a:buChar char="•"/>
        <a:defRPr sz="2000" kern="1200">
          <a:solidFill>
            <a:schemeClr val="tx1"/>
          </a:solidFill>
          <a:latin typeface="思源黑体"/>
          <a:ea typeface="思源黑体"/>
        </a:defRPr>
      </a:lvl3pPr>
      <a:lvl4pPr marL="1600200" lvl="3" indent="-228600" algn="l" defTabSz="914400">
        <a:lnSpc>
          <a:spcPct val="90000"/>
        </a:lnSpc>
        <a:spcBef>
          <a:spcPts val="500"/>
        </a:spcBef>
        <a:buFont typeface="Arial" charset="0"/>
        <a:buChar char="•"/>
        <a:defRPr sz="1800" kern="1200">
          <a:solidFill>
            <a:schemeClr val="tx1"/>
          </a:solidFill>
          <a:latin typeface="思源黑体"/>
          <a:ea typeface="思源黑体"/>
        </a:defRPr>
      </a:lvl4pPr>
      <a:lvl5pPr marL="2057400" lvl="4" indent="-228600" algn="l" defTabSz="914400">
        <a:lnSpc>
          <a:spcPct val="90000"/>
        </a:lnSpc>
        <a:spcBef>
          <a:spcPts val="500"/>
        </a:spcBef>
        <a:buFont typeface="Arial" charset="0"/>
        <a:buChar char="•"/>
        <a:defRPr sz="1800" kern="1200">
          <a:solidFill>
            <a:schemeClr val="tx1"/>
          </a:solidFill>
          <a:latin typeface="思源黑体"/>
          <a:ea typeface="思源黑体"/>
        </a:defRPr>
      </a:lvl5pPr>
      <a:lvl6pPr marL="2514600" lvl="5" indent="-228600" algn="l" defTabSz="914400">
        <a:lnSpc>
          <a:spcPct val="90000"/>
        </a:lnSpc>
        <a:spcBef>
          <a:spcPts val="500"/>
        </a:spcBef>
        <a:buFont typeface="Arial" charset="0"/>
        <a:buChar char="•"/>
        <a:defRPr sz="1800" kern="1200">
          <a:solidFill>
            <a:schemeClr val="tx1"/>
          </a:solidFill>
          <a:latin typeface="思源黑体"/>
          <a:ea typeface="思源黑体"/>
        </a:defRPr>
      </a:lvl6pPr>
      <a:lvl7pPr marL="2971800" lvl="6" indent="-228600" algn="l" defTabSz="914400">
        <a:lnSpc>
          <a:spcPct val="90000"/>
        </a:lnSpc>
        <a:spcBef>
          <a:spcPts val="500"/>
        </a:spcBef>
        <a:buFont typeface="Arial" charset="0"/>
        <a:buChar char="•"/>
        <a:defRPr sz="1800" kern="1200">
          <a:solidFill>
            <a:schemeClr val="tx1"/>
          </a:solidFill>
          <a:latin typeface="思源黑体"/>
          <a:ea typeface="思源黑体"/>
        </a:defRPr>
      </a:lvl7pPr>
      <a:lvl8pPr marL="3429000" lvl="7" indent="-228600" algn="l" defTabSz="914400">
        <a:lnSpc>
          <a:spcPct val="90000"/>
        </a:lnSpc>
        <a:spcBef>
          <a:spcPts val="500"/>
        </a:spcBef>
        <a:buFont typeface="Arial" charset="0"/>
        <a:buChar char="•"/>
        <a:defRPr sz="1800" kern="1200">
          <a:solidFill>
            <a:schemeClr val="tx1"/>
          </a:solidFill>
          <a:latin typeface="思源黑体"/>
          <a:ea typeface="思源黑体"/>
        </a:defRPr>
      </a:lvl8pPr>
      <a:lvl9pPr marL="3886200" lvl="8" indent="-228600" algn="l" defTabSz="914400">
        <a:lnSpc>
          <a:spcPct val="90000"/>
        </a:lnSpc>
        <a:spcBef>
          <a:spcPts val="500"/>
        </a:spcBef>
        <a:buFont typeface="Arial" charset="0"/>
        <a:buChar char="•"/>
        <a:defRPr sz="1800" kern="1200">
          <a:solidFill>
            <a:schemeClr val="tx1"/>
          </a:solidFill>
          <a:latin typeface="思源黑体"/>
          <a:ea typeface="思源黑体"/>
        </a:defRPr>
      </a:lvl9pPr>
    </p:bodyStyle>
    <p:otherStyle>
      <a:lvl1pPr marL="0" lvl="0" algn="l" defTabSz="914400">
        <a:defRPr sz="1800" kern="1200">
          <a:solidFill>
            <a:schemeClr val="tx1"/>
          </a:solidFill>
          <a:latin typeface="思源黑体"/>
          <a:ea typeface="思源黑体"/>
        </a:defRPr>
      </a:lvl1pPr>
      <a:lvl2pPr marL="457200" lvl="1" algn="l" defTabSz="914400">
        <a:defRPr sz="1800" kern="1200">
          <a:solidFill>
            <a:schemeClr val="tx1"/>
          </a:solidFill>
          <a:latin typeface="思源黑体"/>
          <a:ea typeface="思源黑体"/>
        </a:defRPr>
      </a:lvl2pPr>
      <a:lvl3pPr marL="914400" lvl="2" algn="l" defTabSz="914400">
        <a:defRPr sz="1800" kern="1200">
          <a:solidFill>
            <a:schemeClr val="tx1"/>
          </a:solidFill>
          <a:latin typeface="思源黑体"/>
          <a:ea typeface="思源黑体"/>
        </a:defRPr>
      </a:lvl3pPr>
      <a:lvl4pPr marL="1371600" lvl="3" algn="l" defTabSz="914400">
        <a:defRPr sz="1800" kern="1200">
          <a:solidFill>
            <a:schemeClr val="tx1"/>
          </a:solidFill>
          <a:latin typeface="思源黑体"/>
          <a:ea typeface="思源黑体"/>
        </a:defRPr>
      </a:lvl4pPr>
      <a:lvl5pPr marL="1828800" lvl="4" algn="l" defTabSz="914400">
        <a:defRPr sz="1800" kern="1200">
          <a:solidFill>
            <a:schemeClr val="tx1"/>
          </a:solidFill>
          <a:latin typeface="思源黑体"/>
          <a:ea typeface="思源黑体"/>
        </a:defRPr>
      </a:lvl5pPr>
      <a:lvl6pPr marL="2286000" lvl="5" algn="l" defTabSz="914400">
        <a:defRPr sz="1800" kern="1200">
          <a:solidFill>
            <a:schemeClr val="tx1"/>
          </a:solidFill>
          <a:latin typeface="思源黑体"/>
          <a:ea typeface="思源黑体"/>
        </a:defRPr>
      </a:lvl6pPr>
      <a:lvl7pPr marL="2743200" lvl="6" algn="l" defTabSz="914400">
        <a:defRPr sz="1800" kern="1200">
          <a:solidFill>
            <a:schemeClr val="tx1"/>
          </a:solidFill>
          <a:latin typeface="思源黑体"/>
          <a:ea typeface="思源黑体"/>
        </a:defRPr>
      </a:lvl7pPr>
      <a:lvl8pPr marL="3200400" lvl="7" algn="l" defTabSz="914400">
        <a:defRPr sz="1800" kern="1200">
          <a:solidFill>
            <a:schemeClr val="tx1"/>
          </a:solidFill>
          <a:latin typeface="思源黑体"/>
          <a:ea typeface="思源黑体"/>
        </a:defRPr>
      </a:lvl8pPr>
      <a:lvl9pPr marL="3657600" lvl="8" algn="l" defTabSz="914400">
        <a:defRPr sz="1800" kern="1200">
          <a:solidFill>
            <a:schemeClr val="tx1"/>
          </a:solidFill>
          <a:latin typeface="思源黑体"/>
          <a:ea typeface="思源黑体"/>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F190C122-6C6B-44F9-BF73-1E68DB0B51D0}"/>
              </a:ext>
            </a:extLst>
          </p:cNvPr>
          <p:cNvSpPr/>
          <p:nvPr/>
        </p:nvSpPr>
        <p:spPr>
          <a:xfrm>
            <a:off x="1" y="-1"/>
            <a:ext cx="12192000" cy="68580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p:cNvSpPr/>
          <p:nvPr/>
        </p:nvSpPr>
        <p:spPr>
          <a:xfrm rot="10800000">
            <a:off x="1074005" y="4399755"/>
            <a:ext cx="3314585" cy="458327"/>
          </a:xfrm>
          <a:prstGeom prst="rect">
            <a:avLst/>
          </a:prstGeom>
          <a:solidFill>
            <a:schemeClr val="bg2">
              <a:lumMod val="50000"/>
              <a:alpha val="72000"/>
            </a:schemeClr>
          </a:solidFill>
          <a:ln>
            <a:noFill/>
          </a:ln>
        </p:spPr>
        <p:txBody>
          <a:bodyPr vert="horz" wrap="square" lIns="91440" tIns="45720" rIns="91440" bIns="45720" numCol="1" spcCol="0" anchor="ctr" anchorCtr="0"/>
          <a:lstStyle/>
          <a:p>
            <a:pPr algn="ctr"/>
            <a:endParaRPr lang="zh-CN">
              <a:solidFill>
                <a:schemeClr val="lt1"/>
              </a:solidFill>
              <a:latin typeface="思源黑体 Light"/>
            </a:endParaRPr>
          </a:p>
        </p:txBody>
      </p:sp>
      <p:pic>
        <p:nvPicPr>
          <p:cNvPr id="3" name="对象 2" hidden="1"/>
          <p:cNvPicPr>
            <a:picLocks noChangeAspect="1"/>
          </p:cNvPicPr>
          <p:nvPr/>
        </p:nvPicPr>
        <p:blipFill>
          <a:blip r:embed="rId2"/>
          <a:stretch/>
        </p:blipFill>
        <p:spPr>
          <a:xfrm>
            <a:off x="1588" y="1588"/>
            <a:ext cx="1588" cy="1588"/>
          </a:xfrm>
          <a:prstGeom prst="rect">
            <a:avLst/>
          </a:prstGeom>
        </p:spPr>
      </p:pic>
      <p:sp>
        <p:nvSpPr>
          <p:cNvPr id="2" name="矩形 1" hidden="1"/>
          <p:cNvSpPr/>
          <p:nvPr/>
        </p:nvSpPr>
        <p:spPr>
          <a:xfrm>
            <a:off x="0" y="0"/>
            <a:ext cx="158750" cy="158750"/>
          </a:xfrm>
          <a:prstGeom prst="rect">
            <a:avLst/>
          </a:prstGeom>
          <a:solidFill>
            <a:schemeClr val="accent1"/>
          </a:solidFill>
          <a:ln w="12700" cap="flat" cmpd="sng">
            <a:solidFill>
              <a:schemeClr val="accent1">
                <a:shade val="50000"/>
              </a:schemeClr>
            </a:solidFill>
            <a:prstDash val="solid"/>
            <a:miter/>
          </a:ln>
        </p:spPr>
        <p:txBody>
          <a:bodyPr vert="horz" wrap="none" lIns="0" tIns="0" rIns="0" bIns="0" numCol="1" spcCol="0" anchor="ctr" anchorCtr="0"/>
          <a:lstStyle/>
          <a:p>
            <a:pPr algn="ctr">
              <a:lnSpc>
                <a:spcPct val="90000"/>
              </a:lnSpc>
              <a:spcBef>
                <a:spcPct val="0"/>
              </a:spcBef>
              <a:spcAft>
                <a:spcPct val="0"/>
              </a:spcAft>
            </a:pPr>
            <a:endParaRPr lang="en-US" sz="4000" b="1">
              <a:solidFill>
                <a:schemeClr val="lt1"/>
              </a:solidFill>
            </a:endParaRPr>
          </a:p>
        </p:txBody>
      </p:sp>
      <p:grpSp>
        <p:nvGrpSpPr>
          <p:cNvPr id="43" name="Group 22" hidden="1"/>
          <p:cNvGrpSpPr>
            <a:grpSpLocks noChangeAspect="1"/>
          </p:cNvGrpSpPr>
          <p:nvPr/>
        </p:nvGrpSpPr>
        <p:grpSpPr>
          <a:xfrm>
            <a:off x="-1171088" y="-2233253"/>
            <a:ext cx="5532438" cy="10494963"/>
            <a:chOff x="2311" y="-1333"/>
            <a:chExt cx="3485" cy="6611"/>
          </a:xfrm>
        </p:grpSpPr>
        <p:sp>
          <p:nvSpPr>
            <p:cNvPr id="44" name="Freeform 23"/>
            <p:cNvSpPr/>
            <p:nvPr/>
          </p:nvSpPr>
          <p:spPr>
            <a:xfrm rot="267187">
              <a:off x="3058" y="-811"/>
              <a:ext cx="2738" cy="6089"/>
            </a:xfrm>
            <a:custGeom>
              <a:avLst/>
              <a:gdLst/>
              <a:ahLst/>
              <a:cxnLst/>
              <a:rect l="0" t="0" r="r" b="b"/>
              <a:pathLst>
                <a:path w="2738" h="6089">
                  <a:moveTo>
                    <a:pt x="462" y="6089"/>
                  </a:moveTo>
                  <a:cubicBezTo>
                    <a:pt x="0" y="4581"/>
                    <a:pt x="517" y="3499"/>
                    <a:pt x="762" y="3103"/>
                  </a:cubicBezTo>
                  <a:cubicBezTo>
                    <a:pt x="859" y="2949"/>
                    <a:pt x="1044" y="2737"/>
                    <a:pt x="1227" y="2530"/>
                  </a:cubicBezTo>
                  <a:cubicBezTo>
                    <a:pt x="1364" y="2373"/>
                    <a:pt x="1519" y="2196"/>
                    <a:pt x="1564" y="2119"/>
                  </a:cubicBezTo>
                  <a:cubicBezTo>
                    <a:pt x="2101" y="1224"/>
                    <a:pt x="1891" y="130"/>
                    <a:pt x="1889" y="120"/>
                  </a:cubicBezTo>
                  <a:cubicBezTo>
                    <a:pt x="2476" y="0"/>
                    <a:pt x="2476" y="0"/>
                    <a:pt x="2476" y="0"/>
                  </a:cubicBezTo>
                  <a:cubicBezTo>
                    <a:pt x="2486" y="52"/>
                    <a:pt x="2738" y="1326"/>
                    <a:pt x="2078" y="2428"/>
                  </a:cubicBezTo>
                  <a:cubicBezTo>
                    <a:pt x="2006" y="2550"/>
                    <a:pt x="1854" y="2722"/>
                    <a:pt x="1676" y="2924"/>
                  </a:cubicBezTo>
                  <a:cubicBezTo>
                    <a:pt x="1521" y="3103"/>
                    <a:pt x="1344" y="3305"/>
                    <a:pt x="1274" y="3417"/>
                  </a:cubicBezTo>
                  <a:cubicBezTo>
                    <a:pt x="1072" y="3744"/>
                    <a:pt x="645" y="4638"/>
                    <a:pt x="1037" y="5915"/>
                  </a:cubicBezTo>
                  <a:lnTo>
                    <a:pt x="462" y="6089"/>
                  </a:lnTo>
                  <a:close/>
                </a:path>
              </a:pathLst>
            </a:custGeom>
            <a:solidFill>
              <a:schemeClr val="accent1">
                <a:alpha val="21000"/>
                <a:lumMod val="50000"/>
              </a:schemeClr>
            </a:solidFill>
            <a:ln>
              <a:noFill/>
            </a:ln>
          </p:spPr>
          <p:txBody>
            <a:bodyPr vert="horz" wrap="square" lIns="91440" tIns="45720" rIns="91440" bIns="45720" numCol="1" anchor="t" anchorCtr="0"/>
            <a:lstStyle/>
            <a:p>
              <a:endParaRPr lang="zh-CN"/>
            </a:p>
          </p:txBody>
        </p:sp>
        <p:sp>
          <p:nvSpPr>
            <p:cNvPr id="45" name="Freeform 24"/>
            <p:cNvSpPr/>
            <p:nvPr/>
          </p:nvSpPr>
          <p:spPr>
            <a:xfrm>
              <a:off x="2311" y="-1333"/>
              <a:ext cx="2817" cy="6456"/>
            </a:xfrm>
            <a:custGeom>
              <a:avLst/>
              <a:gdLst/>
              <a:ahLst/>
              <a:cxnLst/>
              <a:rect l="0" t="0" r="r" b="b"/>
              <a:pathLst>
                <a:path w="2817" h="6456">
                  <a:moveTo>
                    <a:pt x="415" y="6456"/>
                  </a:moveTo>
                  <a:cubicBezTo>
                    <a:pt x="0" y="5105"/>
                    <a:pt x="305" y="4018"/>
                    <a:pt x="729" y="3450"/>
                  </a:cubicBezTo>
                  <a:cubicBezTo>
                    <a:pt x="941" y="3166"/>
                    <a:pt x="1161" y="2914"/>
                    <a:pt x="1341" y="2710"/>
                  </a:cubicBezTo>
                  <a:cubicBezTo>
                    <a:pt x="1481" y="2550"/>
                    <a:pt x="1613" y="2398"/>
                    <a:pt x="1658" y="2323"/>
                  </a:cubicBezTo>
                  <a:cubicBezTo>
                    <a:pt x="2213" y="1398"/>
                    <a:pt x="2185" y="30"/>
                    <a:pt x="2185" y="15"/>
                  </a:cubicBezTo>
                  <a:cubicBezTo>
                    <a:pt x="2785" y="0"/>
                    <a:pt x="2785" y="0"/>
                    <a:pt x="2785" y="0"/>
                  </a:cubicBezTo>
                  <a:cubicBezTo>
                    <a:pt x="2787" y="65"/>
                    <a:pt x="2817" y="1555"/>
                    <a:pt x="2173" y="2630"/>
                  </a:cubicBezTo>
                  <a:cubicBezTo>
                    <a:pt x="2100" y="2752"/>
                    <a:pt x="1970" y="2899"/>
                    <a:pt x="1791" y="3103"/>
                  </a:cubicBezTo>
                  <a:cubicBezTo>
                    <a:pt x="1621" y="3300"/>
                    <a:pt x="1409" y="3542"/>
                    <a:pt x="1211" y="3806"/>
                  </a:cubicBezTo>
                  <a:cubicBezTo>
                    <a:pt x="889" y="4238"/>
                    <a:pt x="639" y="5142"/>
                    <a:pt x="989" y="6282"/>
                  </a:cubicBezTo>
                  <a:lnTo>
                    <a:pt x="415" y="6456"/>
                  </a:lnTo>
                  <a:close/>
                </a:path>
              </a:pathLst>
            </a:custGeom>
            <a:solidFill>
              <a:schemeClr val="accent1">
                <a:alpha val="21000"/>
                <a:lumMod val="50000"/>
              </a:schemeClr>
            </a:solidFill>
            <a:ln>
              <a:noFill/>
            </a:ln>
          </p:spPr>
          <p:txBody>
            <a:bodyPr vert="horz" wrap="square" lIns="91440" tIns="45720" rIns="91440" bIns="45720" numCol="1" anchor="t" anchorCtr="0"/>
            <a:lstStyle/>
            <a:p>
              <a:endParaRPr lang="zh-CN"/>
            </a:p>
          </p:txBody>
        </p:sp>
      </p:grpSp>
      <p:sp>
        <p:nvSpPr>
          <p:cNvPr id="30" name="文本框 29"/>
          <p:cNvSpPr txBox="1"/>
          <p:nvPr/>
        </p:nvSpPr>
        <p:spPr>
          <a:xfrm>
            <a:off x="469512" y="1829726"/>
            <a:ext cx="4471988" cy="2308324"/>
          </a:xfrm>
          <a:prstGeom prst="rect">
            <a:avLst/>
          </a:prstGeom>
          <a:noFill/>
        </p:spPr>
        <p:txBody>
          <a:bodyPr wrap="square">
            <a:spAutoFit/>
          </a:bodyPr>
          <a:lstStyle/>
          <a:p>
            <a:pPr algn="ctr" defTabSz="914400">
              <a:spcBef>
                <a:spcPct val="0"/>
              </a:spcBef>
            </a:pPr>
            <a:r>
              <a:rPr lang="zh-CN" altLang="en-US" sz="7200" b="1" spc="-300" dirty="0">
                <a:solidFill>
                  <a:schemeClr val="accent2">
                    <a:lumMod val="75000"/>
                  </a:schemeClr>
                </a:solidFill>
                <a:latin typeface="Source Han Serif SC Heavy"/>
                <a:ea typeface="Source Han Serif SC Heavy"/>
              </a:rPr>
              <a:t>中财大</a:t>
            </a:r>
            <a:endParaRPr lang="en-US" altLang="zh-CN" sz="7200" b="1" spc="-300" dirty="0">
              <a:solidFill>
                <a:schemeClr val="accent2">
                  <a:lumMod val="75000"/>
                </a:schemeClr>
              </a:solidFill>
              <a:latin typeface="Source Han Serif SC Heavy"/>
              <a:ea typeface="Source Han Serif SC Heavy"/>
            </a:endParaRPr>
          </a:p>
          <a:p>
            <a:pPr algn="ctr" defTabSz="914400">
              <a:spcBef>
                <a:spcPct val="0"/>
              </a:spcBef>
            </a:pPr>
            <a:r>
              <a:rPr lang="en-US" altLang="zh-CN" sz="7200" b="1" spc="-300" dirty="0">
                <a:solidFill>
                  <a:schemeClr val="accent2">
                    <a:lumMod val="75000"/>
                  </a:schemeClr>
                </a:solidFill>
                <a:latin typeface="Source Han Serif SC Heavy"/>
                <a:ea typeface="Source Han Serif SC Heavy"/>
              </a:rPr>
              <a:t>PPT</a:t>
            </a:r>
            <a:r>
              <a:rPr lang="zh-CN" altLang="en-US" sz="7200" b="1" spc="-300" dirty="0">
                <a:solidFill>
                  <a:schemeClr val="accent2">
                    <a:lumMod val="75000"/>
                  </a:schemeClr>
                </a:solidFill>
                <a:latin typeface="Source Han Serif SC Heavy"/>
                <a:ea typeface="Source Han Serif SC Heavy"/>
              </a:rPr>
              <a:t>模板</a:t>
            </a:r>
            <a:endParaRPr lang="zh-CN" sz="7200" b="1" spc="-300" dirty="0">
              <a:solidFill>
                <a:schemeClr val="accent2">
                  <a:lumMod val="75000"/>
                </a:schemeClr>
              </a:solidFill>
              <a:latin typeface="Source Han Serif SC Heavy"/>
              <a:ea typeface="Source Han Serif SC Heavy"/>
            </a:endParaRPr>
          </a:p>
        </p:txBody>
      </p:sp>
      <p:sp>
        <p:nvSpPr>
          <p:cNvPr id="31" name="Rectangle 4"/>
          <p:cNvSpPr/>
          <p:nvPr/>
        </p:nvSpPr>
        <p:spPr>
          <a:xfrm>
            <a:off x="788755" y="4383626"/>
            <a:ext cx="3380080" cy="406009"/>
          </a:xfrm>
          <a:prstGeom prst="rect">
            <a:avLst/>
          </a:prstGeom>
        </p:spPr>
        <p:txBody>
          <a:bodyPr vert="horz" wrap="square" lIns="0" tIns="0" rIns="0" bIns="0" anchor="ctr" anchorCtr="0">
            <a:spAutoFit/>
          </a:bodyPr>
          <a:lstStyle/>
          <a:p>
            <a:pPr marL="0" lvl="0" indent="0" algn="r" defTabSz="866943">
              <a:lnSpc>
                <a:spcPct val="150000"/>
              </a:lnSpc>
              <a:spcBef>
                <a:spcPct val="0"/>
              </a:spcBef>
              <a:spcAft>
                <a:spcPct val="0"/>
              </a:spcAft>
              <a:buClrTx/>
              <a:buSzTx/>
              <a:buFontTx/>
              <a:buNone/>
            </a:pPr>
            <a:r>
              <a:rPr lang="zh-CN" sz="2000" u="none" strike="noStrike" kern="1200" spc="0" baseline="0" dirty="0">
                <a:ln>
                  <a:noFill/>
                </a:ln>
                <a:solidFill>
                  <a:schemeClr val="bg1"/>
                </a:solidFill>
                <a:latin typeface="Source Han Serif SC Light"/>
                <a:ea typeface="Source Han Serif SC Light"/>
              </a:rPr>
              <a:t>汇报人：</a:t>
            </a:r>
            <a:r>
              <a:rPr lang="en-US" sz="2000" u="none" strike="noStrike" kern="1200" spc="0" baseline="0" dirty="0">
                <a:ln>
                  <a:noFill/>
                </a:ln>
                <a:solidFill>
                  <a:schemeClr val="bg1"/>
                </a:solidFill>
                <a:latin typeface="Source Han Serif SC Light"/>
                <a:ea typeface="Source Han Serif SC Light"/>
              </a:rPr>
              <a:t>XXX</a:t>
            </a:r>
            <a:r>
              <a:rPr lang="zh-CN" sz="2000" dirty="0">
                <a:solidFill>
                  <a:schemeClr val="bg1"/>
                </a:solidFill>
                <a:latin typeface="Source Han Serif SC Light"/>
                <a:ea typeface="Source Han Serif SC Light"/>
              </a:rPr>
              <a:t>    时间：</a:t>
            </a:r>
            <a:r>
              <a:rPr lang="en-US" sz="2000" dirty="0">
                <a:solidFill>
                  <a:schemeClr val="bg1"/>
                </a:solidFill>
                <a:latin typeface="Source Han Serif SC Light"/>
                <a:ea typeface="Source Han Serif SC Light"/>
              </a:rPr>
              <a:t>XXX</a:t>
            </a:r>
            <a:endParaRPr lang="en-GB" sz="2000" u="none" strike="noStrike" kern="1200" spc="0" baseline="0" dirty="0">
              <a:ln>
                <a:noFill/>
              </a:ln>
              <a:solidFill>
                <a:schemeClr val="bg1"/>
              </a:solidFill>
              <a:latin typeface="Source Han Serif SC Light"/>
              <a:ea typeface="Source Han Serif SC Light"/>
            </a:endParaRPr>
          </a:p>
        </p:txBody>
      </p:sp>
      <p:sp>
        <p:nvSpPr>
          <p:cNvPr id="51" name="矩形 50"/>
          <p:cNvSpPr/>
          <p:nvPr/>
        </p:nvSpPr>
        <p:spPr>
          <a:xfrm rot="10800000">
            <a:off x="0" y="-1"/>
            <a:ext cx="5062334" cy="292778"/>
          </a:xfrm>
          <a:prstGeom prst="rect">
            <a:avLst/>
          </a:prstGeom>
          <a:solidFill>
            <a:schemeClr val="accent3">
              <a:lumMod val="40000"/>
              <a:lumOff val="60000"/>
            </a:schemeClr>
          </a:solidFill>
          <a:ln>
            <a:noFill/>
          </a:ln>
        </p:spPr>
        <p:txBody>
          <a:bodyPr vert="horz" wrap="square" lIns="91440" tIns="45720" rIns="91440" bIns="45720" numCol="1" spcCol="0" anchor="ctr" anchorCtr="0"/>
          <a:lstStyle/>
          <a:p>
            <a:pPr algn="ctr"/>
            <a:endParaRPr lang="zh-CN">
              <a:solidFill>
                <a:schemeClr val="lt1"/>
              </a:solidFill>
              <a:latin typeface="思源黑体 Light"/>
            </a:endParaRPr>
          </a:p>
        </p:txBody>
      </p:sp>
      <p:sp>
        <p:nvSpPr>
          <p:cNvPr id="32" name="矩形 31"/>
          <p:cNvSpPr/>
          <p:nvPr/>
        </p:nvSpPr>
        <p:spPr>
          <a:xfrm rot="10800000">
            <a:off x="7108024" y="6761297"/>
            <a:ext cx="5083976" cy="119622"/>
          </a:xfrm>
          <a:prstGeom prst="rect">
            <a:avLst/>
          </a:prstGeom>
          <a:solidFill>
            <a:srgbClr val="CCCCCC"/>
          </a:solidFill>
          <a:ln>
            <a:noFill/>
          </a:ln>
        </p:spPr>
        <p:txBody>
          <a:bodyPr vert="horz" wrap="square" lIns="91440" tIns="45720" rIns="91440" bIns="45720" numCol="1" spcCol="0" anchor="ctr" anchorCtr="0"/>
          <a:lstStyle/>
          <a:p>
            <a:pPr algn="ctr"/>
            <a:endParaRPr lang="zh-CN">
              <a:solidFill>
                <a:schemeClr val="lt1"/>
              </a:solidFill>
              <a:latin typeface="思源黑体 Light"/>
            </a:endParaRPr>
          </a:p>
        </p:txBody>
      </p:sp>
      <p:grpSp>
        <p:nvGrpSpPr>
          <p:cNvPr id="26" name="组合 25"/>
          <p:cNvGrpSpPr/>
          <p:nvPr/>
        </p:nvGrpSpPr>
        <p:grpSpPr>
          <a:xfrm>
            <a:off x="5529861" y="965379"/>
            <a:ext cx="6466433" cy="4068000"/>
            <a:chOff x="406839" y="674557"/>
            <a:chExt cx="6062025" cy="4884822"/>
          </a:xfrm>
        </p:grpSpPr>
        <p:cxnSp>
          <p:nvCxnSpPr>
            <p:cNvPr id="8" name="直线连接符 7"/>
            <p:cNvCxnSpPr/>
            <p:nvPr/>
          </p:nvCxnSpPr>
          <p:spPr>
            <a:xfrm flipH="1">
              <a:off x="406839" y="674557"/>
              <a:ext cx="6062025" cy="0"/>
            </a:xfrm>
            <a:prstGeom prst="line">
              <a:avLst/>
            </a:prstGeom>
            <a:ln w="6350">
              <a:solidFill>
                <a:schemeClr val="bg2">
                  <a:lumMod val="75000"/>
                </a:schemeClr>
              </a:solidFill>
              <a:prstDash val="solid"/>
              <a:miter/>
            </a:ln>
          </p:spPr>
        </p:cxnSp>
        <p:cxnSp>
          <p:nvCxnSpPr>
            <p:cNvPr id="59" name="直线连接符 58"/>
            <p:cNvCxnSpPr/>
            <p:nvPr/>
          </p:nvCxnSpPr>
          <p:spPr>
            <a:xfrm>
              <a:off x="406839" y="674557"/>
              <a:ext cx="0" cy="1345292"/>
            </a:xfrm>
            <a:prstGeom prst="line">
              <a:avLst/>
            </a:prstGeom>
            <a:ln w="6350">
              <a:solidFill>
                <a:schemeClr val="bg2">
                  <a:lumMod val="75000"/>
                </a:schemeClr>
              </a:solidFill>
              <a:prstDash val="solid"/>
              <a:miter/>
            </a:ln>
          </p:spPr>
        </p:cxnSp>
        <p:cxnSp>
          <p:nvCxnSpPr>
            <p:cNvPr id="60" name="直线连接符 59"/>
            <p:cNvCxnSpPr/>
            <p:nvPr/>
          </p:nvCxnSpPr>
          <p:spPr>
            <a:xfrm flipH="1">
              <a:off x="406839" y="2019849"/>
              <a:ext cx="1009133" cy="0"/>
            </a:xfrm>
            <a:prstGeom prst="line">
              <a:avLst/>
            </a:prstGeom>
            <a:ln w="6350">
              <a:solidFill>
                <a:schemeClr val="bg2">
                  <a:lumMod val="75000"/>
                </a:schemeClr>
              </a:solidFill>
              <a:prstDash val="solid"/>
              <a:miter/>
            </a:ln>
          </p:spPr>
        </p:cxnSp>
        <p:cxnSp>
          <p:nvCxnSpPr>
            <p:cNvPr id="61" name="直线连接符 60"/>
            <p:cNvCxnSpPr/>
            <p:nvPr/>
          </p:nvCxnSpPr>
          <p:spPr>
            <a:xfrm>
              <a:off x="1415972" y="2019849"/>
              <a:ext cx="0" cy="979177"/>
            </a:xfrm>
            <a:prstGeom prst="line">
              <a:avLst/>
            </a:prstGeom>
            <a:ln w="6350">
              <a:solidFill>
                <a:schemeClr val="bg2">
                  <a:lumMod val="75000"/>
                </a:schemeClr>
              </a:solidFill>
              <a:prstDash val="solid"/>
              <a:miter/>
            </a:ln>
          </p:spPr>
        </p:cxnSp>
        <p:cxnSp>
          <p:nvCxnSpPr>
            <p:cNvPr id="62" name="直线连接符 61"/>
            <p:cNvCxnSpPr/>
            <p:nvPr/>
          </p:nvCxnSpPr>
          <p:spPr>
            <a:xfrm>
              <a:off x="1416425" y="4380719"/>
              <a:ext cx="0" cy="1178660"/>
            </a:xfrm>
            <a:prstGeom prst="line">
              <a:avLst/>
            </a:prstGeom>
            <a:ln w="6350">
              <a:solidFill>
                <a:schemeClr val="bg2">
                  <a:lumMod val="75000"/>
                </a:schemeClr>
              </a:solidFill>
              <a:prstDash val="solid"/>
              <a:miter/>
            </a:ln>
          </p:spPr>
        </p:cxnSp>
        <p:cxnSp>
          <p:nvCxnSpPr>
            <p:cNvPr id="63" name="直线连接符 62"/>
            <p:cNvCxnSpPr/>
            <p:nvPr/>
          </p:nvCxnSpPr>
          <p:spPr>
            <a:xfrm flipH="1">
              <a:off x="406839" y="2999026"/>
              <a:ext cx="1009133" cy="0"/>
            </a:xfrm>
            <a:prstGeom prst="line">
              <a:avLst/>
            </a:prstGeom>
            <a:ln w="6350">
              <a:solidFill>
                <a:schemeClr val="bg2">
                  <a:lumMod val="75000"/>
                </a:schemeClr>
              </a:solidFill>
              <a:prstDash val="solid"/>
              <a:miter/>
            </a:ln>
          </p:spPr>
        </p:cxnSp>
        <p:cxnSp>
          <p:nvCxnSpPr>
            <p:cNvPr id="64" name="直线连接符 63"/>
            <p:cNvCxnSpPr/>
            <p:nvPr/>
          </p:nvCxnSpPr>
          <p:spPr>
            <a:xfrm>
              <a:off x="406839" y="2999026"/>
              <a:ext cx="0" cy="1381693"/>
            </a:xfrm>
            <a:prstGeom prst="line">
              <a:avLst/>
            </a:prstGeom>
            <a:ln w="6350">
              <a:solidFill>
                <a:schemeClr val="bg2">
                  <a:lumMod val="75000"/>
                </a:schemeClr>
              </a:solidFill>
              <a:prstDash val="solid"/>
              <a:miter/>
            </a:ln>
          </p:spPr>
        </p:cxnSp>
        <p:cxnSp>
          <p:nvCxnSpPr>
            <p:cNvPr id="65" name="直线连接符 64"/>
            <p:cNvCxnSpPr/>
            <p:nvPr/>
          </p:nvCxnSpPr>
          <p:spPr>
            <a:xfrm flipH="1">
              <a:off x="406839" y="4380719"/>
              <a:ext cx="1009133" cy="0"/>
            </a:xfrm>
            <a:prstGeom prst="line">
              <a:avLst/>
            </a:prstGeom>
            <a:ln w="6350">
              <a:solidFill>
                <a:schemeClr val="bg2">
                  <a:lumMod val="75000"/>
                </a:schemeClr>
              </a:solidFill>
              <a:prstDash val="solid"/>
              <a:miter/>
            </a:ln>
          </p:spPr>
        </p:cxnSp>
        <p:cxnSp>
          <p:nvCxnSpPr>
            <p:cNvPr id="66" name="直线连接符 65"/>
            <p:cNvCxnSpPr/>
            <p:nvPr/>
          </p:nvCxnSpPr>
          <p:spPr>
            <a:xfrm flipH="1">
              <a:off x="1415972" y="5559379"/>
              <a:ext cx="5052892" cy="0"/>
            </a:xfrm>
            <a:prstGeom prst="line">
              <a:avLst/>
            </a:prstGeom>
            <a:ln w="6350">
              <a:solidFill>
                <a:schemeClr val="bg2">
                  <a:lumMod val="75000"/>
                </a:schemeClr>
              </a:solidFill>
              <a:prstDash val="solid"/>
              <a:miter/>
            </a:ln>
          </p:spPr>
        </p:cxnSp>
      </p:grpSp>
      <p:cxnSp>
        <p:nvCxnSpPr>
          <p:cNvPr id="91" name="直线连接符 90"/>
          <p:cNvCxnSpPr/>
          <p:nvPr/>
        </p:nvCxnSpPr>
        <p:spPr>
          <a:xfrm>
            <a:off x="11994333" y="0"/>
            <a:ext cx="0" cy="965379"/>
          </a:xfrm>
          <a:prstGeom prst="line">
            <a:avLst/>
          </a:prstGeom>
          <a:ln w="6350">
            <a:solidFill>
              <a:schemeClr val="bg2">
                <a:lumMod val="75000"/>
              </a:schemeClr>
            </a:solidFill>
            <a:prstDash val="solid"/>
            <a:miter/>
          </a:ln>
        </p:spPr>
      </p:cxnSp>
      <p:cxnSp>
        <p:nvCxnSpPr>
          <p:cNvPr id="93" name="直线连接符 92"/>
          <p:cNvCxnSpPr/>
          <p:nvPr/>
        </p:nvCxnSpPr>
        <p:spPr>
          <a:xfrm>
            <a:off x="12013646" y="5033379"/>
            <a:ext cx="0" cy="1714270"/>
          </a:xfrm>
          <a:prstGeom prst="line">
            <a:avLst/>
          </a:prstGeom>
          <a:ln w="6350">
            <a:solidFill>
              <a:schemeClr val="bg2">
                <a:lumMod val="75000"/>
              </a:schemeClr>
            </a:solidFill>
            <a:prstDash val="solid"/>
            <a:miter/>
          </a:ln>
        </p:spPr>
      </p:cxnSp>
      <p:pic>
        <p:nvPicPr>
          <p:cNvPr id="13" name="图片 12">
            <a:extLst>
              <a:ext uri="{FF2B5EF4-FFF2-40B4-BE49-F238E27FC236}">
                <a16:creationId xmlns:a16="http://schemas.microsoft.com/office/drawing/2014/main" id="{A8B1ADF8-88EE-4FD9-9A78-C29FDE703B11}"/>
              </a:ext>
            </a:extLst>
          </p:cNvPr>
          <p:cNvPicPr>
            <a:picLocks noChangeAspect="1"/>
          </p:cNvPicPr>
          <p:nvPr/>
        </p:nvPicPr>
        <p:blipFill rotWithShape="1">
          <a:blip r:embed="rId3">
            <a:extLst>
              <a:ext uri="{28A0092B-C50C-407E-A947-70E740481C1C}">
                <a14:useLocalDpi xmlns:a14="http://schemas.microsoft.com/office/drawing/2010/main" val="0"/>
              </a:ext>
            </a:extLst>
          </a:blip>
          <a:srcRect r="2135" b="77399"/>
          <a:stretch/>
        </p:blipFill>
        <p:spPr>
          <a:xfrm>
            <a:off x="5864978" y="1110979"/>
            <a:ext cx="5192094" cy="799399"/>
          </a:xfrm>
          <a:prstGeom prst="rect">
            <a:avLst/>
          </a:prstGeom>
        </p:spPr>
      </p:pic>
      <p:pic>
        <p:nvPicPr>
          <p:cNvPr id="15" name="图片 14">
            <a:extLst>
              <a:ext uri="{FF2B5EF4-FFF2-40B4-BE49-F238E27FC236}">
                <a16:creationId xmlns:a16="http://schemas.microsoft.com/office/drawing/2014/main" id="{754915F8-0F84-4E98-9104-A4C6B4AF130C}"/>
              </a:ext>
            </a:extLst>
          </p:cNvPr>
          <p:cNvPicPr>
            <a:picLocks noChangeAspect="1"/>
          </p:cNvPicPr>
          <p:nvPr/>
        </p:nvPicPr>
        <p:blipFill rotWithShape="1">
          <a:blip r:embed="rId4">
            <a:extLst>
              <a:ext uri="{28A0092B-C50C-407E-A947-70E740481C1C}">
                <a14:useLocalDpi xmlns:a14="http://schemas.microsoft.com/office/drawing/2010/main" val="0"/>
              </a:ext>
            </a:extLst>
          </a:blip>
          <a:srcRect l="-1523" t="29162" r="551" b="47058"/>
          <a:stretch/>
        </p:blipFill>
        <p:spPr>
          <a:xfrm>
            <a:off x="6820150" y="2085717"/>
            <a:ext cx="5193496" cy="815442"/>
          </a:xfrm>
          <a:prstGeom prst="rect">
            <a:avLst/>
          </a:prstGeom>
        </p:spPr>
      </p:pic>
      <p:pic>
        <p:nvPicPr>
          <p:cNvPr id="17" name="图片 16">
            <a:extLst>
              <a:ext uri="{FF2B5EF4-FFF2-40B4-BE49-F238E27FC236}">
                <a16:creationId xmlns:a16="http://schemas.microsoft.com/office/drawing/2014/main" id="{53B10DB1-54C2-436E-AFB7-39B3B7978AB1}"/>
              </a:ext>
            </a:extLst>
          </p:cNvPr>
          <p:cNvPicPr>
            <a:picLocks noChangeAspect="1"/>
          </p:cNvPicPr>
          <p:nvPr/>
        </p:nvPicPr>
        <p:blipFill rotWithShape="1">
          <a:blip r:embed="rId4">
            <a:extLst>
              <a:ext uri="{28A0092B-C50C-407E-A947-70E740481C1C}">
                <a14:useLocalDpi xmlns:a14="http://schemas.microsoft.com/office/drawing/2010/main" val="0"/>
              </a:ext>
            </a:extLst>
          </a:blip>
          <a:srcRect t="60588" r="658" b="16470"/>
          <a:stretch/>
        </p:blipFill>
        <p:spPr>
          <a:xfrm>
            <a:off x="5864978" y="3076497"/>
            <a:ext cx="5192090" cy="799398"/>
          </a:xfrm>
          <a:prstGeom prst="rect">
            <a:avLst/>
          </a:prstGeom>
        </p:spPr>
      </p:pic>
      <p:pic>
        <p:nvPicPr>
          <p:cNvPr id="28" name="图片 27">
            <a:extLst>
              <a:ext uri="{FF2B5EF4-FFF2-40B4-BE49-F238E27FC236}">
                <a16:creationId xmlns:a16="http://schemas.microsoft.com/office/drawing/2014/main" id="{8C45DFD7-6E64-4251-AEF0-252011809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55" y="5307290"/>
            <a:ext cx="13530793" cy="1399456"/>
          </a:xfrm>
          <a:prstGeom prst="rect">
            <a:avLst/>
          </a:prstGeom>
        </p:spPr>
      </p:pic>
      <p:pic>
        <p:nvPicPr>
          <p:cNvPr id="33" name="图片 32">
            <a:extLst>
              <a:ext uri="{FF2B5EF4-FFF2-40B4-BE49-F238E27FC236}">
                <a16:creationId xmlns:a16="http://schemas.microsoft.com/office/drawing/2014/main" id="{AC4150F8-BBC1-4F68-AFBF-52BE19D46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934" y="611089"/>
            <a:ext cx="3190128" cy="11640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CFA1682D-7E45-4D6C-A4A7-538C4B50B2CC}"/>
              </a:ext>
            </a:extLst>
          </p:cNvPr>
          <p:cNvSpPr/>
          <p:nvPr/>
        </p:nvSpPr>
        <p:spPr>
          <a:xfrm>
            <a:off x="0" y="-1"/>
            <a:ext cx="12187451" cy="68580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片 22">
            <a:extLst>
              <a:ext uri="{FF2B5EF4-FFF2-40B4-BE49-F238E27FC236}">
                <a16:creationId xmlns:a16="http://schemas.microsoft.com/office/drawing/2014/main" id="{272E9077-2789-483A-B88C-F3D8972B2AC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6175"/>
          <a:stretch/>
        </p:blipFill>
        <p:spPr>
          <a:xfrm>
            <a:off x="9263265" y="2984664"/>
            <a:ext cx="1148107" cy="1746490"/>
          </a:xfrm>
          <a:prstGeom prst="rect">
            <a:avLst/>
          </a:prstGeom>
        </p:spPr>
      </p:pic>
      <p:sp>
        <p:nvSpPr>
          <p:cNvPr id="53" name="矩形 52">
            <a:extLst>
              <a:ext uri="{FF2B5EF4-FFF2-40B4-BE49-F238E27FC236}">
                <a16:creationId xmlns:a16="http://schemas.microsoft.com/office/drawing/2014/main" id="{8DABCCC9-704C-421B-8DFF-790C87B695EF}"/>
              </a:ext>
            </a:extLst>
          </p:cNvPr>
          <p:cNvSpPr/>
          <p:nvPr/>
        </p:nvSpPr>
        <p:spPr>
          <a:xfrm>
            <a:off x="9263265" y="2980199"/>
            <a:ext cx="1142521" cy="1746490"/>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3414FB68-84FC-4CA9-A227-42B396215548}"/>
              </a:ext>
            </a:extLst>
          </p:cNvPr>
          <p:cNvPicPr>
            <a:picLocks noChangeAspect="1"/>
          </p:cNvPicPr>
          <p:nvPr/>
        </p:nvPicPr>
        <p:blipFill rotWithShape="1">
          <a:blip r:embed="rId4">
            <a:extLst>
              <a:ext uri="{28A0092B-C50C-407E-A947-70E740481C1C}">
                <a14:useLocalDpi xmlns:a14="http://schemas.microsoft.com/office/drawing/2010/main" val="0"/>
              </a:ext>
            </a:extLst>
          </a:blip>
          <a:srcRect l="4473" t="8088" r="55246"/>
          <a:stretch/>
        </p:blipFill>
        <p:spPr>
          <a:xfrm>
            <a:off x="6793897" y="2995938"/>
            <a:ext cx="1148107" cy="1746490"/>
          </a:xfrm>
          <a:prstGeom prst="rect">
            <a:avLst/>
          </a:prstGeom>
        </p:spPr>
      </p:pic>
      <p:sp>
        <p:nvSpPr>
          <p:cNvPr id="46" name="矩形 45">
            <a:extLst>
              <a:ext uri="{FF2B5EF4-FFF2-40B4-BE49-F238E27FC236}">
                <a16:creationId xmlns:a16="http://schemas.microsoft.com/office/drawing/2014/main" id="{8DCD3C3D-EB2B-409F-9054-8F04C458D43C}"/>
              </a:ext>
            </a:extLst>
          </p:cNvPr>
          <p:cNvSpPr/>
          <p:nvPr/>
        </p:nvSpPr>
        <p:spPr>
          <a:xfrm>
            <a:off x="6799483" y="2989310"/>
            <a:ext cx="1142521" cy="1746490"/>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0D2CB421-8DDF-4C48-86DA-EF69EC9D5E00}"/>
              </a:ext>
            </a:extLst>
          </p:cNvPr>
          <p:cNvPicPr>
            <a:picLocks noChangeAspect="1"/>
          </p:cNvPicPr>
          <p:nvPr/>
        </p:nvPicPr>
        <p:blipFill rotWithShape="1">
          <a:blip r:embed="rId5">
            <a:extLst>
              <a:ext uri="{28A0092B-C50C-407E-A947-70E740481C1C}">
                <a14:useLocalDpi xmlns:a14="http://schemas.microsoft.com/office/drawing/2010/main" val="0"/>
              </a:ext>
            </a:extLst>
          </a:blip>
          <a:srcRect l="18660" t="44301" r="41537" b="-1"/>
          <a:stretch/>
        </p:blipFill>
        <p:spPr>
          <a:xfrm>
            <a:off x="4330115" y="2984665"/>
            <a:ext cx="1142521" cy="1746489"/>
          </a:xfrm>
          <a:prstGeom prst="rect">
            <a:avLst/>
          </a:prstGeom>
        </p:spPr>
      </p:pic>
      <p:sp>
        <p:nvSpPr>
          <p:cNvPr id="45" name="矩形 44">
            <a:extLst>
              <a:ext uri="{FF2B5EF4-FFF2-40B4-BE49-F238E27FC236}">
                <a16:creationId xmlns:a16="http://schemas.microsoft.com/office/drawing/2014/main" id="{846B5494-7721-40DE-9AF0-B916A77DE44B}"/>
              </a:ext>
            </a:extLst>
          </p:cNvPr>
          <p:cNvSpPr/>
          <p:nvPr/>
        </p:nvSpPr>
        <p:spPr>
          <a:xfrm>
            <a:off x="4330114" y="2989896"/>
            <a:ext cx="1142521" cy="1746490"/>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AE5340C9-1493-4CF8-B587-E46ABA738D4B}"/>
              </a:ext>
            </a:extLst>
          </p:cNvPr>
          <p:cNvPicPr>
            <a:picLocks noChangeAspect="1"/>
          </p:cNvPicPr>
          <p:nvPr/>
        </p:nvPicPr>
        <p:blipFill rotWithShape="1">
          <a:blip r:embed="rId5">
            <a:extLst>
              <a:ext uri="{28A0092B-C50C-407E-A947-70E740481C1C}">
                <a14:useLocalDpi xmlns:a14="http://schemas.microsoft.com/office/drawing/2010/main" val="0"/>
              </a:ext>
            </a:extLst>
          </a:blip>
          <a:srcRect l="1135" t="37946" r="55077" b="1073"/>
          <a:stretch/>
        </p:blipFill>
        <p:spPr>
          <a:xfrm>
            <a:off x="1729014" y="2989896"/>
            <a:ext cx="1148107" cy="1746490"/>
          </a:xfrm>
          <a:prstGeom prst="rect">
            <a:avLst/>
          </a:prstGeom>
        </p:spPr>
      </p:pic>
      <p:sp>
        <p:nvSpPr>
          <p:cNvPr id="44" name="矩形 43">
            <a:extLst>
              <a:ext uri="{FF2B5EF4-FFF2-40B4-BE49-F238E27FC236}">
                <a16:creationId xmlns:a16="http://schemas.microsoft.com/office/drawing/2014/main" id="{C25BB77C-F449-46F8-A905-AC7569A6322F}"/>
              </a:ext>
            </a:extLst>
          </p:cNvPr>
          <p:cNvSpPr/>
          <p:nvPr/>
        </p:nvSpPr>
        <p:spPr>
          <a:xfrm>
            <a:off x="1729014" y="2984664"/>
            <a:ext cx="1142521" cy="1746490"/>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92760" y="524656"/>
            <a:ext cx="11206480" cy="5911704"/>
          </a:xfrm>
          <a:prstGeom prst="rect">
            <a:avLst/>
          </a:prstGeom>
          <a:noFill/>
          <a:ln w="28575">
            <a:solidFill>
              <a:schemeClr val="bg2">
                <a:lumMod val="75000"/>
              </a:schemeClr>
            </a:solidFill>
            <a:prstDash val="solid"/>
            <a:miter/>
          </a:ln>
        </p:spPr>
        <p:txBody>
          <a:bodyPr anchor="ctr"/>
          <a:lstStyle/>
          <a:p>
            <a:pPr algn="ctr"/>
            <a:endParaRPr lang="zh-CN">
              <a:solidFill>
                <a:schemeClr val="lt1"/>
              </a:solidFill>
              <a:latin typeface="思源黑体 Light"/>
            </a:endParaRPr>
          </a:p>
        </p:txBody>
      </p:sp>
      <p:sp>
        <p:nvSpPr>
          <p:cNvPr id="4" name="文本框 3"/>
          <p:cNvSpPr txBox="1"/>
          <p:nvPr/>
        </p:nvSpPr>
        <p:spPr>
          <a:xfrm>
            <a:off x="5261895" y="1067712"/>
            <a:ext cx="1893468" cy="923330"/>
          </a:xfrm>
          <a:prstGeom prst="rect">
            <a:avLst/>
          </a:prstGeom>
          <a:noFill/>
        </p:spPr>
        <p:txBody>
          <a:bodyPr wrap="none">
            <a:spAutoFit/>
          </a:bodyPr>
          <a:lstStyle/>
          <a:p>
            <a:pPr algn="r"/>
            <a:r>
              <a:rPr lang="zh-CN" sz="5400" b="1" dirty="0">
                <a:solidFill>
                  <a:schemeClr val="accent4">
                    <a:lumMod val="75000"/>
                  </a:schemeClr>
                </a:solidFill>
                <a:latin typeface="思源黑体 CN Heavy"/>
                <a:ea typeface="FZYaSongS-B-GB"/>
              </a:rPr>
              <a:t>目  录</a:t>
            </a:r>
          </a:p>
        </p:txBody>
      </p:sp>
      <p:sp>
        <p:nvSpPr>
          <p:cNvPr id="5" name="矩形 4"/>
          <p:cNvSpPr/>
          <p:nvPr/>
        </p:nvSpPr>
        <p:spPr>
          <a:xfrm>
            <a:off x="5483192" y="1924075"/>
            <a:ext cx="1538242" cy="461665"/>
          </a:xfrm>
          <a:prstGeom prst="rect">
            <a:avLst/>
          </a:prstGeom>
        </p:spPr>
        <p:txBody>
          <a:bodyPr wrap="none">
            <a:spAutoFit/>
          </a:bodyPr>
          <a:lstStyle/>
          <a:p>
            <a:pPr algn="ctr"/>
            <a:r>
              <a:rPr lang="de-DE" sz="2400" dirty="0">
                <a:solidFill>
                  <a:schemeClr val="accent4">
                    <a:lumMod val="75000"/>
                  </a:schemeClr>
                </a:solidFill>
                <a:ea typeface="FZYaSongS-B-GB"/>
              </a:rPr>
              <a:t>CONTENTS</a:t>
            </a:r>
            <a:endParaRPr lang="zh-CN" sz="2400" dirty="0">
              <a:solidFill>
                <a:schemeClr val="accent4">
                  <a:lumMod val="75000"/>
                </a:schemeClr>
              </a:solidFill>
              <a:ea typeface="FZYaSongS-B-GB"/>
            </a:endParaRPr>
          </a:p>
        </p:txBody>
      </p:sp>
      <p:grpSp>
        <p:nvGrpSpPr>
          <p:cNvPr id="13" name="组合 12"/>
          <p:cNvGrpSpPr/>
          <p:nvPr/>
        </p:nvGrpSpPr>
        <p:grpSpPr>
          <a:xfrm>
            <a:off x="1187290" y="4910931"/>
            <a:ext cx="2252776" cy="1023655"/>
            <a:chOff x="1278730" y="4389120"/>
            <a:chExt cx="2252776" cy="1023655"/>
          </a:xfrm>
        </p:grpSpPr>
        <p:sp>
          <p:nvSpPr>
            <p:cNvPr id="47" name="文本框 46"/>
            <p:cNvSpPr txBox="1"/>
            <p:nvPr/>
          </p:nvSpPr>
          <p:spPr>
            <a:xfrm>
              <a:off x="1697232" y="4389120"/>
              <a:ext cx="1422184" cy="461665"/>
            </a:xfrm>
            <a:prstGeom prst="rect">
              <a:avLst/>
            </a:prstGeom>
            <a:noFill/>
          </p:spPr>
          <p:txBody>
            <a:bodyPr wrap="none">
              <a:spAutoFit/>
            </a:bodyPr>
            <a:lstStyle/>
            <a:p>
              <a:pPr marL="0" lvl="0" indent="0" algn="l" defTabSz="914400">
                <a:lnSpc>
                  <a:spcPct val="100000"/>
                </a:lnSpc>
                <a:spcBef>
                  <a:spcPts val="0"/>
                </a:spcBef>
                <a:spcAft>
                  <a:spcPts val="0"/>
                </a:spcAft>
                <a:buClrTx/>
                <a:buSzTx/>
                <a:buFontTx/>
                <a:buNone/>
              </a:pPr>
              <a:r>
                <a:rPr lang="zh-CN" sz="2400" b="1" kern="0" dirty="0">
                  <a:solidFill>
                    <a:schemeClr val="accent2">
                      <a:lumMod val="75000"/>
                    </a:schemeClr>
                  </a:solidFill>
                  <a:latin typeface="思源黑体 CN Heavy"/>
                  <a:ea typeface="FZYaSongS-B-GB"/>
                </a:rPr>
                <a:t>输入标题</a:t>
              </a:r>
              <a:endParaRPr lang="zh-CN" sz="2400" b="1" i="0" u="none" strike="noStrike" kern="0" spc="0" baseline="0" dirty="0">
                <a:ln>
                  <a:noFill/>
                </a:ln>
                <a:solidFill>
                  <a:schemeClr val="accent2">
                    <a:lumMod val="75000"/>
                  </a:schemeClr>
                </a:solidFill>
                <a:latin typeface="思源黑体 CN Heavy"/>
                <a:ea typeface="FZYaSongS-B-GB"/>
              </a:endParaRPr>
            </a:p>
          </p:txBody>
        </p:sp>
        <p:sp>
          <p:nvSpPr>
            <p:cNvPr id="48" name="矩形 47"/>
            <p:cNvSpPr/>
            <p:nvPr/>
          </p:nvSpPr>
          <p:spPr>
            <a:xfrm>
              <a:off x="1278730" y="4855250"/>
              <a:ext cx="2252776" cy="557525"/>
            </a:xfrm>
            <a:prstGeom prst="rect">
              <a:avLst/>
            </a:prstGeom>
          </p:spPr>
          <p:txBody>
            <a:bodyPr wrap="square">
              <a:spAutoFit/>
            </a:bodyPr>
            <a:lstStyle/>
            <a:p>
              <a:pPr lvl="0" algn="ctr" defTabSz="914400">
                <a:lnSpc>
                  <a:spcPct val="130000"/>
                </a:lnSpc>
              </a:pPr>
              <a:r>
                <a:rPr lang="zh-CN" sz="1200" kern="0" dirty="0">
                  <a:solidFill>
                    <a:schemeClr val="accent2">
                      <a:lumMod val="75000"/>
                    </a:schemeClr>
                  </a:solidFill>
                  <a:latin typeface="FZYaSongS-B-GB"/>
                  <a:ea typeface="FZYaSongS-B-GB"/>
                </a:rPr>
                <a:t>点击输入标题文本</a:t>
              </a:r>
              <a:endParaRPr lang="en-US" sz="1200" kern="0" dirty="0">
                <a:solidFill>
                  <a:schemeClr val="accent2">
                    <a:lumMod val="75000"/>
                  </a:schemeClr>
                </a:solidFill>
                <a:latin typeface="FZYaSongS-B-GB"/>
                <a:ea typeface="FZYaSongS-B-GB"/>
              </a:endParaRPr>
            </a:p>
            <a:p>
              <a:pPr algn="ctr" defTabSz="914400">
                <a:lnSpc>
                  <a:spcPct val="130000"/>
                </a:lnSpc>
              </a:pPr>
              <a:r>
                <a:rPr lang="zh-CN" sz="1200" kern="0" dirty="0">
                  <a:solidFill>
                    <a:schemeClr val="accent2">
                      <a:lumMod val="75000"/>
                    </a:schemeClr>
                  </a:solidFill>
                  <a:latin typeface="FZYaSongS-B-GB"/>
                  <a:ea typeface="FZYaSongS-B-GB"/>
                </a:rPr>
                <a:t>点击输入标题文本</a:t>
              </a:r>
            </a:p>
          </p:txBody>
        </p:sp>
      </p:grpSp>
      <p:grpSp>
        <p:nvGrpSpPr>
          <p:cNvPr id="49" name="组合 48"/>
          <p:cNvGrpSpPr/>
          <p:nvPr/>
        </p:nvGrpSpPr>
        <p:grpSpPr>
          <a:xfrm>
            <a:off x="3715441" y="4910931"/>
            <a:ext cx="2252776" cy="1024616"/>
            <a:chOff x="1278730" y="4389120"/>
            <a:chExt cx="2252776" cy="1024616"/>
          </a:xfrm>
        </p:grpSpPr>
        <p:sp>
          <p:nvSpPr>
            <p:cNvPr id="50" name="文本框 49"/>
            <p:cNvSpPr txBox="1"/>
            <p:nvPr/>
          </p:nvSpPr>
          <p:spPr>
            <a:xfrm>
              <a:off x="1697232" y="4389120"/>
              <a:ext cx="1415772" cy="461665"/>
            </a:xfrm>
            <a:prstGeom prst="rect">
              <a:avLst/>
            </a:prstGeom>
            <a:noFill/>
          </p:spPr>
          <p:txBody>
            <a:bodyPr wrap="none">
              <a:spAutoFit/>
            </a:bodyPr>
            <a:lstStyle/>
            <a:p>
              <a:pPr lvl="0" defTabSz="914400"/>
              <a:r>
                <a:rPr lang="zh-CN" sz="2400" b="1" kern="0">
                  <a:solidFill>
                    <a:schemeClr val="accent2">
                      <a:lumMod val="75000"/>
                    </a:schemeClr>
                  </a:solidFill>
                  <a:latin typeface="思源黑体 CN Heavy"/>
                  <a:ea typeface="FZYaSongS-B-GB"/>
                </a:rPr>
                <a:t>输入标题</a:t>
              </a:r>
            </a:p>
          </p:txBody>
        </p:sp>
        <p:sp>
          <p:nvSpPr>
            <p:cNvPr id="51" name="矩形 50"/>
            <p:cNvSpPr/>
            <p:nvPr/>
          </p:nvSpPr>
          <p:spPr>
            <a:xfrm>
              <a:off x="1278730" y="4855250"/>
              <a:ext cx="2252776" cy="558486"/>
            </a:xfrm>
            <a:prstGeom prst="rect">
              <a:avLst/>
            </a:prstGeom>
          </p:spPr>
          <p:txBody>
            <a:bodyPr wrap="square">
              <a:spAutoFit/>
            </a:bodyPr>
            <a:lstStyle/>
            <a:p>
              <a:pPr lvl="0" algn="ctr" defTabSz="914400">
                <a:lnSpc>
                  <a:spcPct val="130000"/>
                </a:lnSpc>
              </a:pPr>
              <a:r>
                <a:rPr lang="zh-CN" sz="1200" kern="0" dirty="0">
                  <a:solidFill>
                    <a:schemeClr val="accent2">
                      <a:lumMod val="75000"/>
                    </a:schemeClr>
                  </a:solidFill>
                  <a:latin typeface="FZYaSongS-B-GB"/>
                  <a:ea typeface="FZYaSongS-B-GB"/>
                </a:rPr>
                <a:t>点击输入标题文本</a:t>
              </a:r>
              <a:endParaRPr lang="en-US" sz="1200" kern="0" dirty="0">
                <a:solidFill>
                  <a:schemeClr val="accent2">
                    <a:lumMod val="75000"/>
                  </a:schemeClr>
                </a:solidFill>
                <a:latin typeface="FZYaSongS-B-GB"/>
                <a:ea typeface="FZYaSongS-B-GB"/>
              </a:endParaRPr>
            </a:p>
            <a:p>
              <a:pPr algn="ctr" defTabSz="914400">
                <a:lnSpc>
                  <a:spcPct val="130000"/>
                </a:lnSpc>
              </a:pPr>
              <a:r>
                <a:rPr lang="zh-CN" sz="1200" kern="0" dirty="0">
                  <a:solidFill>
                    <a:schemeClr val="accent2">
                      <a:lumMod val="75000"/>
                    </a:schemeClr>
                  </a:solidFill>
                  <a:latin typeface="FZYaSongS-B-GB"/>
                  <a:ea typeface="FZYaSongS-B-GB"/>
                </a:rPr>
                <a:t>点击输入标题文本</a:t>
              </a:r>
            </a:p>
          </p:txBody>
        </p:sp>
      </p:grpSp>
      <p:grpSp>
        <p:nvGrpSpPr>
          <p:cNvPr id="52" name="组合 51"/>
          <p:cNvGrpSpPr/>
          <p:nvPr/>
        </p:nvGrpSpPr>
        <p:grpSpPr>
          <a:xfrm>
            <a:off x="6243592" y="4910931"/>
            <a:ext cx="2252776" cy="1024616"/>
            <a:chOff x="1278730" y="4389120"/>
            <a:chExt cx="2252776" cy="1024616"/>
          </a:xfrm>
        </p:grpSpPr>
        <p:sp>
          <p:nvSpPr>
            <p:cNvPr id="59" name="文本框 58"/>
            <p:cNvSpPr txBox="1"/>
            <p:nvPr/>
          </p:nvSpPr>
          <p:spPr>
            <a:xfrm>
              <a:off x="1697232" y="4389120"/>
              <a:ext cx="1462260" cy="461665"/>
            </a:xfrm>
            <a:prstGeom prst="rect">
              <a:avLst/>
            </a:prstGeom>
            <a:noFill/>
          </p:spPr>
          <p:txBody>
            <a:bodyPr wrap="none">
              <a:spAutoFit/>
            </a:bodyPr>
            <a:lstStyle/>
            <a:p>
              <a:pPr lvl="0" defTabSz="914400"/>
              <a:r>
                <a:rPr lang="zh-CN" sz="2400" b="1" kern="0">
                  <a:solidFill>
                    <a:schemeClr val="accent2">
                      <a:lumMod val="75000"/>
                    </a:schemeClr>
                  </a:solidFill>
                  <a:latin typeface="思源黑体 CN Heavy"/>
                  <a:ea typeface="FZYaSongS-B-GB"/>
                </a:rPr>
                <a:t>输入标题</a:t>
              </a:r>
            </a:p>
          </p:txBody>
        </p:sp>
        <p:sp>
          <p:nvSpPr>
            <p:cNvPr id="66" name="矩形 65"/>
            <p:cNvSpPr/>
            <p:nvPr/>
          </p:nvSpPr>
          <p:spPr>
            <a:xfrm>
              <a:off x="1278730" y="4855250"/>
              <a:ext cx="2252776" cy="558486"/>
            </a:xfrm>
            <a:prstGeom prst="rect">
              <a:avLst/>
            </a:prstGeom>
          </p:spPr>
          <p:txBody>
            <a:bodyPr wrap="square">
              <a:spAutoFit/>
            </a:bodyPr>
            <a:lstStyle/>
            <a:p>
              <a:pPr lvl="0" algn="ctr" defTabSz="914400">
                <a:lnSpc>
                  <a:spcPct val="130000"/>
                </a:lnSpc>
              </a:pPr>
              <a:r>
                <a:rPr lang="zh-CN" sz="1200" kern="0" dirty="0">
                  <a:solidFill>
                    <a:schemeClr val="accent2">
                      <a:lumMod val="75000"/>
                    </a:schemeClr>
                  </a:solidFill>
                  <a:latin typeface="FZYaSongS-B-GB"/>
                  <a:ea typeface="FZYaSongS-B-GB"/>
                </a:rPr>
                <a:t>点击输入标题文本</a:t>
              </a:r>
              <a:endParaRPr lang="en-US" sz="1200" kern="0" dirty="0">
                <a:solidFill>
                  <a:schemeClr val="accent2">
                    <a:lumMod val="75000"/>
                  </a:schemeClr>
                </a:solidFill>
                <a:latin typeface="FZYaSongS-B-GB"/>
                <a:ea typeface="FZYaSongS-B-GB"/>
              </a:endParaRPr>
            </a:p>
            <a:p>
              <a:pPr algn="ctr" defTabSz="914400">
                <a:lnSpc>
                  <a:spcPct val="130000"/>
                </a:lnSpc>
              </a:pPr>
              <a:r>
                <a:rPr lang="zh-CN" sz="1200" kern="0" dirty="0">
                  <a:solidFill>
                    <a:schemeClr val="accent2">
                      <a:lumMod val="75000"/>
                    </a:schemeClr>
                  </a:solidFill>
                  <a:latin typeface="FZYaSongS-B-GB"/>
                  <a:ea typeface="FZYaSongS-B-GB"/>
                </a:rPr>
                <a:t>点击输入标题文本</a:t>
              </a:r>
            </a:p>
          </p:txBody>
        </p:sp>
      </p:grpSp>
      <p:grpSp>
        <p:nvGrpSpPr>
          <p:cNvPr id="72" name="组合 71"/>
          <p:cNvGrpSpPr/>
          <p:nvPr/>
        </p:nvGrpSpPr>
        <p:grpSpPr>
          <a:xfrm>
            <a:off x="8771743" y="4910931"/>
            <a:ext cx="2252776" cy="1024616"/>
            <a:chOff x="1278730" y="4389120"/>
            <a:chExt cx="2252776" cy="1024616"/>
          </a:xfrm>
        </p:grpSpPr>
        <p:sp>
          <p:nvSpPr>
            <p:cNvPr id="73" name="文本框 72"/>
            <p:cNvSpPr txBox="1"/>
            <p:nvPr/>
          </p:nvSpPr>
          <p:spPr>
            <a:xfrm>
              <a:off x="1697232" y="4389120"/>
              <a:ext cx="1415772" cy="461665"/>
            </a:xfrm>
            <a:prstGeom prst="rect">
              <a:avLst/>
            </a:prstGeom>
            <a:noFill/>
          </p:spPr>
          <p:txBody>
            <a:bodyPr wrap="none">
              <a:spAutoFit/>
            </a:bodyPr>
            <a:lstStyle/>
            <a:p>
              <a:pPr lvl="0" defTabSz="914400"/>
              <a:r>
                <a:rPr lang="zh-CN" sz="2400" b="1" kern="0">
                  <a:solidFill>
                    <a:schemeClr val="accent2">
                      <a:lumMod val="75000"/>
                    </a:schemeClr>
                  </a:solidFill>
                  <a:latin typeface="思源黑体 CN Heavy"/>
                  <a:ea typeface="FZYaSongS-B-GB"/>
                </a:rPr>
                <a:t>输入标题</a:t>
              </a:r>
            </a:p>
          </p:txBody>
        </p:sp>
        <p:sp>
          <p:nvSpPr>
            <p:cNvPr id="74" name="矩形 73"/>
            <p:cNvSpPr/>
            <p:nvPr/>
          </p:nvSpPr>
          <p:spPr>
            <a:xfrm>
              <a:off x="1278730" y="4855250"/>
              <a:ext cx="2252776" cy="558486"/>
            </a:xfrm>
            <a:prstGeom prst="rect">
              <a:avLst/>
            </a:prstGeom>
          </p:spPr>
          <p:txBody>
            <a:bodyPr wrap="square">
              <a:spAutoFit/>
            </a:bodyPr>
            <a:lstStyle/>
            <a:p>
              <a:pPr lvl="0" algn="ctr" defTabSz="914400">
                <a:lnSpc>
                  <a:spcPct val="130000"/>
                </a:lnSpc>
              </a:pPr>
              <a:r>
                <a:rPr lang="zh-CN" sz="1200" kern="0">
                  <a:solidFill>
                    <a:schemeClr val="accent2">
                      <a:lumMod val="75000"/>
                    </a:schemeClr>
                  </a:solidFill>
                  <a:latin typeface="FZYaSongS-B-GB"/>
                  <a:ea typeface="FZYaSongS-B-GB"/>
                </a:rPr>
                <a:t>点击输入标题文本</a:t>
              </a:r>
              <a:endParaRPr lang="en-US" sz="1200" kern="0">
                <a:solidFill>
                  <a:schemeClr val="accent2">
                    <a:lumMod val="75000"/>
                  </a:schemeClr>
                </a:solidFill>
                <a:latin typeface="FZYaSongS-B-GB"/>
                <a:ea typeface="FZYaSongS-B-GB"/>
              </a:endParaRPr>
            </a:p>
            <a:p>
              <a:pPr algn="ctr" defTabSz="914400">
                <a:lnSpc>
                  <a:spcPct val="130000"/>
                </a:lnSpc>
              </a:pPr>
              <a:r>
                <a:rPr lang="zh-CN" sz="1200" kern="0">
                  <a:solidFill>
                    <a:schemeClr val="accent2">
                      <a:lumMod val="75000"/>
                    </a:schemeClr>
                  </a:solidFill>
                  <a:latin typeface="FZYaSongS-B-GB"/>
                  <a:ea typeface="FZYaSongS-B-GB"/>
                </a:rPr>
                <a:t>点击输入标题文本</a:t>
              </a:r>
            </a:p>
          </p:txBody>
        </p:sp>
      </p:grpSp>
      <p:sp>
        <p:nvSpPr>
          <p:cNvPr id="8" name="矩形 7"/>
          <p:cNvSpPr/>
          <p:nvPr/>
        </p:nvSpPr>
        <p:spPr>
          <a:xfrm>
            <a:off x="1520313" y="2869401"/>
            <a:ext cx="375027" cy="352000"/>
          </a:xfrm>
          <a:prstGeom prst="rect">
            <a:avLst/>
          </a:prstGeom>
          <a:solidFill>
            <a:schemeClr val="accent2"/>
          </a:solidFill>
          <a:ln>
            <a:noFill/>
          </a:ln>
        </p:spPr>
        <p:txBody>
          <a:bodyPr vert="horz" wrap="square" lIns="91440" tIns="45720" rIns="91440" bIns="45720" numCol="1" spcCol="0" anchor="ctr" anchorCtr="0"/>
          <a:lstStyle/>
          <a:p>
            <a:pPr algn="ctr"/>
            <a:r>
              <a:rPr lang="en-US" altLang="zh-CN" sz="1400" dirty="0">
                <a:solidFill>
                  <a:schemeClr val="lt1"/>
                </a:solidFill>
              </a:rPr>
              <a:t>01</a:t>
            </a:r>
            <a:endParaRPr lang="zh-CN" sz="1400" dirty="0">
              <a:solidFill>
                <a:schemeClr val="lt1"/>
              </a:solidFill>
            </a:endParaRPr>
          </a:p>
        </p:txBody>
      </p:sp>
      <p:sp>
        <p:nvSpPr>
          <p:cNvPr id="27" name="矩形 26"/>
          <p:cNvSpPr/>
          <p:nvPr/>
        </p:nvSpPr>
        <p:spPr>
          <a:xfrm>
            <a:off x="4075588" y="2859144"/>
            <a:ext cx="375027" cy="369332"/>
          </a:xfrm>
          <a:prstGeom prst="rect">
            <a:avLst/>
          </a:prstGeom>
          <a:solidFill>
            <a:schemeClr val="accent2"/>
          </a:solidFill>
          <a:ln>
            <a:noFill/>
          </a:ln>
        </p:spPr>
        <p:txBody>
          <a:bodyPr vert="horz" wrap="square" lIns="91440" tIns="45720" rIns="91440" bIns="45720" numCol="1" spcCol="0" anchor="ctr" anchorCtr="0"/>
          <a:lstStyle/>
          <a:p>
            <a:pPr algn="ctr"/>
            <a:r>
              <a:rPr lang="en-US" altLang="zh-CN" sz="1400" dirty="0">
                <a:solidFill>
                  <a:schemeClr val="lt1"/>
                </a:solidFill>
              </a:rPr>
              <a:t>02</a:t>
            </a:r>
            <a:endParaRPr lang="zh-CN" sz="1400" dirty="0">
              <a:solidFill>
                <a:schemeClr val="lt1"/>
              </a:solidFill>
            </a:endParaRPr>
          </a:p>
        </p:txBody>
      </p:sp>
      <p:sp>
        <p:nvSpPr>
          <p:cNvPr id="28" name="矩形 27"/>
          <p:cNvSpPr/>
          <p:nvPr/>
        </p:nvSpPr>
        <p:spPr>
          <a:xfrm>
            <a:off x="6571593" y="2869401"/>
            <a:ext cx="375027" cy="356934"/>
          </a:xfrm>
          <a:prstGeom prst="rect">
            <a:avLst/>
          </a:prstGeom>
          <a:solidFill>
            <a:schemeClr val="accent2"/>
          </a:solidFill>
          <a:ln>
            <a:noFill/>
          </a:ln>
        </p:spPr>
        <p:txBody>
          <a:bodyPr vert="horz" wrap="square" lIns="91440" tIns="45720" rIns="91440" bIns="45720" numCol="1" spcCol="0" anchor="ctr" anchorCtr="0"/>
          <a:lstStyle/>
          <a:p>
            <a:pPr algn="ctr"/>
            <a:r>
              <a:rPr lang="en-US" altLang="zh-CN" sz="1400" dirty="0">
                <a:solidFill>
                  <a:schemeClr val="lt1"/>
                </a:solidFill>
              </a:rPr>
              <a:t>03</a:t>
            </a:r>
            <a:endParaRPr lang="zh-CN" sz="1400" dirty="0">
              <a:solidFill>
                <a:schemeClr val="lt1"/>
              </a:solidFill>
            </a:endParaRPr>
          </a:p>
        </p:txBody>
      </p:sp>
      <p:sp>
        <p:nvSpPr>
          <p:cNvPr id="30" name="矩形 29"/>
          <p:cNvSpPr/>
          <p:nvPr/>
        </p:nvSpPr>
        <p:spPr>
          <a:xfrm>
            <a:off x="9130937" y="2873829"/>
            <a:ext cx="370958" cy="359581"/>
          </a:xfrm>
          <a:prstGeom prst="rect">
            <a:avLst/>
          </a:prstGeom>
          <a:solidFill>
            <a:schemeClr val="accent2"/>
          </a:solidFill>
          <a:ln>
            <a:noFill/>
          </a:ln>
        </p:spPr>
        <p:txBody>
          <a:bodyPr vert="horz" wrap="square" lIns="91440" tIns="45720" rIns="91440" bIns="45720" numCol="1" spcCol="0" anchor="ctr" anchorCtr="0"/>
          <a:lstStyle/>
          <a:p>
            <a:pPr algn="ctr"/>
            <a:r>
              <a:rPr lang="en-US" altLang="zh-CN" sz="1400" dirty="0">
                <a:solidFill>
                  <a:schemeClr val="lt1"/>
                </a:solidFill>
              </a:rPr>
              <a:t>04</a:t>
            </a:r>
            <a:endParaRPr lang="zh-CN" sz="1400" dirty="0">
              <a:solidFill>
                <a:schemeClr val="lt1"/>
              </a:solidFill>
            </a:endParaRPr>
          </a:p>
        </p:txBody>
      </p:sp>
      <p:pic>
        <p:nvPicPr>
          <p:cNvPr id="32" name="图片 31">
            <a:extLst>
              <a:ext uri="{FF2B5EF4-FFF2-40B4-BE49-F238E27FC236}">
                <a16:creationId xmlns:a16="http://schemas.microsoft.com/office/drawing/2014/main" id="{12AD260C-424B-0D68-059E-AEC7A1E3F0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0937" y="479008"/>
            <a:ext cx="2530349" cy="9233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55878F-539F-463C-B33F-E9860437E6FF}"/>
              </a:ext>
            </a:extLst>
          </p:cNvPr>
          <p:cNvPicPr>
            <a:picLocks noChangeAspect="1"/>
          </p:cNvPicPr>
          <p:nvPr/>
        </p:nvPicPr>
        <p:blipFill rotWithShape="1">
          <a:blip r:embed="rId3">
            <a:extLst>
              <a:ext uri="{28A0092B-C50C-407E-A947-70E740481C1C}">
                <a14:useLocalDpi xmlns:a14="http://schemas.microsoft.com/office/drawing/2010/main" val="0"/>
              </a:ext>
            </a:extLst>
          </a:blip>
          <a:srcRect b="15326"/>
          <a:stretch/>
        </p:blipFill>
        <p:spPr>
          <a:xfrm>
            <a:off x="0" y="-24965"/>
            <a:ext cx="12192000" cy="6882966"/>
          </a:xfrm>
          <a:prstGeom prst="rect">
            <a:avLst/>
          </a:prstGeom>
        </p:spPr>
      </p:pic>
      <p:sp>
        <p:nvSpPr>
          <p:cNvPr id="20" name="Text Placeholder 5"/>
          <p:cNvSpPr txBox="1"/>
          <p:nvPr/>
        </p:nvSpPr>
        <p:spPr>
          <a:xfrm>
            <a:off x="6893539" y="1529921"/>
            <a:ext cx="2557516" cy="587417"/>
          </a:xfrm>
          <a:prstGeom prst="rect">
            <a:avLst/>
          </a:prstGeom>
        </p:spPr>
        <p:txBody>
          <a:bodyPr/>
          <a:lstStyle>
            <a:lvl1pPr marL="228600" lvl="0" indent="-228600" algn="l" defTabSz="914400">
              <a:lnSpc>
                <a:spcPct val="90000"/>
              </a:lnSpc>
              <a:spcBef>
                <a:spcPts val="1000"/>
              </a:spcBef>
              <a:buFont typeface="Arial" charset="0"/>
              <a:buChar char="•"/>
              <a:defRPr sz="2800" kern="1200">
                <a:solidFill>
                  <a:schemeClr val="tx1"/>
                </a:solidFill>
                <a:latin typeface="思源黑体 CN Light"/>
                <a:ea typeface="思源黑体 CN Regular"/>
              </a:defRPr>
            </a:lvl1pPr>
            <a:lvl2pPr marL="685800" lvl="1" indent="-228600" algn="l" defTabSz="914400">
              <a:lnSpc>
                <a:spcPct val="90000"/>
              </a:lnSpc>
              <a:spcBef>
                <a:spcPts val="500"/>
              </a:spcBef>
              <a:buFont typeface="Arial" charset="0"/>
              <a:buChar char="•"/>
              <a:defRPr sz="2400" kern="1200">
                <a:solidFill>
                  <a:schemeClr val="tx1"/>
                </a:solidFill>
                <a:latin typeface="思源黑体 CN Light"/>
                <a:ea typeface="思源黑体 CN Regular"/>
              </a:defRPr>
            </a:lvl2pPr>
            <a:lvl3pPr marL="1143000" lvl="2" indent="-228600" algn="l" defTabSz="914400">
              <a:lnSpc>
                <a:spcPct val="90000"/>
              </a:lnSpc>
              <a:spcBef>
                <a:spcPts val="500"/>
              </a:spcBef>
              <a:buFont typeface="Arial" charset="0"/>
              <a:buChar char="•"/>
              <a:defRPr sz="2000" kern="1200">
                <a:solidFill>
                  <a:schemeClr val="tx1"/>
                </a:solidFill>
                <a:latin typeface="思源黑体 CN Light"/>
                <a:ea typeface="思源黑体 CN Regular"/>
              </a:defRPr>
            </a:lvl3pPr>
            <a:lvl4pPr marL="1600200" lvl="3"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4pPr>
            <a:lvl5pPr marL="2057400" lvl="4"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5pPr>
            <a:lvl6pPr marL="2514600" lvl="5"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6pPr>
            <a:lvl7pPr marL="2971800" lvl="6"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7pPr>
            <a:lvl8pPr marL="3429000" lvl="7"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8pPr>
            <a:lvl9pPr marL="3886200" lvl="8"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9pPr>
          </a:lstStyle>
          <a:p>
            <a:pPr marL="0" indent="0">
              <a:buNone/>
            </a:pPr>
            <a:r>
              <a:rPr lang="en-US" sz="5400" b="1" dirty="0">
                <a:solidFill>
                  <a:schemeClr val="bg1"/>
                </a:solidFill>
                <a:latin typeface="Source Han Serif SC Heavy"/>
                <a:ea typeface="Source Han Serif SC Heavy"/>
              </a:rPr>
              <a:t>01</a:t>
            </a:r>
            <a:endParaRPr lang="ko-KR" sz="5400" b="1" dirty="0">
              <a:solidFill>
                <a:schemeClr val="bg1"/>
              </a:solidFill>
              <a:latin typeface="Source Han Serif SC Heavy"/>
              <a:ea typeface="Source Han Serif SC Heavy"/>
            </a:endParaRPr>
          </a:p>
        </p:txBody>
      </p:sp>
      <p:cxnSp>
        <p:nvCxnSpPr>
          <p:cNvPr id="30" name="Straight Connector 11"/>
          <p:cNvCxnSpPr/>
          <p:nvPr/>
        </p:nvCxnSpPr>
        <p:spPr>
          <a:xfrm>
            <a:off x="6893539" y="2367048"/>
            <a:ext cx="4615759" cy="0"/>
          </a:xfrm>
          <a:prstGeom prst="line">
            <a:avLst/>
          </a:prstGeom>
          <a:ln w="28575">
            <a:solidFill>
              <a:schemeClr val="bg1"/>
            </a:solidFill>
            <a:prstDash val="solid"/>
            <a:miter/>
          </a:ln>
        </p:spPr>
      </p:cxnSp>
      <p:sp>
        <p:nvSpPr>
          <p:cNvPr id="43" name="矩形8435759"/>
          <p:cNvSpPr/>
          <p:nvPr/>
        </p:nvSpPr>
        <p:spPr>
          <a:xfrm>
            <a:off x="8172297" y="1490273"/>
            <a:ext cx="2492990" cy="830997"/>
          </a:xfrm>
          <a:prstGeom prst="rect">
            <a:avLst/>
          </a:prstGeom>
        </p:spPr>
        <p:txBody>
          <a:bodyPr wrap="none">
            <a:spAutoFit/>
          </a:bodyPr>
          <a:lstStyle/>
          <a:p>
            <a:r>
              <a:rPr lang="zh-CN" sz="4800" b="1" spc="-300" dirty="0">
                <a:solidFill>
                  <a:schemeClr val="bg1"/>
                </a:solidFill>
                <a:latin typeface="Source Han Serif SC Heavy"/>
                <a:ea typeface="Source Han Serif SC Heavy"/>
              </a:rPr>
              <a:t>输入标题</a:t>
            </a:r>
            <a:endParaRPr lang="en-US" sz="4800" b="1" spc="-300" dirty="0">
              <a:solidFill>
                <a:schemeClr val="bg1"/>
              </a:solidFill>
              <a:latin typeface="Source Han Serif SC Heavy"/>
              <a:ea typeface="Source Han Serif SC Heavy"/>
            </a:endParaRPr>
          </a:p>
        </p:txBody>
      </p:sp>
      <p:sp>
        <p:nvSpPr>
          <p:cNvPr id="21" name="矩形8435759"/>
          <p:cNvSpPr/>
          <p:nvPr/>
        </p:nvSpPr>
        <p:spPr>
          <a:xfrm>
            <a:off x="6893539" y="2598003"/>
            <a:ext cx="4615758" cy="830997"/>
          </a:xfrm>
          <a:prstGeom prst="rect">
            <a:avLst/>
          </a:prstGeom>
        </p:spPr>
        <p:txBody>
          <a:bodyPr wrap="square">
            <a:spAutoFit/>
          </a:bodyPr>
          <a:lstStyle/>
          <a:p>
            <a:pPr algn="just"/>
            <a:r>
              <a:rPr lang="zh-CN" sz="2400" b="1" dirty="0">
                <a:solidFill>
                  <a:schemeClr val="bg1"/>
                </a:solidFill>
                <a:latin typeface="Source Han Serif SC Light"/>
                <a:ea typeface="Source Han Serif SC Light"/>
              </a:rPr>
              <a:t>输入标题文本输入标题文本输入标题文本输入标题文本</a:t>
            </a:r>
            <a:endParaRPr lang="en-US" sz="2400" b="1" dirty="0">
              <a:solidFill>
                <a:schemeClr val="bg1"/>
              </a:solidFill>
              <a:latin typeface="Source Han Serif SC Light"/>
              <a:ea typeface="Source Han Serif SC Light"/>
            </a:endParaRPr>
          </a:p>
        </p:txBody>
      </p:sp>
      <p:pic>
        <p:nvPicPr>
          <p:cNvPr id="7" name="图片 6">
            <a:extLst>
              <a:ext uri="{FF2B5EF4-FFF2-40B4-BE49-F238E27FC236}">
                <a16:creationId xmlns:a16="http://schemas.microsoft.com/office/drawing/2014/main" id="{C11E7B9A-3A90-4A9F-A05F-433C8439A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4843" y="31830"/>
            <a:ext cx="2957157" cy="9511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C361636A-621E-4AE5-B44D-AFD4E1F6FC21}"/>
              </a:ext>
            </a:extLst>
          </p:cNvPr>
          <p:cNvSpPr/>
          <p:nvPr/>
        </p:nvSpPr>
        <p:spPr>
          <a:xfrm>
            <a:off x="0" y="-1"/>
            <a:ext cx="12192000" cy="68580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CBE11512-2ECB-44C5-AD6E-D3E3987B39AC}"/>
              </a:ext>
            </a:extLst>
          </p:cNvPr>
          <p:cNvPicPr>
            <a:picLocks noChangeAspect="1"/>
          </p:cNvPicPr>
          <p:nvPr/>
        </p:nvPicPr>
        <p:blipFill rotWithShape="1">
          <a:blip r:embed="rId2">
            <a:extLst>
              <a:ext uri="{28A0092B-C50C-407E-A947-70E740481C1C}">
                <a14:useLocalDpi xmlns:a14="http://schemas.microsoft.com/office/drawing/2010/main" val="0"/>
              </a:ext>
            </a:extLst>
          </a:blip>
          <a:srcRect l="110" t="19121" r="409" b="44598"/>
          <a:stretch/>
        </p:blipFill>
        <p:spPr>
          <a:xfrm>
            <a:off x="0" y="3902852"/>
            <a:ext cx="12205504" cy="2969046"/>
          </a:xfrm>
          <a:prstGeom prst="rect">
            <a:avLst/>
          </a:prstGeom>
        </p:spPr>
      </p:pic>
      <p:sp>
        <p:nvSpPr>
          <p:cNvPr id="24" name="矩形 23">
            <a:extLst>
              <a:ext uri="{FF2B5EF4-FFF2-40B4-BE49-F238E27FC236}">
                <a16:creationId xmlns:a16="http://schemas.microsoft.com/office/drawing/2014/main" id="{B4EB1C55-9B29-4843-ACE6-997C80E5870E}"/>
              </a:ext>
            </a:extLst>
          </p:cNvPr>
          <p:cNvSpPr/>
          <p:nvPr/>
        </p:nvSpPr>
        <p:spPr>
          <a:xfrm>
            <a:off x="-441" y="3902852"/>
            <a:ext cx="12213940" cy="2969046"/>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295275" y="402348"/>
            <a:ext cx="4055881" cy="760413"/>
            <a:chOff x="295275" y="231775"/>
            <a:chExt cx="4055881" cy="760413"/>
          </a:xfrm>
        </p:grpSpPr>
        <p:cxnSp>
          <p:nvCxnSpPr>
            <p:cNvPr id="38" name="直接箭头连接符 11"/>
            <p:cNvCxnSpPr/>
            <p:nvPr/>
          </p:nvCxnSpPr>
          <p:spPr>
            <a:xfrm>
              <a:off x="588963" y="922338"/>
              <a:ext cx="2891539" cy="0"/>
            </a:xfrm>
            <a:prstGeom prst="straightConnector1">
              <a:avLst/>
            </a:prstGeom>
            <a:ln w="12700">
              <a:solidFill>
                <a:schemeClr val="bg2">
                  <a:lumMod val="50000"/>
                </a:schemeClr>
              </a:solidFill>
              <a:prstDash val="solid"/>
              <a:miter/>
            </a:ln>
          </p:spPr>
        </p:cxnSp>
        <p:sp>
          <p:nvSpPr>
            <p:cNvPr id="39" name="矩形 38"/>
            <p:cNvSpPr/>
            <p:nvPr/>
          </p:nvSpPr>
          <p:spPr>
            <a:xfrm>
              <a:off x="295275" y="231775"/>
              <a:ext cx="104775" cy="760413"/>
            </a:xfrm>
            <a:prstGeom prst="rect">
              <a:avLst/>
            </a:prstGeom>
            <a:solidFill>
              <a:schemeClr val="bg2">
                <a:lumMod val="50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40" name="等腰三角形 18"/>
            <p:cNvSpPr/>
            <p:nvPr/>
          </p:nvSpPr>
          <p:spPr>
            <a:xfrm rot="5400000">
              <a:off x="4124144" y="406401"/>
              <a:ext cx="196850" cy="257175"/>
            </a:xfrm>
            <a:prstGeom prst="triangle">
              <a:avLst/>
            </a:prstGeom>
            <a:solidFill>
              <a:schemeClr val="tx1">
                <a:lumMod val="95000"/>
                <a:lumOff val="5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41" name="等腰三角形 22"/>
            <p:cNvSpPr/>
            <p:nvPr/>
          </p:nvSpPr>
          <p:spPr>
            <a:xfrm rot="5400000">
              <a:off x="3812994" y="406401"/>
              <a:ext cx="196850" cy="257175"/>
            </a:xfrm>
            <a:prstGeom prst="triangle">
              <a:avLst/>
            </a:prstGeom>
            <a:solidFill>
              <a:schemeClr val="tx1">
                <a:lumMod val="75000"/>
                <a:lumOff val="25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42" name="等腰三角形 23"/>
            <p:cNvSpPr/>
            <p:nvPr/>
          </p:nvSpPr>
          <p:spPr>
            <a:xfrm rot="5400000">
              <a:off x="3501050" y="405607"/>
              <a:ext cx="198438" cy="257175"/>
            </a:xfrm>
            <a:prstGeom prst="triangle">
              <a:avLst/>
            </a:prstGeom>
            <a:solidFill>
              <a:schemeClr val="tx1">
                <a:lumMod val="50000"/>
                <a:lumOff val="50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grpSp>
      <p:sp>
        <p:nvSpPr>
          <p:cNvPr id="30" name="TextBox 38"/>
          <p:cNvSpPr txBox="1"/>
          <p:nvPr/>
        </p:nvSpPr>
        <p:spPr>
          <a:xfrm>
            <a:off x="4022733" y="2252847"/>
            <a:ext cx="3384996" cy="1432828"/>
          </a:xfrm>
          <a:prstGeom prst="rect">
            <a:avLst/>
          </a:prstGeom>
          <a:noFill/>
        </p:spPr>
        <p:txBody>
          <a:bodyPr wrap="square" lIns="0" tIns="0" rIns="0" bIns="0">
            <a:spAutoFit/>
          </a:bodyPr>
          <a:lstStyle/>
          <a:p>
            <a:pPr algn="just">
              <a:lnSpc>
                <a:spcPct val="150000"/>
              </a:lnSpc>
            </a:pPr>
            <a:r>
              <a:rPr lang="zh-CN" sz="1600" dirty="0">
                <a:solidFill>
                  <a:schemeClr val="accent4">
                    <a:lumMod val="75000"/>
                  </a:schemeClr>
                </a:solidFill>
                <a:latin typeface="FZSongKeBenXiuKaiS-R-GB"/>
                <a:ea typeface="FZSongKeBenXiuKaiS-R-GB"/>
              </a:rPr>
              <a:t>点击此处输入标题文本点击此处输入标题文本点击此处输入标题文本点击此处输入标题文本点击此处输入标题文本点击此处输入标题文本</a:t>
            </a:r>
            <a:endParaRPr lang="id-ID" sz="1600" dirty="0">
              <a:solidFill>
                <a:schemeClr val="accent4">
                  <a:lumMod val="75000"/>
                </a:schemeClr>
              </a:solidFill>
              <a:latin typeface="FZSongKeBenXiuKaiS-R-GB"/>
              <a:ea typeface="FZSongKeBenXiuKaiS-R-GB"/>
            </a:endParaRPr>
          </a:p>
        </p:txBody>
      </p:sp>
      <p:sp>
        <p:nvSpPr>
          <p:cNvPr id="31" name="TextBox 39"/>
          <p:cNvSpPr txBox="1"/>
          <p:nvPr/>
        </p:nvSpPr>
        <p:spPr>
          <a:xfrm>
            <a:off x="4022733" y="1476536"/>
            <a:ext cx="4499421" cy="430887"/>
          </a:xfrm>
          <a:prstGeom prst="rect">
            <a:avLst/>
          </a:prstGeom>
          <a:noFill/>
        </p:spPr>
        <p:txBody>
          <a:bodyPr wrap="square" lIns="0" tIns="0" rIns="0" bIns="0">
            <a:spAutoFit/>
          </a:bodyPr>
          <a:lstStyle/>
          <a:p>
            <a:pPr algn="just"/>
            <a:r>
              <a:rPr lang="zh-CN" sz="2800" dirty="0">
                <a:solidFill>
                  <a:schemeClr val="accent2">
                    <a:lumMod val="75000"/>
                  </a:schemeClr>
                </a:solidFill>
                <a:latin typeface="FZYaSongS-B-GB"/>
                <a:ea typeface="FZYaSongS-B-GB"/>
              </a:rPr>
              <a:t>输入标题文本</a:t>
            </a:r>
            <a:endParaRPr lang="id-ID" sz="2800" dirty="0">
              <a:solidFill>
                <a:schemeClr val="accent2">
                  <a:lumMod val="75000"/>
                </a:schemeClr>
              </a:solidFill>
              <a:latin typeface="FZYaSongS-B-GB"/>
              <a:ea typeface="FZYaSongS-B-GB"/>
            </a:endParaRPr>
          </a:p>
        </p:txBody>
      </p:sp>
      <p:cxnSp>
        <p:nvCxnSpPr>
          <p:cNvPr id="32" name="直接连接符 10"/>
          <p:cNvCxnSpPr/>
          <p:nvPr/>
        </p:nvCxnSpPr>
        <p:spPr>
          <a:xfrm>
            <a:off x="4023289" y="2006636"/>
            <a:ext cx="2521131" cy="0"/>
          </a:xfrm>
          <a:prstGeom prst="line">
            <a:avLst/>
          </a:prstGeom>
          <a:ln w="28575">
            <a:solidFill>
              <a:schemeClr val="bg2">
                <a:lumMod val="75000"/>
              </a:schemeClr>
            </a:solidFill>
            <a:prstDash val="solid"/>
            <a:miter/>
          </a:ln>
        </p:spPr>
      </p:cxnSp>
      <p:grpSp>
        <p:nvGrpSpPr>
          <p:cNvPr id="33" name="组合 32"/>
          <p:cNvGrpSpPr/>
          <p:nvPr/>
        </p:nvGrpSpPr>
        <p:grpSpPr>
          <a:xfrm>
            <a:off x="923726" y="1713989"/>
            <a:ext cx="2175281" cy="4349932"/>
            <a:chOff x="923726" y="1713989"/>
            <a:chExt cx="2175281" cy="4349932"/>
          </a:xfrm>
        </p:grpSpPr>
        <p:sp>
          <p:nvSpPr>
            <p:cNvPr id="34" name="圆角矩形 33"/>
            <p:cNvSpPr/>
            <p:nvPr/>
          </p:nvSpPr>
          <p:spPr>
            <a:xfrm rot="5400000">
              <a:off x="-163600" y="2801315"/>
              <a:ext cx="4349932" cy="2175280"/>
            </a:xfrm>
            <a:prstGeom prst="roundRect">
              <a:avLst>
                <a:gd name="adj" fmla="val 50000"/>
              </a:avLst>
            </a:prstGeom>
            <a:solidFill>
              <a:schemeClr val="tx2">
                <a:lumMod val="60000"/>
                <a:lumOff val="40000"/>
              </a:schemeClr>
            </a:solidFill>
            <a:ln>
              <a:noFill/>
            </a:ln>
            <a:effectLst>
              <a:outerShdw blurRad="190500" dist="63500" dir="2700000" algn="tl" rotWithShape="0">
                <a:srgbClr val="000000">
                  <a:alpha val="20000"/>
                </a:srgbClr>
              </a:outerShdw>
            </a:effectLst>
          </p:spPr>
          <p:txBody>
            <a:bodyPr anchor="ctr"/>
            <a:lstStyle/>
            <a:p>
              <a:pPr algn="ctr"/>
              <a:endParaRPr lang="zh-CN">
                <a:solidFill>
                  <a:schemeClr val="lt1"/>
                </a:solidFill>
              </a:endParaRPr>
            </a:p>
          </p:txBody>
        </p:sp>
        <p:sp>
          <p:nvSpPr>
            <p:cNvPr id="43" name="任意多边形 6"/>
            <p:cNvSpPr/>
            <p:nvPr/>
          </p:nvSpPr>
          <p:spPr>
            <a:xfrm rot="5400000">
              <a:off x="923883" y="3888798"/>
              <a:ext cx="2174967" cy="2175280"/>
            </a:xfrm>
            <a:custGeom>
              <a:avLst/>
              <a:gdLst/>
              <a:ahLst/>
              <a:cxnLst/>
              <a:rect l="l" t="t" r="r" b="b"/>
              <a:pathLst>
                <a:path w="2174967" h="2175280">
                  <a:moveTo>
                    <a:pt x="0" y="2175280"/>
                  </a:moveTo>
                  <a:lnTo>
                    <a:pt x="0" y="0"/>
                  </a:lnTo>
                  <a:lnTo>
                    <a:pt x="1087327" y="0"/>
                  </a:lnTo>
                  <a:cubicBezTo>
                    <a:pt x="1688014" y="0"/>
                    <a:pt x="2174967" y="486953"/>
                    <a:pt x="2174967" y="1087640"/>
                  </a:cubicBezTo>
                  <a:cubicBezTo>
                    <a:pt x="2174967" y="1688327"/>
                    <a:pt x="1688014" y="2175280"/>
                    <a:pt x="1087327" y="2175280"/>
                  </a:cubicBezTo>
                  <a:close/>
                </a:path>
              </a:pathLst>
            </a:custGeom>
            <a:solidFill>
              <a:schemeClr val="tx1">
                <a:lumMod val="65000"/>
                <a:lumOff val="35000"/>
              </a:schemeClr>
            </a:solidFill>
            <a:ln>
              <a:noFill/>
            </a:ln>
          </p:spPr>
          <p:txBody>
            <a:bodyPr anchor="ctr"/>
            <a:lstStyle/>
            <a:p>
              <a:pPr algn="ctr"/>
              <a:endParaRPr lang="zh-CN">
                <a:solidFill>
                  <a:schemeClr val="lt1"/>
                </a:solidFill>
              </a:endParaRPr>
            </a:p>
          </p:txBody>
        </p:sp>
        <p:sp>
          <p:nvSpPr>
            <p:cNvPr id="44" name="文本框 43"/>
            <p:cNvSpPr txBox="1"/>
            <p:nvPr/>
          </p:nvSpPr>
          <p:spPr>
            <a:xfrm>
              <a:off x="1306342" y="2599761"/>
              <a:ext cx="1415772" cy="830997"/>
            </a:xfrm>
            <a:prstGeom prst="rect">
              <a:avLst/>
            </a:prstGeom>
            <a:noFill/>
          </p:spPr>
          <p:txBody>
            <a:bodyPr wrap="square">
              <a:spAutoFit/>
            </a:bodyPr>
            <a:lstStyle/>
            <a:p>
              <a:pPr lvl="0" algn="ctr"/>
              <a:r>
                <a:rPr lang="zh-CN" sz="2400" b="1">
                  <a:solidFill>
                    <a:srgbClr val="FFFFFF"/>
                  </a:solidFill>
                  <a:latin typeface="FZYaSongS-B-GB"/>
                  <a:ea typeface="FZYaSongS-B-GB"/>
                </a:rPr>
                <a:t>输入标题</a:t>
              </a:r>
              <a:endParaRPr lang="en-US" sz="2400" b="1">
                <a:solidFill>
                  <a:srgbClr val="FFFFFF"/>
                </a:solidFill>
                <a:latin typeface="FZYaSongS-B-GB"/>
                <a:ea typeface="FZYaSongS-B-GB"/>
              </a:endParaRPr>
            </a:p>
            <a:p>
              <a:pPr algn="ctr"/>
              <a:r>
                <a:rPr lang="zh-CN" sz="2400" b="1">
                  <a:solidFill>
                    <a:srgbClr val="FFFFFF"/>
                  </a:solidFill>
                  <a:latin typeface="FZYaSongS-B-GB"/>
                  <a:ea typeface="FZYaSongS-B-GB"/>
                </a:rPr>
                <a:t>输入标题</a:t>
              </a:r>
            </a:p>
          </p:txBody>
        </p:sp>
      </p:grpSp>
      <p:sp>
        <p:nvSpPr>
          <p:cNvPr id="50" name="文本框 49"/>
          <p:cNvSpPr txBox="1"/>
          <p:nvPr/>
        </p:nvSpPr>
        <p:spPr>
          <a:xfrm>
            <a:off x="1292274" y="4313014"/>
            <a:ext cx="1415772" cy="830997"/>
          </a:xfrm>
          <a:prstGeom prst="rect">
            <a:avLst/>
          </a:prstGeom>
          <a:noFill/>
        </p:spPr>
        <p:txBody>
          <a:bodyPr wrap="square">
            <a:spAutoFit/>
          </a:bodyPr>
          <a:lstStyle/>
          <a:p>
            <a:pPr lvl="0" algn="ctr"/>
            <a:r>
              <a:rPr lang="zh-CN" sz="2400" b="1">
                <a:solidFill>
                  <a:srgbClr val="FFFFFF"/>
                </a:solidFill>
                <a:latin typeface="FZYaSongS-B-GB"/>
                <a:ea typeface="FZYaSongS-B-GB"/>
              </a:rPr>
              <a:t>输入标题</a:t>
            </a:r>
            <a:endParaRPr lang="en-US" sz="2400" b="1">
              <a:solidFill>
                <a:srgbClr val="FFFFFF"/>
              </a:solidFill>
              <a:latin typeface="FZYaSongS-B-GB"/>
              <a:ea typeface="FZYaSongS-B-GB"/>
            </a:endParaRPr>
          </a:p>
          <a:p>
            <a:pPr algn="ctr"/>
            <a:r>
              <a:rPr lang="zh-CN" sz="2400" b="1">
                <a:solidFill>
                  <a:srgbClr val="FFFFFF"/>
                </a:solidFill>
                <a:latin typeface="FZYaSongS-B-GB"/>
                <a:ea typeface="FZYaSongS-B-GB"/>
              </a:rPr>
              <a:t>输入标题</a:t>
            </a:r>
          </a:p>
        </p:txBody>
      </p:sp>
      <p:sp>
        <p:nvSpPr>
          <p:cNvPr id="55" name="TextBox 38"/>
          <p:cNvSpPr txBox="1"/>
          <p:nvPr/>
        </p:nvSpPr>
        <p:spPr>
          <a:xfrm>
            <a:off x="8126647" y="2238939"/>
            <a:ext cx="3384996" cy="1477328"/>
          </a:xfrm>
          <a:prstGeom prst="rect">
            <a:avLst/>
          </a:prstGeom>
          <a:noFill/>
        </p:spPr>
        <p:txBody>
          <a:bodyPr wrap="square" lIns="0" tIns="0" rIns="0" bIns="0">
            <a:spAutoFit/>
          </a:bodyPr>
          <a:lstStyle/>
          <a:p>
            <a:pPr algn="just">
              <a:lnSpc>
                <a:spcPct val="150000"/>
              </a:lnSpc>
            </a:pPr>
            <a:r>
              <a:rPr lang="zh-CN" sz="1600" dirty="0">
                <a:solidFill>
                  <a:schemeClr val="accent4">
                    <a:lumMod val="75000"/>
                  </a:schemeClr>
                </a:solidFill>
                <a:latin typeface="FZSongKeBenXiuKaiS-R-GB"/>
                <a:ea typeface="FZSongKeBenXiuKaiS-R-GB"/>
              </a:rPr>
              <a:t>点击此处输入标题文本点击此处输入标题文本点击此处输入标题文本点击此处输入标题文本点击此处输入标题文本点击此处输入标题文本</a:t>
            </a:r>
            <a:endParaRPr lang="id-ID" sz="1600" dirty="0">
              <a:solidFill>
                <a:schemeClr val="accent4">
                  <a:lumMod val="75000"/>
                </a:schemeClr>
              </a:solidFill>
              <a:latin typeface="FZSongKeBenXiuKaiS-R-GB"/>
              <a:ea typeface="FZSongKeBenXiuKaiS-R-GB"/>
            </a:endParaRPr>
          </a:p>
        </p:txBody>
      </p:sp>
      <p:sp>
        <p:nvSpPr>
          <p:cNvPr id="56" name="TextBox 39"/>
          <p:cNvSpPr txBox="1"/>
          <p:nvPr/>
        </p:nvSpPr>
        <p:spPr>
          <a:xfrm>
            <a:off x="8126647" y="1462628"/>
            <a:ext cx="4499421" cy="430887"/>
          </a:xfrm>
          <a:prstGeom prst="rect">
            <a:avLst/>
          </a:prstGeom>
          <a:noFill/>
        </p:spPr>
        <p:txBody>
          <a:bodyPr wrap="square" lIns="0" tIns="0" rIns="0" bIns="0">
            <a:spAutoFit/>
          </a:bodyPr>
          <a:lstStyle/>
          <a:p>
            <a:pPr algn="just"/>
            <a:r>
              <a:rPr lang="zh-CN" sz="2800" dirty="0">
                <a:solidFill>
                  <a:schemeClr val="accent2">
                    <a:lumMod val="75000"/>
                  </a:schemeClr>
                </a:solidFill>
                <a:latin typeface="FZYaSongS-B-GB"/>
                <a:ea typeface="FZYaSongS-B-GB"/>
              </a:rPr>
              <a:t>输入标题文本</a:t>
            </a:r>
            <a:endParaRPr lang="id-ID" sz="2800" dirty="0">
              <a:solidFill>
                <a:schemeClr val="accent2">
                  <a:lumMod val="75000"/>
                </a:schemeClr>
              </a:solidFill>
              <a:latin typeface="FZYaSongS-B-GB"/>
              <a:ea typeface="FZYaSongS-B-GB"/>
            </a:endParaRPr>
          </a:p>
        </p:txBody>
      </p:sp>
      <p:cxnSp>
        <p:nvCxnSpPr>
          <p:cNvPr id="57" name="直接连接符 10"/>
          <p:cNvCxnSpPr/>
          <p:nvPr/>
        </p:nvCxnSpPr>
        <p:spPr>
          <a:xfrm>
            <a:off x="8127203" y="1992728"/>
            <a:ext cx="2521131" cy="0"/>
          </a:xfrm>
          <a:prstGeom prst="line">
            <a:avLst/>
          </a:prstGeom>
          <a:ln w="28575">
            <a:solidFill>
              <a:schemeClr val="bg2">
                <a:lumMod val="90000"/>
              </a:schemeClr>
            </a:solidFill>
            <a:prstDash val="solid"/>
            <a:miter/>
          </a:ln>
        </p:spPr>
      </p:cxnSp>
      <p:sp>
        <p:nvSpPr>
          <p:cNvPr id="22" name="文本框 10"/>
          <p:cNvSpPr txBox="1">
            <a:spLocks noChangeArrowheads="1"/>
          </p:cNvSpPr>
          <p:nvPr/>
        </p:nvSpPr>
        <p:spPr>
          <a:xfrm>
            <a:off x="519817" y="402348"/>
            <a:ext cx="2960686" cy="707886"/>
          </a:xfrm>
          <a:prstGeom prst="rect">
            <a:avLst/>
          </a:prstGeom>
          <a:noFill/>
          <a:ln>
            <a:noFill/>
          </a:ln>
        </p:spPr>
        <p:txBody>
          <a:bodyPr wrap="square">
            <a:spAutoFit/>
          </a:bodyP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r>
              <a:rPr lang="zh-CN" sz="4000" b="1" dirty="0">
                <a:solidFill>
                  <a:schemeClr val="accent2">
                    <a:lumMod val="75000"/>
                  </a:schemeClr>
                </a:solidFill>
                <a:latin typeface="Source Han Serif SC Heavy"/>
                <a:ea typeface="Source Han Serif SC Heavy"/>
              </a:rPr>
              <a:t>输入标题</a:t>
            </a:r>
            <a:endParaRPr lang="en-US" sz="4000" b="1" dirty="0">
              <a:solidFill>
                <a:schemeClr val="accent2">
                  <a:lumMod val="75000"/>
                </a:schemeClr>
              </a:solidFill>
              <a:latin typeface="Source Han Serif SC Heavy"/>
              <a:ea typeface="Source Han Serif SC Heavy"/>
            </a:endParaRPr>
          </a:p>
        </p:txBody>
      </p:sp>
      <p:pic>
        <p:nvPicPr>
          <p:cNvPr id="25" name="图片 24">
            <a:extLst>
              <a:ext uri="{FF2B5EF4-FFF2-40B4-BE49-F238E27FC236}">
                <a16:creationId xmlns:a16="http://schemas.microsoft.com/office/drawing/2014/main" id="{BDC3CF33-04C4-4F50-A6DC-E700CD9A0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051" y="-110180"/>
            <a:ext cx="3190128" cy="11640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83FEBA-7919-41D6-BAEE-746E08B3120C}"/>
              </a:ext>
            </a:extLst>
          </p:cNvPr>
          <p:cNvPicPr>
            <a:picLocks noChangeAspect="1"/>
          </p:cNvPicPr>
          <p:nvPr/>
        </p:nvPicPr>
        <p:blipFill rotWithShape="1">
          <a:blip r:embed="rId3">
            <a:extLst>
              <a:ext uri="{28A0092B-C50C-407E-A947-70E740481C1C}">
                <a14:useLocalDpi xmlns:a14="http://schemas.microsoft.com/office/drawing/2010/main" val="0"/>
              </a:ext>
            </a:extLst>
          </a:blip>
          <a:srcRect t="15626"/>
          <a:stretch/>
        </p:blipFill>
        <p:spPr>
          <a:xfrm>
            <a:off x="0" y="0"/>
            <a:ext cx="12192000" cy="6858000"/>
          </a:xfrm>
          <a:prstGeom prst="rect">
            <a:avLst/>
          </a:prstGeom>
        </p:spPr>
      </p:pic>
      <p:sp>
        <p:nvSpPr>
          <p:cNvPr id="11" name="矩形 10">
            <a:extLst>
              <a:ext uri="{FF2B5EF4-FFF2-40B4-BE49-F238E27FC236}">
                <a16:creationId xmlns:a16="http://schemas.microsoft.com/office/drawing/2014/main" id="{6FC96692-E76F-4CCF-AABF-AD3A61AC7F00}"/>
              </a:ext>
            </a:extLst>
          </p:cNvPr>
          <p:cNvSpPr/>
          <p:nvPr/>
        </p:nvSpPr>
        <p:spPr>
          <a:xfrm>
            <a:off x="7389199" y="-121024"/>
            <a:ext cx="4941754" cy="7073153"/>
          </a:xfrm>
          <a:prstGeom prst="rect">
            <a:avLst/>
          </a:prstGeom>
          <a:gradFill flip="none" rotWithShape="1">
            <a:gsLst>
              <a:gs pos="9000">
                <a:schemeClr val="accent1">
                  <a:lumMod val="5000"/>
                  <a:lumOff val="95000"/>
                  <a:alpha val="0"/>
                </a:schemeClr>
              </a:gs>
              <a:gs pos="62000">
                <a:schemeClr val="accent1">
                  <a:lumMod val="40000"/>
                  <a:lumOff val="60000"/>
                  <a:alpha val="6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389199" y="2613063"/>
            <a:ext cx="4615759" cy="1938727"/>
            <a:chOff x="-4094991" y="-808605"/>
            <a:chExt cx="4615759" cy="1938727"/>
          </a:xfrm>
        </p:grpSpPr>
        <p:sp>
          <p:nvSpPr>
            <p:cNvPr id="20" name="Text Placeholder 5"/>
            <p:cNvSpPr txBox="1"/>
            <p:nvPr/>
          </p:nvSpPr>
          <p:spPr>
            <a:xfrm>
              <a:off x="-4094991" y="-784723"/>
              <a:ext cx="2557516" cy="587417"/>
            </a:xfrm>
            <a:prstGeom prst="rect">
              <a:avLst/>
            </a:prstGeom>
          </p:spPr>
          <p:txBody>
            <a:bodyPr/>
            <a:lstStyle>
              <a:lvl1pPr marL="228600" lvl="0" indent="-228600" algn="l" defTabSz="914400">
                <a:lnSpc>
                  <a:spcPct val="90000"/>
                </a:lnSpc>
                <a:spcBef>
                  <a:spcPts val="1000"/>
                </a:spcBef>
                <a:buFont typeface="Arial" charset="0"/>
                <a:buChar char="•"/>
                <a:defRPr sz="2800" kern="1200">
                  <a:solidFill>
                    <a:schemeClr val="tx1"/>
                  </a:solidFill>
                  <a:latin typeface="思源黑体 CN Light"/>
                  <a:ea typeface="思源黑体 CN Regular"/>
                </a:defRPr>
              </a:lvl1pPr>
              <a:lvl2pPr marL="685800" lvl="1" indent="-228600" algn="l" defTabSz="914400">
                <a:lnSpc>
                  <a:spcPct val="90000"/>
                </a:lnSpc>
                <a:spcBef>
                  <a:spcPts val="500"/>
                </a:spcBef>
                <a:buFont typeface="Arial" charset="0"/>
                <a:buChar char="•"/>
                <a:defRPr sz="2400" kern="1200">
                  <a:solidFill>
                    <a:schemeClr val="tx1"/>
                  </a:solidFill>
                  <a:latin typeface="思源黑体 CN Light"/>
                  <a:ea typeface="思源黑体 CN Regular"/>
                </a:defRPr>
              </a:lvl2pPr>
              <a:lvl3pPr marL="1143000" lvl="2" indent="-228600" algn="l" defTabSz="914400">
                <a:lnSpc>
                  <a:spcPct val="90000"/>
                </a:lnSpc>
                <a:spcBef>
                  <a:spcPts val="500"/>
                </a:spcBef>
                <a:buFont typeface="Arial" charset="0"/>
                <a:buChar char="•"/>
                <a:defRPr sz="2000" kern="1200">
                  <a:solidFill>
                    <a:schemeClr val="tx1"/>
                  </a:solidFill>
                  <a:latin typeface="思源黑体 CN Light"/>
                  <a:ea typeface="思源黑体 CN Regular"/>
                </a:defRPr>
              </a:lvl3pPr>
              <a:lvl4pPr marL="1600200" lvl="3"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4pPr>
              <a:lvl5pPr marL="2057400" lvl="4"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5pPr>
              <a:lvl6pPr marL="2514600" lvl="5"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6pPr>
              <a:lvl7pPr marL="2971800" lvl="6"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7pPr>
              <a:lvl8pPr marL="3429000" lvl="7"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8pPr>
              <a:lvl9pPr marL="3886200" lvl="8"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9pPr>
            </a:lstStyle>
            <a:p>
              <a:pPr marL="0" indent="0">
                <a:buNone/>
              </a:pPr>
              <a:r>
                <a:rPr lang="en-US" sz="5400" b="1" dirty="0">
                  <a:solidFill>
                    <a:schemeClr val="bg1"/>
                  </a:solidFill>
                  <a:latin typeface="Source Han Serif SC Heavy"/>
                  <a:ea typeface="Source Han Serif SC Heavy"/>
                </a:rPr>
                <a:t>02</a:t>
              </a:r>
              <a:endParaRPr lang="ko-KR" sz="5400" b="1" dirty="0">
                <a:solidFill>
                  <a:schemeClr val="bg1"/>
                </a:solidFill>
                <a:latin typeface="Source Han Serif SC Heavy"/>
                <a:ea typeface="Source Han Serif SC Heavy"/>
              </a:endParaRPr>
            </a:p>
          </p:txBody>
        </p:sp>
        <p:cxnSp>
          <p:nvCxnSpPr>
            <p:cNvPr id="30" name="Straight Connector 11"/>
            <p:cNvCxnSpPr/>
            <p:nvPr/>
          </p:nvCxnSpPr>
          <p:spPr>
            <a:xfrm>
              <a:off x="-4094991" y="68170"/>
              <a:ext cx="4615759" cy="0"/>
            </a:xfrm>
            <a:prstGeom prst="line">
              <a:avLst/>
            </a:prstGeom>
            <a:ln w="28575">
              <a:solidFill>
                <a:schemeClr val="bg1"/>
              </a:solidFill>
              <a:prstDash val="solid"/>
              <a:miter/>
            </a:ln>
          </p:spPr>
        </p:cxnSp>
        <p:sp>
          <p:nvSpPr>
            <p:cNvPr id="43" name="矩形8435759"/>
            <p:cNvSpPr/>
            <p:nvPr/>
          </p:nvSpPr>
          <p:spPr>
            <a:xfrm>
              <a:off x="-2816233" y="-808605"/>
              <a:ext cx="2492990" cy="830997"/>
            </a:xfrm>
            <a:prstGeom prst="rect">
              <a:avLst/>
            </a:prstGeom>
          </p:spPr>
          <p:txBody>
            <a:bodyPr wrap="none">
              <a:spAutoFit/>
            </a:bodyPr>
            <a:lstStyle/>
            <a:p>
              <a:r>
                <a:rPr lang="zh-CN" sz="4800" b="1" spc="-300" dirty="0">
                  <a:solidFill>
                    <a:schemeClr val="bg1"/>
                  </a:solidFill>
                  <a:latin typeface="Source Han Serif SC Heavy"/>
                  <a:ea typeface="Source Han Serif SC Heavy"/>
                </a:rPr>
                <a:t>输入标题</a:t>
              </a:r>
              <a:endParaRPr lang="en-US" sz="4800" b="1" spc="-300" dirty="0">
                <a:solidFill>
                  <a:schemeClr val="bg1"/>
                </a:solidFill>
                <a:latin typeface="Source Han Serif SC Heavy"/>
                <a:ea typeface="Source Han Serif SC Heavy"/>
              </a:endParaRPr>
            </a:p>
          </p:txBody>
        </p:sp>
        <p:sp>
          <p:nvSpPr>
            <p:cNvPr id="21" name="矩形8435759"/>
            <p:cNvSpPr/>
            <p:nvPr/>
          </p:nvSpPr>
          <p:spPr>
            <a:xfrm>
              <a:off x="-4094991" y="299125"/>
              <a:ext cx="4615759" cy="830997"/>
            </a:xfrm>
            <a:prstGeom prst="rect">
              <a:avLst/>
            </a:prstGeom>
          </p:spPr>
          <p:txBody>
            <a:bodyPr wrap="square">
              <a:spAutoFit/>
            </a:bodyPr>
            <a:lstStyle/>
            <a:p>
              <a:pPr algn="just"/>
              <a:r>
                <a:rPr lang="zh-CN" sz="2400" spc="-300" dirty="0">
                  <a:solidFill>
                    <a:schemeClr val="bg1"/>
                  </a:solidFill>
                  <a:latin typeface="FZYaSongS-B-GB"/>
                  <a:ea typeface="FZYaSongS-B-GB"/>
                </a:rPr>
                <a:t>输入标题文本输入标题文本输入标题文本输入标题文本</a:t>
              </a:r>
              <a:endParaRPr lang="en-US" sz="2400" spc="-300" dirty="0">
                <a:solidFill>
                  <a:schemeClr val="bg1"/>
                </a:solidFill>
                <a:latin typeface="FZYaSongS-B-GB"/>
                <a:ea typeface="FZYaSongS-B-GB"/>
              </a:endParaRPr>
            </a:p>
          </p:txBody>
        </p:sp>
      </p:grpSp>
      <p:pic>
        <p:nvPicPr>
          <p:cNvPr id="6" name="图片 5">
            <a:extLst>
              <a:ext uri="{FF2B5EF4-FFF2-40B4-BE49-F238E27FC236}">
                <a16:creationId xmlns:a16="http://schemas.microsoft.com/office/drawing/2014/main" id="{61CDDA47-F600-49AD-903E-F95944F86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9562" y="124739"/>
            <a:ext cx="3025396" cy="9730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8386AE67-5792-441F-B3DA-A1D1AFDC82EF}"/>
              </a:ext>
            </a:extLst>
          </p:cNvPr>
          <p:cNvSpPr/>
          <p:nvPr/>
        </p:nvSpPr>
        <p:spPr>
          <a:xfrm>
            <a:off x="0" y="-1"/>
            <a:ext cx="12191999" cy="68580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lumMod val="75000"/>
                </a:schemeClr>
              </a:solidFill>
            </a:endParaRPr>
          </a:p>
        </p:txBody>
      </p:sp>
      <p:pic>
        <p:nvPicPr>
          <p:cNvPr id="11" name="图片 10">
            <a:extLst>
              <a:ext uri="{FF2B5EF4-FFF2-40B4-BE49-F238E27FC236}">
                <a16:creationId xmlns:a16="http://schemas.microsoft.com/office/drawing/2014/main" id="{32F132CB-07EF-44E9-B71F-3926B7479414}"/>
              </a:ext>
            </a:extLst>
          </p:cNvPr>
          <p:cNvPicPr>
            <a:picLocks noChangeAspect="1"/>
          </p:cNvPicPr>
          <p:nvPr/>
        </p:nvPicPr>
        <p:blipFill rotWithShape="1">
          <a:blip r:embed="rId2">
            <a:extLst>
              <a:ext uri="{28A0092B-C50C-407E-A947-70E740481C1C}">
                <a14:useLocalDpi xmlns:a14="http://schemas.microsoft.com/office/drawing/2010/main" val="0"/>
              </a:ext>
            </a:extLst>
          </a:blip>
          <a:srcRect l="1893" t="14320" r="1926" b="9877"/>
          <a:stretch/>
        </p:blipFill>
        <p:spPr>
          <a:xfrm>
            <a:off x="6965210" y="1229872"/>
            <a:ext cx="4632049" cy="5473005"/>
          </a:xfrm>
          <a:prstGeom prst="rect">
            <a:avLst/>
          </a:prstGeom>
        </p:spPr>
      </p:pic>
      <p:cxnSp>
        <p:nvCxnSpPr>
          <p:cNvPr id="35" name="直接连接符 31"/>
          <p:cNvCxnSpPr/>
          <p:nvPr/>
        </p:nvCxnSpPr>
        <p:spPr>
          <a:xfrm flipH="1">
            <a:off x="588963" y="2414147"/>
            <a:ext cx="9408145" cy="0"/>
          </a:xfrm>
          <a:prstGeom prst="line">
            <a:avLst/>
          </a:prstGeom>
          <a:ln w="6350">
            <a:solidFill>
              <a:schemeClr val="bg2">
                <a:lumMod val="75000"/>
              </a:schemeClr>
            </a:solidFill>
            <a:prstDash val="solid"/>
            <a:miter/>
          </a:ln>
        </p:spPr>
      </p:cxnSp>
      <p:cxnSp>
        <p:nvCxnSpPr>
          <p:cNvPr id="36" name="直接连接符 31"/>
          <p:cNvCxnSpPr/>
          <p:nvPr/>
        </p:nvCxnSpPr>
        <p:spPr>
          <a:xfrm flipH="1">
            <a:off x="8094556" y="0"/>
            <a:ext cx="1" cy="2812094"/>
          </a:xfrm>
          <a:prstGeom prst="line">
            <a:avLst/>
          </a:prstGeom>
          <a:ln w="6350">
            <a:solidFill>
              <a:schemeClr val="bg2">
                <a:lumMod val="75000"/>
              </a:schemeClr>
            </a:solidFill>
            <a:prstDash val="solid"/>
            <a:miter/>
          </a:ln>
        </p:spPr>
      </p:cxnSp>
      <p:sp>
        <p:nvSpPr>
          <p:cNvPr id="40" name="矩形 39">
            <a:extLst>
              <a:ext uri="{FF2B5EF4-FFF2-40B4-BE49-F238E27FC236}">
                <a16:creationId xmlns:a16="http://schemas.microsoft.com/office/drawing/2014/main" id="{5BD71ACA-5CD9-426F-B070-CFC7803E1BB8}"/>
              </a:ext>
            </a:extLst>
          </p:cNvPr>
          <p:cNvSpPr/>
          <p:nvPr/>
        </p:nvSpPr>
        <p:spPr>
          <a:xfrm>
            <a:off x="6965209" y="1229871"/>
            <a:ext cx="4632050" cy="547300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791918" y="1651446"/>
            <a:ext cx="3337959" cy="646331"/>
          </a:xfrm>
          <a:prstGeom prst="rect">
            <a:avLst/>
          </a:prstGeom>
          <a:noFill/>
        </p:spPr>
        <p:txBody>
          <a:bodyPr wrap="square">
            <a:spAutoFit/>
          </a:bodyPr>
          <a:lstStyle/>
          <a:p>
            <a:r>
              <a:rPr lang="zh-CN" sz="3600" b="1" dirty="0">
                <a:solidFill>
                  <a:schemeClr val="accent2">
                    <a:lumMod val="75000"/>
                  </a:schemeClr>
                </a:solidFill>
                <a:latin typeface="Source Han Serif SC Heavy"/>
                <a:ea typeface="Source Han Serif SC Heavy"/>
              </a:rPr>
              <a:t>输入标题文本</a:t>
            </a:r>
            <a:endParaRPr lang="en-US" sz="3600" b="1" dirty="0">
              <a:solidFill>
                <a:schemeClr val="accent2">
                  <a:lumMod val="75000"/>
                </a:schemeClr>
              </a:solidFill>
              <a:latin typeface="Source Han Serif SC Heavy"/>
              <a:ea typeface="Source Han Serif SC Heavy"/>
            </a:endParaRPr>
          </a:p>
        </p:txBody>
      </p:sp>
      <p:grpSp>
        <p:nvGrpSpPr>
          <p:cNvPr id="7" name="Group 6"/>
          <p:cNvGrpSpPr/>
          <p:nvPr/>
        </p:nvGrpSpPr>
        <p:grpSpPr>
          <a:xfrm>
            <a:off x="1560268" y="2703072"/>
            <a:ext cx="4896822" cy="1680813"/>
            <a:chOff x="7565389" y="2321151"/>
            <a:chExt cx="3836303" cy="1456671"/>
          </a:xfrm>
        </p:grpSpPr>
        <p:sp>
          <p:nvSpPr>
            <p:cNvPr id="8" name="Rectangle 7"/>
            <p:cNvSpPr/>
            <p:nvPr/>
          </p:nvSpPr>
          <p:spPr>
            <a:xfrm>
              <a:off x="7565390" y="2321151"/>
              <a:ext cx="3836302" cy="509016"/>
            </a:xfrm>
            <a:prstGeom prst="rect">
              <a:avLst/>
            </a:prstGeom>
          </p:spPr>
          <p:txBody>
            <a:bodyPr wrap="square">
              <a:spAutoFit/>
            </a:bodyPr>
            <a:lstStyle/>
            <a:p>
              <a:pPr algn="just">
                <a:lnSpc>
                  <a:spcPct val="150000"/>
                </a:lnSpc>
                <a:spcBef>
                  <a:spcPts val="0"/>
                </a:spcBef>
                <a:spcAft>
                  <a:spcPts val="0"/>
                </a:spcAft>
              </a:pPr>
              <a:r>
                <a:rPr lang="zh-CN" sz="2400" b="1" dirty="0">
                  <a:solidFill>
                    <a:schemeClr val="accent2">
                      <a:lumMod val="75000"/>
                    </a:schemeClr>
                  </a:solidFill>
                  <a:latin typeface="FZSongKeBenXiuKaiS-R-GB"/>
                  <a:ea typeface="FZSongKeBenXiuKaiS-R-GB"/>
                </a:rPr>
                <a:t>点击输入标题文本</a:t>
              </a:r>
              <a:endParaRPr lang="id-ID" sz="2400" b="1" dirty="0">
                <a:solidFill>
                  <a:schemeClr val="accent2">
                    <a:lumMod val="75000"/>
                  </a:schemeClr>
                </a:solidFill>
                <a:latin typeface="FZSongKeBenXiuKaiS-R-GB"/>
                <a:ea typeface="FZSongKeBenXiuKaiS-R-GB"/>
              </a:endParaRPr>
            </a:p>
          </p:txBody>
        </p:sp>
        <p:sp>
          <p:nvSpPr>
            <p:cNvPr id="9" name="Rectangle 8"/>
            <p:cNvSpPr/>
            <p:nvPr/>
          </p:nvSpPr>
          <p:spPr>
            <a:xfrm>
              <a:off x="7565389" y="2776127"/>
              <a:ext cx="3836303" cy="1001695"/>
            </a:xfrm>
            <a:prstGeom prst="rect">
              <a:avLst/>
            </a:prstGeom>
          </p:spPr>
          <p:txBody>
            <a:bodyPr wrap="square">
              <a:spAutoFit/>
            </a:bodyPr>
            <a:lstStyle/>
            <a:p>
              <a:pPr algn="just">
                <a:lnSpc>
                  <a:spcPct val="150000"/>
                </a:lnSpc>
              </a:pPr>
              <a:r>
                <a:rPr lang="zh-CN" sz="1600" dirty="0">
                  <a:solidFill>
                    <a:schemeClr val="bg2">
                      <a:lumMod val="25000"/>
                    </a:schemeClr>
                  </a:solidFill>
                  <a:latin typeface="FZSongKeBenXiuKaiS-R-GB"/>
                  <a:ea typeface="FZSongKeBenXiuKaiS-R-GB"/>
                </a:rPr>
                <a:t>点击此处输入标题文本点击此处输入标题文本点击此处输入标题文本点击此处输入标题文本点击此处输入标题文本点击此处输入标题文本</a:t>
              </a:r>
              <a:endParaRPr lang="id-ID" sz="1600" dirty="0">
                <a:solidFill>
                  <a:schemeClr val="bg2">
                    <a:lumMod val="25000"/>
                  </a:schemeClr>
                </a:solidFill>
                <a:latin typeface="FZSongKeBenXiuKaiS-R-GB"/>
                <a:ea typeface="FZSongKeBenXiuKaiS-R-GB"/>
              </a:endParaRPr>
            </a:p>
          </p:txBody>
        </p:sp>
      </p:grpSp>
      <p:sp>
        <p:nvSpPr>
          <p:cNvPr id="15" name="Rectangle: Rounded Corners 14"/>
          <p:cNvSpPr/>
          <p:nvPr/>
        </p:nvSpPr>
        <p:spPr>
          <a:xfrm>
            <a:off x="791918" y="2886927"/>
            <a:ext cx="644525" cy="644525"/>
          </a:xfrm>
          <a:prstGeom prst="roundRect">
            <a:avLst/>
          </a:prstGeom>
          <a:solidFill>
            <a:srgbClr val="B2A99E"/>
          </a:solidFill>
          <a:ln>
            <a:noFill/>
          </a:ln>
        </p:spPr>
        <p:txBody>
          <a:bodyPr anchor="ctr"/>
          <a:lstStyle/>
          <a:p>
            <a:pPr algn="ctr">
              <a:spcBef>
                <a:spcPts val="0"/>
              </a:spcBef>
              <a:spcAft>
                <a:spcPts val="0"/>
              </a:spcAft>
            </a:pPr>
            <a:endParaRPr lang="en-US">
              <a:solidFill>
                <a:schemeClr val="tx2"/>
              </a:solidFill>
              <a:latin typeface="FZSongKeBenXiuKaiS-R-GB"/>
              <a:ea typeface="FZSongKeBenXiuKaiS-R-GB"/>
            </a:endParaRPr>
          </a:p>
        </p:txBody>
      </p:sp>
      <p:grpSp>
        <p:nvGrpSpPr>
          <p:cNvPr id="21" name="组合 20"/>
          <p:cNvGrpSpPr/>
          <p:nvPr/>
        </p:nvGrpSpPr>
        <p:grpSpPr>
          <a:xfrm>
            <a:off x="295275" y="402348"/>
            <a:ext cx="4055881" cy="760413"/>
            <a:chOff x="295275" y="231775"/>
            <a:chExt cx="4055881" cy="760413"/>
          </a:xfrm>
        </p:grpSpPr>
        <p:cxnSp>
          <p:nvCxnSpPr>
            <p:cNvPr id="23" name="直接箭头连接符 11"/>
            <p:cNvCxnSpPr/>
            <p:nvPr/>
          </p:nvCxnSpPr>
          <p:spPr>
            <a:xfrm>
              <a:off x="588963" y="922338"/>
              <a:ext cx="2891539" cy="0"/>
            </a:xfrm>
            <a:prstGeom prst="straightConnector1">
              <a:avLst/>
            </a:prstGeom>
            <a:ln w="12700">
              <a:solidFill>
                <a:schemeClr val="bg2">
                  <a:lumMod val="50000"/>
                </a:schemeClr>
              </a:solidFill>
              <a:prstDash val="solid"/>
              <a:miter/>
            </a:ln>
          </p:spPr>
        </p:cxnSp>
        <p:sp>
          <p:nvSpPr>
            <p:cNvPr id="24" name="矩形 23"/>
            <p:cNvSpPr/>
            <p:nvPr/>
          </p:nvSpPr>
          <p:spPr>
            <a:xfrm>
              <a:off x="295275" y="231775"/>
              <a:ext cx="104775" cy="760413"/>
            </a:xfrm>
            <a:prstGeom prst="rect">
              <a:avLst/>
            </a:prstGeom>
            <a:solidFill>
              <a:schemeClr val="bg2">
                <a:lumMod val="50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25" name="等腰三角形 18"/>
            <p:cNvSpPr/>
            <p:nvPr/>
          </p:nvSpPr>
          <p:spPr>
            <a:xfrm rot="5400000">
              <a:off x="4124144" y="406401"/>
              <a:ext cx="196850" cy="257175"/>
            </a:xfrm>
            <a:prstGeom prst="triangle">
              <a:avLst/>
            </a:prstGeom>
            <a:solidFill>
              <a:schemeClr val="tx1">
                <a:lumMod val="95000"/>
                <a:lumOff val="5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29" name="等腰三角形 22"/>
            <p:cNvSpPr/>
            <p:nvPr/>
          </p:nvSpPr>
          <p:spPr>
            <a:xfrm rot="5400000">
              <a:off x="3812994" y="406401"/>
              <a:ext cx="196850" cy="257175"/>
            </a:xfrm>
            <a:prstGeom prst="triangle">
              <a:avLst/>
            </a:prstGeom>
            <a:solidFill>
              <a:schemeClr val="tx1">
                <a:lumMod val="75000"/>
                <a:lumOff val="25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30" name="等腰三角形 23"/>
            <p:cNvSpPr/>
            <p:nvPr/>
          </p:nvSpPr>
          <p:spPr>
            <a:xfrm rot="5400000">
              <a:off x="3501050" y="405607"/>
              <a:ext cx="198438" cy="257175"/>
            </a:xfrm>
            <a:prstGeom prst="triangle">
              <a:avLst/>
            </a:prstGeom>
            <a:solidFill>
              <a:schemeClr val="tx1">
                <a:lumMod val="50000"/>
                <a:lumOff val="50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grpSp>
      <p:grpSp>
        <p:nvGrpSpPr>
          <p:cNvPr id="31" name="Group 6"/>
          <p:cNvGrpSpPr/>
          <p:nvPr/>
        </p:nvGrpSpPr>
        <p:grpSpPr>
          <a:xfrm>
            <a:off x="1560268" y="4474408"/>
            <a:ext cx="4896822" cy="1680813"/>
            <a:chOff x="7565389" y="2321151"/>
            <a:chExt cx="3836303" cy="1456671"/>
          </a:xfrm>
        </p:grpSpPr>
        <p:sp>
          <p:nvSpPr>
            <p:cNvPr id="32" name="Rectangle 7"/>
            <p:cNvSpPr/>
            <p:nvPr/>
          </p:nvSpPr>
          <p:spPr>
            <a:xfrm>
              <a:off x="7565390" y="2321151"/>
              <a:ext cx="3836302" cy="509016"/>
            </a:xfrm>
            <a:prstGeom prst="rect">
              <a:avLst/>
            </a:prstGeom>
          </p:spPr>
          <p:txBody>
            <a:bodyPr wrap="square">
              <a:spAutoFit/>
            </a:bodyPr>
            <a:lstStyle/>
            <a:p>
              <a:pPr algn="just">
                <a:lnSpc>
                  <a:spcPct val="150000"/>
                </a:lnSpc>
                <a:spcBef>
                  <a:spcPts val="0"/>
                </a:spcBef>
                <a:spcAft>
                  <a:spcPts val="0"/>
                </a:spcAft>
              </a:pPr>
              <a:r>
                <a:rPr lang="zh-CN" sz="2400" b="1" dirty="0">
                  <a:solidFill>
                    <a:schemeClr val="accent2">
                      <a:lumMod val="75000"/>
                    </a:schemeClr>
                  </a:solidFill>
                  <a:latin typeface="FZSongKeBenXiuKaiS-R-GB"/>
                  <a:ea typeface="FZSongKeBenXiuKaiS-R-GB"/>
                </a:rPr>
                <a:t>点击输入标题文本</a:t>
              </a:r>
              <a:endParaRPr lang="id-ID" sz="2400" b="1" dirty="0">
                <a:solidFill>
                  <a:schemeClr val="accent2">
                    <a:lumMod val="75000"/>
                  </a:schemeClr>
                </a:solidFill>
                <a:latin typeface="FZSongKeBenXiuKaiS-R-GB"/>
                <a:ea typeface="FZSongKeBenXiuKaiS-R-GB"/>
              </a:endParaRPr>
            </a:p>
          </p:txBody>
        </p:sp>
        <p:sp>
          <p:nvSpPr>
            <p:cNvPr id="33" name="Rectangle 8"/>
            <p:cNvSpPr/>
            <p:nvPr/>
          </p:nvSpPr>
          <p:spPr>
            <a:xfrm>
              <a:off x="7565389" y="2776127"/>
              <a:ext cx="3836303" cy="1001695"/>
            </a:xfrm>
            <a:prstGeom prst="rect">
              <a:avLst/>
            </a:prstGeom>
          </p:spPr>
          <p:txBody>
            <a:bodyPr wrap="square">
              <a:spAutoFit/>
            </a:bodyPr>
            <a:lstStyle/>
            <a:p>
              <a:pPr algn="just">
                <a:lnSpc>
                  <a:spcPct val="150000"/>
                </a:lnSpc>
              </a:pPr>
              <a:r>
                <a:rPr lang="zh-CN" sz="1600" dirty="0">
                  <a:solidFill>
                    <a:schemeClr val="bg2">
                      <a:lumMod val="25000"/>
                    </a:schemeClr>
                  </a:solidFill>
                  <a:latin typeface="FZSongKeBenXiuKaiS-R-GB"/>
                  <a:ea typeface="FZSongKeBenXiuKaiS-R-GB"/>
                </a:rPr>
                <a:t>点击此处输入标题文本点击此处输入标题文本点击此处输入标题文本点击此处输入标题文本点击此处输入标题文本点击此处输入标题文本</a:t>
              </a:r>
              <a:endParaRPr lang="id-ID" sz="1600" dirty="0">
                <a:solidFill>
                  <a:schemeClr val="bg2">
                    <a:lumMod val="25000"/>
                  </a:schemeClr>
                </a:solidFill>
                <a:latin typeface="FZSongKeBenXiuKaiS-R-GB"/>
                <a:ea typeface="FZSongKeBenXiuKaiS-R-GB"/>
              </a:endParaRPr>
            </a:p>
          </p:txBody>
        </p:sp>
      </p:grpSp>
      <p:cxnSp>
        <p:nvCxnSpPr>
          <p:cNvPr id="37" name="直接连接符 31"/>
          <p:cNvCxnSpPr/>
          <p:nvPr/>
        </p:nvCxnSpPr>
        <p:spPr>
          <a:xfrm>
            <a:off x="588964" y="5319590"/>
            <a:ext cx="0" cy="1538410"/>
          </a:xfrm>
          <a:prstGeom prst="line">
            <a:avLst/>
          </a:prstGeom>
          <a:ln w="6350">
            <a:solidFill>
              <a:schemeClr val="bg2">
                <a:lumMod val="75000"/>
              </a:schemeClr>
            </a:solidFill>
            <a:prstDash val="solid"/>
            <a:miter/>
          </a:ln>
        </p:spPr>
      </p:cxnSp>
      <p:sp>
        <p:nvSpPr>
          <p:cNvPr id="2" name="矩形 1"/>
          <p:cNvSpPr/>
          <p:nvPr/>
        </p:nvSpPr>
        <p:spPr>
          <a:xfrm>
            <a:off x="7324806" y="1611089"/>
            <a:ext cx="3980913" cy="4789622"/>
          </a:xfrm>
          <a:prstGeom prst="rect">
            <a:avLst/>
          </a:prstGeom>
          <a:noFill/>
          <a:ln w="12700">
            <a:solidFill>
              <a:schemeClr val="bg1"/>
            </a:solidFill>
            <a:prstDash val="solid"/>
            <a:miter/>
          </a:ln>
        </p:spPr>
        <p:txBody>
          <a:bodyPr vert="horz" wrap="square" lIns="91440" tIns="45720" rIns="91440" bIns="45720" numCol="1" spcCol="0" anchor="ctr" anchorCtr="0"/>
          <a:lstStyle/>
          <a:p>
            <a:pPr algn="ctr"/>
            <a:endParaRPr lang="zh-CN">
              <a:solidFill>
                <a:schemeClr val="lt1"/>
              </a:solidFill>
            </a:endParaRPr>
          </a:p>
        </p:txBody>
      </p:sp>
      <p:sp>
        <p:nvSpPr>
          <p:cNvPr id="34" name="Rectangle: Rounded Corners 14"/>
          <p:cNvSpPr/>
          <p:nvPr/>
        </p:nvSpPr>
        <p:spPr>
          <a:xfrm>
            <a:off x="791918" y="4628639"/>
            <a:ext cx="644525" cy="644525"/>
          </a:xfrm>
          <a:prstGeom prst="roundRect">
            <a:avLst/>
          </a:prstGeom>
          <a:solidFill>
            <a:srgbClr val="B2A99E"/>
          </a:solidFill>
          <a:ln>
            <a:noFill/>
          </a:ln>
        </p:spPr>
        <p:txBody>
          <a:bodyPr anchor="ctr"/>
          <a:lstStyle/>
          <a:p>
            <a:pPr algn="ctr">
              <a:spcBef>
                <a:spcPts val="0"/>
              </a:spcBef>
              <a:spcAft>
                <a:spcPts val="0"/>
              </a:spcAft>
            </a:pPr>
            <a:endParaRPr lang="en-US">
              <a:solidFill>
                <a:schemeClr val="tx2"/>
              </a:solidFill>
              <a:latin typeface="FZSongKeBenXiuKaiS-R-GB"/>
              <a:ea typeface="FZSongKeBenXiuKaiS-R-GB"/>
            </a:endParaRPr>
          </a:p>
        </p:txBody>
      </p:sp>
      <p:pic>
        <p:nvPicPr>
          <p:cNvPr id="4" name="图形 3"/>
          <p:cNvPicPr>
            <a:picLocks noChangeAspect="1"/>
          </p:cNvPicPr>
          <p:nvPr/>
        </p:nvPicPr>
        <p:blipFill>
          <a:blip r:embed="rId3"/>
          <a:stretch/>
        </p:blipFill>
        <p:spPr>
          <a:xfrm>
            <a:off x="886281" y="4711981"/>
            <a:ext cx="477839" cy="477839"/>
          </a:xfrm>
          <a:prstGeom prst="rect">
            <a:avLst/>
          </a:prstGeom>
        </p:spPr>
      </p:pic>
      <p:pic>
        <p:nvPicPr>
          <p:cNvPr id="10" name="图形 9"/>
          <p:cNvPicPr>
            <a:picLocks noChangeAspect="1"/>
          </p:cNvPicPr>
          <p:nvPr/>
        </p:nvPicPr>
        <p:blipFill>
          <a:blip r:embed="rId4"/>
          <a:stretch/>
        </p:blipFill>
        <p:spPr>
          <a:xfrm>
            <a:off x="879230" y="2967143"/>
            <a:ext cx="477839" cy="477839"/>
          </a:xfrm>
          <a:prstGeom prst="rect">
            <a:avLst/>
          </a:prstGeom>
        </p:spPr>
      </p:pic>
      <p:sp>
        <p:nvSpPr>
          <p:cNvPr id="39" name="文本框 10"/>
          <p:cNvSpPr txBox="1">
            <a:spLocks noChangeArrowheads="1"/>
          </p:cNvSpPr>
          <p:nvPr/>
        </p:nvSpPr>
        <p:spPr>
          <a:xfrm>
            <a:off x="519817" y="402348"/>
            <a:ext cx="2960686" cy="707886"/>
          </a:xfrm>
          <a:prstGeom prst="rect">
            <a:avLst/>
          </a:prstGeom>
          <a:noFill/>
          <a:ln>
            <a:noFill/>
          </a:ln>
        </p:spPr>
        <p:txBody>
          <a:bodyPr wrap="square">
            <a:spAutoFit/>
          </a:bodyP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r>
              <a:rPr lang="zh-CN" sz="4000" b="1" dirty="0">
                <a:solidFill>
                  <a:schemeClr val="accent2">
                    <a:lumMod val="75000"/>
                  </a:schemeClr>
                </a:solidFill>
                <a:latin typeface="Source Han Serif SC Heavy"/>
                <a:ea typeface="Source Han Serif SC Heavy"/>
              </a:rPr>
              <a:t>输入标题</a:t>
            </a:r>
            <a:endParaRPr lang="en-US" sz="4000" b="1" dirty="0">
              <a:solidFill>
                <a:schemeClr val="accent2">
                  <a:lumMod val="75000"/>
                </a:schemeClr>
              </a:solidFill>
              <a:latin typeface="Source Han Serif SC Heavy"/>
              <a:ea typeface="Source Han Serif SC Heavy"/>
            </a:endParaRPr>
          </a:p>
        </p:txBody>
      </p:sp>
      <p:pic>
        <p:nvPicPr>
          <p:cNvPr id="42" name="图片 41">
            <a:extLst>
              <a:ext uri="{FF2B5EF4-FFF2-40B4-BE49-F238E27FC236}">
                <a16:creationId xmlns:a16="http://schemas.microsoft.com/office/drawing/2014/main" id="{60F1166E-D3BC-4CB6-AC1B-D5FF1E344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6051" y="-110180"/>
            <a:ext cx="3190128" cy="11640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A0AAE9-A2C0-4A37-80AF-B7F453F342E3}"/>
              </a:ext>
            </a:extLst>
          </p:cNvPr>
          <p:cNvPicPr>
            <a:picLocks noChangeAspect="1"/>
          </p:cNvPicPr>
          <p:nvPr/>
        </p:nvPicPr>
        <p:blipFill rotWithShape="1">
          <a:blip r:embed="rId3">
            <a:extLst>
              <a:ext uri="{28A0092B-C50C-407E-A947-70E740481C1C}">
                <a14:useLocalDpi xmlns:a14="http://schemas.microsoft.com/office/drawing/2010/main" val="0"/>
              </a:ext>
            </a:extLst>
          </a:blip>
          <a:srcRect l="1" r="1" b="19309"/>
          <a:stretch/>
        </p:blipFill>
        <p:spPr>
          <a:xfrm>
            <a:off x="0" y="0"/>
            <a:ext cx="12192000" cy="6858000"/>
          </a:xfrm>
          <a:prstGeom prst="rect">
            <a:avLst/>
          </a:prstGeom>
        </p:spPr>
      </p:pic>
      <p:sp>
        <p:nvSpPr>
          <p:cNvPr id="11" name="矩形 10">
            <a:extLst>
              <a:ext uri="{FF2B5EF4-FFF2-40B4-BE49-F238E27FC236}">
                <a16:creationId xmlns:a16="http://schemas.microsoft.com/office/drawing/2014/main" id="{40B22783-C7E7-49AF-B72D-19C103C3C2D4}"/>
              </a:ext>
            </a:extLst>
          </p:cNvPr>
          <p:cNvSpPr/>
          <p:nvPr/>
        </p:nvSpPr>
        <p:spPr>
          <a:xfrm>
            <a:off x="-107576" y="-121024"/>
            <a:ext cx="6320807" cy="7073153"/>
          </a:xfrm>
          <a:prstGeom prst="rect">
            <a:avLst/>
          </a:prstGeom>
          <a:gradFill flip="none" rotWithShape="1">
            <a:gsLst>
              <a:gs pos="9000">
                <a:schemeClr val="accent1">
                  <a:lumMod val="5000"/>
                  <a:lumOff val="95000"/>
                  <a:alpha val="0"/>
                </a:schemeClr>
              </a:gs>
              <a:gs pos="62000">
                <a:schemeClr val="accent1">
                  <a:lumMod val="40000"/>
                  <a:lumOff val="60000"/>
                  <a:alpha val="6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40344" y="1770094"/>
            <a:ext cx="4615759" cy="1938727"/>
            <a:chOff x="647565" y="2195025"/>
            <a:chExt cx="4615759" cy="1938727"/>
          </a:xfrm>
        </p:grpSpPr>
        <p:sp>
          <p:nvSpPr>
            <p:cNvPr id="20" name="Text Placeholder 5"/>
            <p:cNvSpPr txBox="1"/>
            <p:nvPr/>
          </p:nvSpPr>
          <p:spPr>
            <a:xfrm>
              <a:off x="647565" y="2218907"/>
              <a:ext cx="2557516" cy="587417"/>
            </a:xfrm>
            <a:prstGeom prst="rect">
              <a:avLst/>
            </a:prstGeom>
          </p:spPr>
          <p:txBody>
            <a:bodyPr/>
            <a:lstStyle>
              <a:lvl1pPr marL="228600" lvl="0" indent="-228600" algn="l" defTabSz="914400">
                <a:lnSpc>
                  <a:spcPct val="90000"/>
                </a:lnSpc>
                <a:spcBef>
                  <a:spcPts val="1000"/>
                </a:spcBef>
                <a:buFont typeface="Arial" charset="0"/>
                <a:buChar char="•"/>
                <a:defRPr sz="2800" kern="1200">
                  <a:solidFill>
                    <a:schemeClr val="tx1"/>
                  </a:solidFill>
                  <a:latin typeface="思源黑体 CN Light"/>
                  <a:ea typeface="思源黑体 CN Regular"/>
                </a:defRPr>
              </a:lvl1pPr>
              <a:lvl2pPr marL="685800" lvl="1" indent="-228600" algn="l" defTabSz="914400">
                <a:lnSpc>
                  <a:spcPct val="90000"/>
                </a:lnSpc>
                <a:spcBef>
                  <a:spcPts val="500"/>
                </a:spcBef>
                <a:buFont typeface="Arial" charset="0"/>
                <a:buChar char="•"/>
                <a:defRPr sz="2400" kern="1200">
                  <a:solidFill>
                    <a:schemeClr val="tx1"/>
                  </a:solidFill>
                  <a:latin typeface="思源黑体 CN Light"/>
                  <a:ea typeface="思源黑体 CN Regular"/>
                </a:defRPr>
              </a:lvl2pPr>
              <a:lvl3pPr marL="1143000" lvl="2" indent="-228600" algn="l" defTabSz="914400">
                <a:lnSpc>
                  <a:spcPct val="90000"/>
                </a:lnSpc>
                <a:spcBef>
                  <a:spcPts val="500"/>
                </a:spcBef>
                <a:buFont typeface="Arial" charset="0"/>
                <a:buChar char="•"/>
                <a:defRPr sz="2000" kern="1200">
                  <a:solidFill>
                    <a:schemeClr val="tx1"/>
                  </a:solidFill>
                  <a:latin typeface="思源黑体 CN Light"/>
                  <a:ea typeface="思源黑体 CN Regular"/>
                </a:defRPr>
              </a:lvl3pPr>
              <a:lvl4pPr marL="1600200" lvl="3"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4pPr>
              <a:lvl5pPr marL="2057400" lvl="4"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5pPr>
              <a:lvl6pPr marL="2514600" lvl="5"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6pPr>
              <a:lvl7pPr marL="2971800" lvl="6"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7pPr>
              <a:lvl8pPr marL="3429000" lvl="7"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8pPr>
              <a:lvl9pPr marL="3886200" lvl="8" indent="-228600" algn="l" defTabSz="914400">
                <a:lnSpc>
                  <a:spcPct val="90000"/>
                </a:lnSpc>
                <a:spcBef>
                  <a:spcPts val="500"/>
                </a:spcBef>
                <a:buFont typeface="Arial" charset="0"/>
                <a:buChar char="•"/>
                <a:defRPr sz="1800" kern="1200">
                  <a:solidFill>
                    <a:schemeClr val="tx1"/>
                  </a:solidFill>
                  <a:latin typeface="思源黑体 CN Light"/>
                  <a:ea typeface="思源黑体 CN Regular"/>
                </a:defRPr>
              </a:lvl9pPr>
            </a:lstStyle>
            <a:p>
              <a:pPr marL="0" indent="0">
                <a:buNone/>
              </a:pPr>
              <a:r>
                <a:rPr lang="en-US" sz="5400" b="1">
                  <a:solidFill>
                    <a:schemeClr val="bg1"/>
                  </a:solidFill>
                  <a:latin typeface="Source Han Serif SC Heavy"/>
                  <a:ea typeface="Source Han Serif SC Heavy"/>
                </a:rPr>
                <a:t>03</a:t>
              </a:r>
              <a:endParaRPr lang="ko-KR" sz="5400" b="1">
                <a:solidFill>
                  <a:schemeClr val="bg1"/>
                </a:solidFill>
                <a:latin typeface="Source Han Serif SC Heavy"/>
                <a:ea typeface="Source Han Serif SC Heavy"/>
              </a:endParaRPr>
            </a:p>
          </p:txBody>
        </p:sp>
        <p:cxnSp>
          <p:nvCxnSpPr>
            <p:cNvPr id="30" name="Straight Connector 11"/>
            <p:cNvCxnSpPr/>
            <p:nvPr/>
          </p:nvCxnSpPr>
          <p:spPr>
            <a:xfrm>
              <a:off x="647565" y="3071800"/>
              <a:ext cx="4615759" cy="0"/>
            </a:xfrm>
            <a:prstGeom prst="line">
              <a:avLst/>
            </a:prstGeom>
            <a:ln w="28575">
              <a:solidFill>
                <a:schemeClr val="bg1"/>
              </a:solidFill>
              <a:prstDash val="solid"/>
              <a:miter/>
            </a:ln>
          </p:spPr>
        </p:cxnSp>
        <p:sp>
          <p:nvSpPr>
            <p:cNvPr id="43" name="矩形8435759"/>
            <p:cNvSpPr/>
            <p:nvPr/>
          </p:nvSpPr>
          <p:spPr>
            <a:xfrm>
              <a:off x="1926323" y="2195025"/>
              <a:ext cx="2492990" cy="830997"/>
            </a:xfrm>
            <a:prstGeom prst="rect">
              <a:avLst/>
            </a:prstGeom>
          </p:spPr>
          <p:txBody>
            <a:bodyPr wrap="none">
              <a:spAutoFit/>
            </a:bodyPr>
            <a:lstStyle/>
            <a:p>
              <a:r>
                <a:rPr lang="zh-CN" sz="4800" b="1" spc="-300" dirty="0">
                  <a:solidFill>
                    <a:schemeClr val="bg1"/>
                  </a:solidFill>
                  <a:latin typeface="Source Han Serif SC Heavy"/>
                  <a:ea typeface="Source Han Serif SC Heavy"/>
                </a:rPr>
                <a:t>输入标题</a:t>
              </a:r>
              <a:endParaRPr lang="en-US" sz="4800" b="1" spc="-300" dirty="0">
                <a:solidFill>
                  <a:schemeClr val="bg1"/>
                </a:solidFill>
                <a:latin typeface="Source Han Serif SC Heavy"/>
                <a:ea typeface="Source Han Serif SC Heavy"/>
              </a:endParaRPr>
            </a:p>
          </p:txBody>
        </p:sp>
        <p:sp>
          <p:nvSpPr>
            <p:cNvPr id="21" name="矩形8435759"/>
            <p:cNvSpPr/>
            <p:nvPr/>
          </p:nvSpPr>
          <p:spPr>
            <a:xfrm>
              <a:off x="647565" y="3302755"/>
              <a:ext cx="4615759" cy="830997"/>
            </a:xfrm>
            <a:prstGeom prst="rect">
              <a:avLst/>
            </a:prstGeom>
          </p:spPr>
          <p:txBody>
            <a:bodyPr wrap="square">
              <a:spAutoFit/>
            </a:bodyPr>
            <a:lstStyle/>
            <a:p>
              <a:pPr algn="just"/>
              <a:r>
                <a:rPr lang="zh-CN" sz="2400">
                  <a:solidFill>
                    <a:schemeClr val="bg1"/>
                  </a:solidFill>
                  <a:latin typeface="Source Han Serif SC Light"/>
                  <a:ea typeface="Source Han Serif SC Light"/>
                </a:rPr>
                <a:t>输入标题文本输入标题文本输入标题文本输入标题文本</a:t>
              </a:r>
              <a:endParaRPr lang="en-US" sz="2400">
                <a:solidFill>
                  <a:schemeClr val="bg1"/>
                </a:solidFill>
                <a:latin typeface="Source Han Serif SC Light"/>
                <a:ea typeface="Source Han Serif SC Light"/>
              </a:endParaRPr>
            </a:p>
          </p:txBody>
        </p:sp>
      </p:grpSp>
      <p:pic>
        <p:nvPicPr>
          <p:cNvPr id="6" name="图片 5">
            <a:extLst>
              <a:ext uri="{FF2B5EF4-FFF2-40B4-BE49-F238E27FC236}">
                <a16:creationId xmlns:a16="http://schemas.microsoft.com/office/drawing/2014/main" id="{7FD8DE5E-83B1-4D75-BFDC-253824F42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59" y="5749837"/>
            <a:ext cx="2893468" cy="9306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36F64AE-B758-4B6B-A17E-08E5BCD77F0D}"/>
              </a:ext>
            </a:extLst>
          </p:cNvPr>
          <p:cNvPicPr>
            <a:picLocks noChangeAspect="1"/>
          </p:cNvPicPr>
          <p:nvPr/>
        </p:nvPicPr>
        <p:blipFill rotWithShape="1">
          <a:blip r:embed="rId3">
            <a:extLst>
              <a:ext uri="{28A0092B-C50C-407E-A947-70E740481C1C}">
                <a14:useLocalDpi xmlns:a14="http://schemas.microsoft.com/office/drawing/2010/main" val="0"/>
              </a:ext>
            </a:extLst>
          </a:blip>
          <a:srcRect l="-3" t="15666" r="4"/>
          <a:stretch/>
        </p:blipFill>
        <p:spPr>
          <a:xfrm>
            <a:off x="0" y="0"/>
            <a:ext cx="12192000" cy="6858000"/>
          </a:xfrm>
          <a:prstGeom prst="rect">
            <a:avLst/>
          </a:prstGeom>
        </p:spPr>
      </p:pic>
      <p:sp>
        <p:nvSpPr>
          <p:cNvPr id="96" name="矩形 95">
            <a:extLst>
              <a:ext uri="{FF2B5EF4-FFF2-40B4-BE49-F238E27FC236}">
                <a16:creationId xmlns:a16="http://schemas.microsoft.com/office/drawing/2014/main" id="{91860FB2-2397-4397-A4E5-6978B21C047E}"/>
              </a:ext>
            </a:extLst>
          </p:cNvPr>
          <p:cNvSpPr/>
          <p:nvPr/>
        </p:nvSpPr>
        <p:spPr>
          <a:xfrm>
            <a:off x="0" y="-1"/>
            <a:ext cx="12191999" cy="6858002"/>
          </a:xfrm>
          <a:prstGeom prst="rect">
            <a:avLst/>
          </a:prstGeom>
          <a:solidFill>
            <a:schemeClr val="bg1">
              <a:lumMod val="6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 name="组合 26"/>
          <p:cNvGrpSpPr/>
          <p:nvPr/>
        </p:nvGrpSpPr>
        <p:grpSpPr>
          <a:xfrm>
            <a:off x="295275" y="402348"/>
            <a:ext cx="4055881" cy="760413"/>
            <a:chOff x="295275" y="231775"/>
            <a:chExt cx="4055881" cy="760413"/>
          </a:xfrm>
        </p:grpSpPr>
        <p:cxnSp>
          <p:nvCxnSpPr>
            <p:cNvPr id="29" name="直接箭头连接符 11"/>
            <p:cNvCxnSpPr/>
            <p:nvPr/>
          </p:nvCxnSpPr>
          <p:spPr>
            <a:xfrm>
              <a:off x="588963" y="922338"/>
              <a:ext cx="2891539" cy="0"/>
            </a:xfrm>
            <a:prstGeom prst="straightConnector1">
              <a:avLst/>
            </a:prstGeom>
            <a:ln w="12700">
              <a:solidFill>
                <a:schemeClr val="bg2">
                  <a:lumMod val="50000"/>
                </a:schemeClr>
              </a:solidFill>
              <a:prstDash val="solid"/>
              <a:miter/>
            </a:ln>
          </p:spPr>
        </p:cxnSp>
        <p:sp>
          <p:nvSpPr>
            <p:cNvPr id="47" name="矩形 46"/>
            <p:cNvSpPr/>
            <p:nvPr/>
          </p:nvSpPr>
          <p:spPr>
            <a:xfrm>
              <a:off x="295275" y="231775"/>
              <a:ext cx="104775" cy="760413"/>
            </a:xfrm>
            <a:prstGeom prst="rect">
              <a:avLst/>
            </a:prstGeom>
            <a:solidFill>
              <a:schemeClr val="bg2">
                <a:lumMod val="50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48" name="等腰三角形 18"/>
            <p:cNvSpPr/>
            <p:nvPr/>
          </p:nvSpPr>
          <p:spPr>
            <a:xfrm rot="5400000">
              <a:off x="4124144" y="406401"/>
              <a:ext cx="196850" cy="257175"/>
            </a:xfrm>
            <a:prstGeom prst="triangle">
              <a:avLst/>
            </a:prstGeom>
            <a:solidFill>
              <a:schemeClr val="tx1">
                <a:lumMod val="95000"/>
                <a:lumOff val="5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49" name="等腰三角形 22"/>
            <p:cNvSpPr/>
            <p:nvPr/>
          </p:nvSpPr>
          <p:spPr>
            <a:xfrm rot="5400000">
              <a:off x="3812994" y="406401"/>
              <a:ext cx="196850" cy="257175"/>
            </a:xfrm>
            <a:prstGeom prst="triangle">
              <a:avLst/>
            </a:prstGeom>
            <a:solidFill>
              <a:schemeClr val="tx1">
                <a:lumMod val="75000"/>
                <a:lumOff val="25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sp>
          <p:nvSpPr>
            <p:cNvPr id="50" name="等腰三角形 23"/>
            <p:cNvSpPr/>
            <p:nvPr/>
          </p:nvSpPr>
          <p:spPr>
            <a:xfrm rot="5400000">
              <a:off x="3501050" y="405607"/>
              <a:ext cx="198438" cy="257175"/>
            </a:xfrm>
            <a:prstGeom prst="triangle">
              <a:avLst/>
            </a:prstGeom>
            <a:solidFill>
              <a:schemeClr val="tx1">
                <a:lumMod val="50000"/>
                <a:lumOff val="50000"/>
              </a:schemeClr>
            </a:solidFill>
            <a:ln>
              <a:noFill/>
            </a:ln>
          </p:spPr>
          <p:txBody>
            <a:bodyPr anchor="ct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pPr algn="ctr"/>
              <a:endParaRPr lang="zh-CN">
                <a:solidFill>
                  <a:srgbClr val="FFFFFF"/>
                </a:solidFill>
              </a:endParaRPr>
            </a:p>
          </p:txBody>
        </p:sp>
      </p:grpSp>
      <p:grpSp>
        <p:nvGrpSpPr>
          <p:cNvPr id="6" name="组合 5"/>
          <p:cNvGrpSpPr/>
          <p:nvPr/>
        </p:nvGrpSpPr>
        <p:grpSpPr>
          <a:xfrm>
            <a:off x="704620" y="1490885"/>
            <a:ext cx="10916571" cy="4935270"/>
            <a:chOff x="1170653" y="1613706"/>
            <a:chExt cx="10109924" cy="4570592"/>
          </a:xfrm>
        </p:grpSpPr>
        <p:sp>
          <p:nvSpPr>
            <p:cNvPr id="31" name="任意多边形 16"/>
            <p:cNvSpPr/>
            <p:nvPr/>
          </p:nvSpPr>
          <p:spPr>
            <a:xfrm>
              <a:off x="2347454" y="2920698"/>
              <a:ext cx="7895252" cy="3138497"/>
            </a:xfrm>
            <a:custGeom>
              <a:avLst/>
              <a:gdLst/>
              <a:ahLst/>
              <a:cxnLst/>
              <a:rect l="l" t="t" r="r" b="b"/>
              <a:pathLst>
                <a:path w="7895252" h="3138497">
                  <a:moveTo>
                    <a:pt x="0" y="3138497"/>
                  </a:moveTo>
                  <a:cubicBezTo>
                    <a:pt x="1222255" y="1886334"/>
                    <a:pt x="2397702" y="1180287"/>
                    <a:pt x="3713577" y="657578"/>
                  </a:cubicBezTo>
                  <a:cubicBezTo>
                    <a:pt x="5029453" y="134869"/>
                    <a:pt x="7060478" y="-21164"/>
                    <a:pt x="7895252" y="2240"/>
                  </a:cubicBezTo>
                </a:path>
              </a:pathLst>
            </a:custGeom>
            <a:ln w="19050">
              <a:solidFill>
                <a:schemeClr val="tx1">
                  <a:lumMod val="50000"/>
                  <a:lumOff val="50000"/>
                </a:schemeClr>
              </a:solidFill>
              <a:prstDash val="solid"/>
              <a:miter/>
            </a:ln>
          </p:spPr>
          <p:txBody>
            <a:bodyPr anchor="ctr"/>
            <a:lstStyle/>
            <a:p>
              <a:pPr algn="ctr"/>
              <a:endParaRPr lang="zh-CN" sz="2400">
                <a:solidFill>
                  <a:schemeClr val="bg2">
                    <a:lumMod val="50000"/>
                  </a:schemeClr>
                </a:solidFill>
                <a:latin typeface="FZYaSongS-B-GB"/>
                <a:ea typeface="FZYaSongS-B-GB"/>
              </a:endParaRPr>
            </a:p>
          </p:txBody>
        </p:sp>
        <p:sp>
          <p:nvSpPr>
            <p:cNvPr id="32" name="椭圆 6"/>
            <p:cNvSpPr/>
            <p:nvPr/>
          </p:nvSpPr>
          <p:spPr>
            <a:xfrm rot="19920000">
              <a:off x="2851973" y="3832945"/>
              <a:ext cx="870036" cy="1048464"/>
            </a:xfrm>
            <a:custGeom>
              <a:avLst/>
              <a:gdLst/>
              <a:ahLst/>
              <a:cxnLst/>
              <a:rect l="l" t="t" r="r" b="b"/>
              <a:pathLst>
                <a:path w="870036" h="1048464">
                  <a:moveTo>
                    <a:pt x="435018" y="0"/>
                  </a:moveTo>
                  <a:cubicBezTo>
                    <a:pt x="675272" y="0"/>
                    <a:pt x="870036" y="194764"/>
                    <a:pt x="870036" y="435018"/>
                  </a:cubicBezTo>
                  <a:cubicBezTo>
                    <a:pt x="870036" y="635938"/>
                    <a:pt x="733824" y="805044"/>
                    <a:pt x="548231" y="853269"/>
                  </a:cubicBezTo>
                  <a:lnTo>
                    <a:pt x="435018" y="1048464"/>
                  </a:lnTo>
                  <a:lnTo>
                    <a:pt x="321805" y="853269"/>
                  </a:lnTo>
                  <a:cubicBezTo>
                    <a:pt x="136212" y="805044"/>
                    <a:pt x="0" y="635938"/>
                    <a:pt x="0" y="435018"/>
                  </a:cubicBezTo>
                  <a:cubicBezTo>
                    <a:pt x="0" y="194764"/>
                    <a:pt x="194764" y="0"/>
                    <a:pt x="435018" y="0"/>
                  </a:cubicBezTo>
                  <a:close/>
                </a:path>
              </a:pathLst>
            </a:custGeom>
            <a:noFill/>
            <a:ln w="3175">
              <a:solidFill>
                <a:schemeClr val="tx2"/>
              </a:solidFill>
              <a:prstDash val="solid"/>
              <a:miter/>
            </a:ln>
          </p:spPr>
          <p:txBody>
            <a:bodyPr anchor="ctr"/>
            <a:lstStyle/>
            <a:p>
              <a:pPr algn="ctr"/>
              <a:endParaRPr lang="zh-CN" sz="2400">
                <a:solidFill>
                  <a:schemeClr val="bg2">
                    <a:lumMod val="50000"/>
                  </a:schemeClr>
                </a:solidFill>
                <a:latin typeface="FZYaSongS-B-GB"/>
                <a:ea typeface="FZYaSongS-B-GB"/>
              </a:endParaRPr>
            </a:p>
          </p:txBody>
        </p:sp>
        <p:sp>
          <p:nvSpPr>
            <p:cNvPr id="33" name="椭圆 6"/>
            <p:cNvSpPr/>
            <p:nvPr/>
          </p:nvSpPr>
          <p:spPr>
            <a:xfrm rot="19920000">
              <a:off x="2927628" y="3924116"/>
              <a:ext cx="718726" cy="866122"/>
            </a:xfrm>
            <a:custGeom>
              <a:avLst/>
              <a:gdLst/>
              <a:ahLst/>
              <a:cxnLst/>
              <a:rect l="l" t="t" r="r" b="b"/>
              <a:pathLst>
                <a:path w="718726" h="866122">
                  <a:moveTo>
                    <a:pt x="359363" y="0"/>
                  </a:moveTo>
                  <a:cubicBezTo>
                    <a:pt x="557834" y="0"/>
                    <a:pt x="718726" y="160892"/>
                    <a:pt x="718726" y="359362"/>
                  </a:cubicBezTo>
                  <a:cubicBezTo>
                    <a:pt x="718726" y="525340"/>
                    <a:pt x="606203" y="665036"/>
                    <a:pt x="452887" y="704874"/>
                  </a:cubicBezTo>
                  <a:lnTo>
                    <a:pt x="359363" y="866122"/>
                  </a:lnTo>
                  <a:lnTo>
                    <a:pt x="265839" y="704874"/>
                  </a:lnTo>
                  <a:cubicBezTo>
                    <a:pt x="112523" y="665036"/>
                    <a:pt x="0" y="525340"/>
                    <a:pt x="0" y="359362"/>
                  </a:cubicBezTo>
                  <a:cubicBezTo>
                    <a:pt x="0" y="160892"/>
                    <a:pt x="160892" y="0"/>
                    <a:pt x="359363" y="0"/>
                  </a:cubicBezTo>
                  <a:close/>
                </a:path>
              </a:pathLst>
            </a:custGeom>
            <a:solidFill>
              <a:schemeClr val="tx2"/>
            </a:solidFill>
            <a:ln w="15875"/>
            <a:effectLst>
              <a:outerShdw blurRad="190500" dist="63500" dir="2700000" algn="tl" rotWithShape="0">
                <a:srgbClr val="000000">
                  <a:alpha val="30000"/>
                </a:srgbClr>
              </a:outerShdw>
            </a:effectLst>
          </p:spPr>
          <p:txBody>
            <a:bodyPr vert="horz" wrap="square" lIns="115715" tIns="57857" rIns="115715" bIns="57857" numCol="1" anchor="t" anchorCtr="0"/>
            <a:lstStyle/>
            <a:p>
              <a:endParaRPr lang="zh-CN" sz="2400">
                <a:solidFill>
                  <a:schemeClr val="bg2">
                    <a:lumMod val="50000"/>
                  </a:schemeClr>
                </a:solidFill>
                <a:latin typeface="FZYaSongS-B-GB"/>
                <a:ea typeface="FZYaSongS-B-GB"/>
              </a:endParaRPr>
            </a:p>
          </p:txBody>
        </p:sp>
        <p:sp>
          <p:nvSpPr>
            <p:cNvPr id="34" name="TextBox 19"/>
            <p:cNvSpPr txBox="1"/>
            <p:nvPr/>
          </p:nvSpPr>
          <p:spPr>
            <a:xfrm>
              <a:off x="2971187" y="4067142"/>
              <a:ext cx="459025" cy="427552"/>
            </a:xfrm>
            <a:prstGeom prst="rect">
              <a:avLst/>
            </a:prstGeom>
            <a:noFill/>
          </p:spPr>
          <p:txBody>
            <a:bodyPr wrap="none">
              <a:spAutoFit/>
            </a:bodyPr>
            <a:lstStyle/>
            <a:p>
              <a:r>
                <a:rPr lang="en-US"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rPr>
                <a:t>01</a:t>
              </a:r>
              <a:endParaRPr lang="zh-CN"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endParaRPr>
            </a:p>
          </p:txBody>
        </p:sp>
        <p:grpSp>
          <p:nvGrpSpPr>
            <p:cNvPr id="35" name="组合 34"/>
            <p:cNvGrpSpPr/>
            <p:nvPr/>
          </p:nvGrpSpPr>
          <p:grpSpPr>
            <a:xfrm>
              <a:off x="3492694" y="4835635"/>
              <a:ext cx="232232" cy="232232"/>
              <a:chOff x="2690610" y="3640348"/>
              <a:chExt cx="193527" cy="193527"/>
            </a:xfrm>
          </p:grpSpPr>
          <p:sp>
            <p:nvSpPr>
              <p:cNvPr id="36" name="椭圆 35"/>
              <p:cNvSpPr/>
              <p:nvPr/>
            </p:nvSpPr>
            <p:spPr>
              <a:xfrm>
                <a:off x="2690610" y="3640348"/>
                <a:ext cx="193527" cy="193527"/>
              </a:xfrm>
              <a:prstGeom prst="ellipse">
                <a:avLst/>
              </a:prstGeom>
              <a:solidFill>
                <a:schemeClr val="tx2"/>
              </a:solidFill>
              <a:ln>
                <a:noFill/>
              </a:ln>
            </p:spPr>
            <p:txBody>
              <a:bodyPr anchor="ctr"/>
              <a:lstStyle/>
              <a:p>
                <a:pPr algn="ctr"/>
                <a:endParaRPr lang="zh-CN" sz="2400">
                  <a:solidFill>
                    <a:schemeClr val="bg2">
                      <a:lumMod val="50000"/>
                    </a:schemeClr>
                  </a:solidFill>
                  <a:latin typeface="FZYaSongS-B-GB"/>
                  <a:ea typeface="FZYaSongS-B-GB"/>
                </a:endParaRPr>
              </a:p>
            </p:txBody>
          </p:sp>
          <p:sp>
            <p:nvSpPr>
              <p:cNvPr id="37" name="椭圆 36"/>
              <p:cNvSpPr/>
              <p:nvPr/>
            </p:nvSpPr>
            <p:spPr>
              <a:xfrm>
                <a:off x="2738997" y="3688735"/>
                <a:ext cx="96753" cy="96753"/>
              </a:xfrm>
              <a:prstGeom prst="ellipse">
                <a:avLst/>
              </a:prstGeom>
              <a:solidFill>
                <a:schemeClr val="bg1"/>
              </a:solidFill>
              <a:ln>
                <a:noFill/>
              </a:ln>
            </p:spPr>
            <p:txBody>
              <a:bodyPr anchor="ctr"/>
              <a:lstStyle/>
              <a:p>
                <a:pPr algn="ctr"/>
                <a:endParaRPr lang="zh-CN" sz="2400">
                  <a:solidFill>
                    <a:schemeClr val="bg2">
                      <a:lumMod val="50000"/>
                    </a:schemeClr>
                  </a:solidFill>
                  <a:latin typeface="FZYaSongS-B-GB"/>
                  <a:ea typeface="FZYaSongS-B-GB"/>
                </a:endParaRPr>
              </a:p>
            </p:txBody>
          </p:sp>
        </p:grpSp>
        <p:grpSp>
          <p:nvGrpSpPr>
            <p:cNvPr id="38" name="组合 37"/>
            <p:cNvGrpSpPr/>
            <p:nvPr/>
          </p:nvGrpSpPr>
          <p:grpSpPr>
            <a:xfrm>
              <a:off x="4610286" y="4092734"/>
              <a:ext cx="232232" cy="232232"/>
              <a:chOff x="3621936" y="3021264"/>
              <a:chExt cx="193527" cy="193527"/>
            </a:xfrm>
          </p:grpSpPr>
          <p:sp>
            <p:nvSpPr>
              <p:cNvPr id="39" name="椭圆 38"/>
              <p:cNvSpPr/>
              <p:nvPr/>
            </p:nvSpPr>
            <p:spPr>
              <a:xfrm>
                <a:off x="3621936" y="3021264"/>
                <a:ext cx="193527" cy="193527"/>
              </a:xfrm>
              <a:prstGeom prst="ellipse">
                <a:avLst/>
              </a:prstGeom>
              <a:solidFill>
                <a:schemeClr val="tx1">
                  <a:lumMod val="75000"/>
                  <a:lumOff val="25000"/>
                </a:schemeClr>
              </a:solidFill>
              <a:ln>
                <a:noFill/>
              </a:ln>
            </p:spPr>
            <p:txBody>
              <a:bodyPr anchor="ctr"/>
              <a:lstStyle/>
              <a:p>
                <a:pPr algn="ctr"/>
                <a:endParaRPr lang="zh-CN" sz="2400">
                  <a:solidFill>
                    <a:schemeClr val="bg2">
                      <a:lumMod val="50000"/>
                    </a:schemeClr>
                  </a:solidFill>
                  <a:latin typeface="FZYaSongS-B-GB"/>
                  <a:ea typeface="FZYaSongS-B-GB"/>
                </a:endParaRPr>
              </a:p>
            </p:txBody>
          </p:sp>
          <p:sp>
            <p:nvSpPr>
              <p:cNvPr id="40" name="椭圆 39"/>
              <p:cNvSpPr/>
              <p:nvPr/>
            </p:nvSpPr>
            <p:spPr>
              <a:xfrm>
                <a:off x="3670323" y="3069651"/>
                <a:ext cx="96753" cy="96753"/>
              </a:xfrm>
              <a:prstGeom prst="ellipse">
                <a:avLst/>
              </a:prstGeom>
              <a:solidFill>
                <a:schemeClr val="bg1"/>
              </a:solidFill>
              <a:ln>
                <a:noFill/>
              </a:ln>
            </p:spPr>
            <p:txBody>
              <a:bodyPr anchor="ctr"/>
              <a:lstStyle/>
              <a:p>
                <a:pPr algn="ctr"/>
                <a:endParaRPr lang="zh-CN" sz="2400">
                  <a:solidFill>
                    <a:schemeClr val="bg2">
                      <a:lumMod val="50000"/>
                    </a:schemeClr>
                  </a:solidFill>
                  <a:latin typeface="FZYaSongS-B-GB"/>
                  <a:ea typeface="FZYaSongS-B-GB"/>
                </a:endParaRPr>
              </a:p>
            </p:txBody>
          </p:sp>
        </p:grpSp>
        <p:grpSp>
          <p:nvGrpSpPr>
            <p:cNvPr id="41" name="组合 40"/>
            <p:cNvGrpSpPr/>
            <p:nvPr/>
          </p:nvGrpSpPr>
          <p:grpSpPr>
            <a:xfrm>
              <a:off x="6939087" y="3152952"/>
              <a:ext cx="232232" cy="232232"/>
              <a:chOff x="5562604" y="2238112"/>
              <a:chExt cx="193527" cy="193527"/>
            </a:xfrm>
          </p:grpSpPr>
          <p:sp>
            <p:nvSpPr>
              <p:cNvPr id="42" name="椭圆 41"/>
              <p:cNvSpPr/>
              <p:nvPr/>
            </p:nvSpPr>
            <p:spPr>
              <a:xfrm>
                <a:off x="5562604" y="2238112"/>
                <a:ext cx="193527" cy="193527"/>
              </a:xfrm>
              <a:prstGeom prst="ellipse">
                <a:avLst/>
              </a:prstGeom>
              <a:solidFill>
                <a:schemeClr val="tx1">
                  <a:lumMod val="75000"/>
                  <a:lumOff val="25000"/>
                </a:schemeClr>
              </a:solidFill>
              <a:ln>
                <a:noFill/>
              </a:ln>
            </p:spPr>
            <p:txBody>
              <a:bodyPr anchor="ctr"/>
              <a:lstStyle/>
              <a:p>
                <a:pPr algn="ctr"/>
                <a:endParaRPr lang="zh-CN" sz="2400">
                  <a:solidFill>
                    <a:schemeClr val="bg2">
                      <a:lumMod val="50000"/>
                    </a:schemeClr>
                  </a:solidFill>
                  <a:latin typeface="FZYaSongS-B-GB"/>
                  <a:ea typeface="FZYaSongS-B-GB"/>
                </a:endParaRPr>
              </a:p>
            </p:txBody>
          </p:sp>
          <p:sp>
            <p:nvSpPr>
              <p:cNvPr id="43" name="椭圆 42"/>
              <p:cNvSpPr/>
              <p:nvPr/>
            </p:nvSpPr>
            <p:spPr>
              <a:xfrm>
                <a:off x="5610991" y="2286499"/>
                <a:ext cx="96753" cy="96753"/>
              </a:xfrm>
              <a:prstGeom prst="ellipse">
                <a:avLst/>
              </a:prstGeom>
              <a:solidFill>
                <a:schemeClr val="bg1"/>
              </a:solidFill>
              <a:ln>
                <a:noFill/>
              </a:ln>
            </p:spPr>
            <p:txBody>
              <a:bodyPr anchor="ctr"/>
              <a:lstStyle/>
              <a:p>
                <a:pPr algn="ctr"/>
                <a:endParaRPr lang="zh-CN" sz="2400">
                  <a:solidFill>
                    <a:schemeClr val="bg2">
                      <a:lumMod val="50000"/>
                    </a:schemeClr>
                  </a:solidFill>
                  <a:latin typeface="FZYaSongS-B-GB"/>
                  <a:ea typeface="FZYaSongS-B-GB"/>
                </a:endParaRPr>
              </a:p>
            </p:txBody>
          </p:sp>
        </p:grpSp>
        <p:grpSp>
          <p:nvGrpSpPr>
            <p:cNvPr id="44" name="组合 43"/>
            <p:cNvGrpSpPr/>
            <p:nvPr/>
          </p:nvGrpSpPr>
          <p:grpSpPr>
            <a:xfrm>
              <a:off x="8062002" y="2931576"/>
              <a:ext cx="232232" cy="232232"/>
              <a:chOff x="6498366" y="2053632"/>
              <a:chExt cx="193527" cy="193527"/>
            </a:xfrm>
          </p:grpSpPr>
          <p:sp>
            <p:nvSpPr>
              <p:cNvPr id="45" name="椭圆 44"/>
              <p:cNvSpPr/>
              <p:nvPr/>
            </p:nvSpPr>
            <p:spPr>
              <a:xfrm>
                <a:off x="6498366" y="2053632"/>
                <a:ext cx="193527" cy="193527"/>
              </a:xfrm>
              <a:prstGeom prst="ellipse">
                <a:avLst/>
              </a:prstGeom>
              <a:solidFill>
                <a:schemeClr val="tx2"/>
              </a:solidFill>
              <a:ln>
                <a:noFill/>
              </a:ln>
            </p:spPr>
            <p:txBody>
              <a:bodyPr anchor="ctr"/>
              <a:lstStyle/>
              <a:p>
                <a:pPr algn="ctr"/>
                <a:endParaRPr lang="zh-CN" sz="2400">
                  <a:solidFill>
                    <a:schemeClr val="bg2">
                      <a:lumMod val="50000"/>
                    </a:schemeClr>
                  </a:solidFill>
                  <a:latin typeface="FZYaSongS-B-GB"/>
                  <a:ea typeface="FZYaSongS-B-GB"/>
                </a:endParaRPr>
              </a:p>
            </p:txBody>
          </p:sp>
          <p:sp>
            <p:nvSpPr>
              <p:cNvPr id="46" name="椭圆 45"/>
              <p:cNvSpPr/>
              <p:nvPr/>
            </p:nvSpPr>
            <p:spPr>
              <a:xfrm>
                <a:off x="6546753" y="2102019"/>
                <a:ext cx="96753" cy="96753"/>
              </a:xfrm>
              <a:prstGeom prst="ellipse">
                <a:avLst/>
              </a:prstGeom>
              <a:solidFill>
                <a:schemeClr val="bg1"/>
              </a:solidFill>
              <a:ln>
                <a:noFill/>
              </a:ln>
            </p:spPr>
            <p:txBody>
              <a:bodyPr anchor="ctr"/>
              <a:lstStyle/>
              <a:p>
                <a:pPr algn="ctr"/>
                <a:endParaRPr lang="zh-CN" sz="2400">
                  <a:solidFill>
                    <a:schemeClr val="bg2">
                      <a:lumMod val="50000"/>
                    </a:schemeClr>
                  </a:solidFill>
                  <a:latin typeface="FZYaSongS-B-GB"/>
                  <a:ea typeface="FZYaSongS-B-GB"/>
                </a:endParaRPr>
              </a:p>
            </p:txBody>
          </p:sp>
        </p:grpSp>
        <p:grpSp>
          <p:nvGrpSpPr>
            <p:cNvPr id="58" name="组合 57"/>
            <p:cNvGrpSpPr/>
            <p:nvPr/>
          </p:nvGrpSpPr>
          <p:grpSpPr>
            <a:xfrm>
              <a:off x="5830616" y="3522063"/>
              <a:ext cx="232232" cy="232232"/>
              <a:chOff x="4638878" y="2545705"/>
              <a:chExt cx="193527" cy="193527"/>
            </a:xfrm>
          </p:grpSpPr>
          <p:sp>
            <p:nvSpPr>
              <p:cNvPr id="59" name="椭圆 58"/>
              <p:cNvSpPr/>
              <p:nvPr/>
            </p:nvSpPr>
            <p:spPr>
              <a:xfrm>
                <a:off x="4638878" y="2545705"/>
                <a:ext cx="193527" cy="193527"/>
              </a:xfrm>
              <a:prstGeom prst="ellipse">
                <a:avLst/>
              </a:prstGeom>
              <a:solidFill>
                <a:schemeClr val="tx2"/>
              </a:solidFill>
              <a:ln>
                <a:noFill/>
              </a:ln>
            </p:spPr>
            <p:txBody>
              <a:bodyPr anchor="ctr"/>
              <a:lstStyle/>
              <a:p>
                <a:pPr algn="ctr"/>
                <a:endParaRPr lang="zh-CN" sz="2400">
                  <a:solidFill>
                    <a:schemeClr val="bg2">
                      <a:lumMod val="50000"/>
                    </a:schemeClr>
                  </a:solidFill>
                  <a:latin typeface="FZYaSongS-B-GB"/>
                  <a:ea typeface="FZYaSongS-B-GB"/>
                </a:endParaRPr>
              </a:p>
            </p:txBody>
          </p:sp>
          <p:sp>
            <p:nvSpPr>
              <p:cNvPr id="60" name="椭圆 59"/>
              <p:cNvSpPr/>
              <p:nvPr/>
            </p:nvSpPr>
            <p:spPr>
              <a:xfrm>
                <a:off x="4687265" y="2594092"/>
                <a:ext cx="96753" cy="96753"/>
              </a:xfrm>
              <a:prstGeom prst="ellipse">
                <a:avLst/>
              </a:prstGeom>
              <a:solidFill>
                <a:schemeClr val="bg1"/>
              </a:solidFill>
              <a:ln>
                <a:noFill/>
              </a:ln>
            </p:spPr>
            <p:txBody>
              <a:bodyPr anchor="ctr"/>
              <a:lstStyle/>
              <a:p>
                <a:pPr algn="ctr"/>
                <a:endParaRPr lang="zh-CN" sz="2400">
                  <a:solidFill>
                    <a:schemeClr val="bg2">
                      <a:lumMod val="50000"/>
                    </a:schemeClr>
                  </a:solidFill>
                  <a:latin typeface="FZYaSongS-B-GB"/>
                  <a:ea typeface="FZYaSongS-B-GB"/>
                </a:endParaRPr>
              </a:p>
            </p:txBody>
          </p:sp>
        </p:grpSp>
        <p:sp>
          <p:nvSpPr>
            <p:cNvPr id="61" name="椭圆 6"/>
            <p:cNvSpPr/>
            <p:nvPr/>
          </p:nvSpPr>
          <p:spPr>
            <a:xfrm rot="19920000">
              <a:off x="5197399" y="2523458"/>
              <a:ext cx="870036" cy="1048464"/>
            </a:xfrm>
            <a:custGeom>
              <a:avLst/>
              <a:gdLst/>
              <a:ahLst/>
              <a:cxnLst/>
              <a:rect l="l" t="t" r="r" b="b"/>
              <a:pathLst>
                <a:path w="870036" h="1048464">
                  <a:moveTo>
                    <a:pt x="435018" y="0"/>
                  </a:moveTo>
                  <a:cubicBezTo>
                    <a:pt x="675272" y="0"/>
                    <a:pt x="870036" y="194764"/>
                    <a:pt x="870036" y="435018"/>
                  </a:cubicBezTo>
                  <a:cubicBezTo>
                    <a:pt x="870036" y="635938"/>
                    <a:pt x="733824" y="805044"/>
                    <a:pt x="548231" y="853269"/>
                  </a:cubicBezTo>
                  <a:lnTo>
                    <a:pt x="435018" y="1048464"/>
                  </a:lnTo>
                  <a:lnTo>
                    <a:pt x="321805" y="853269"/>
                  </a:lnTo>
                  <a:cubicBezTo>
                    <a:pt x="136212" y="805044"/>
                    <a:pt x="0" y="635938"/>
                    <a:pt x="0" y="435018"/>
                  </a:cubicBezTo>
                  <a:cubicBezTo>
                    <a:pt x="0" y="194764"/>
                    <a:pt x="194764" y="0"/>
                    <a:pt x="435018" y="0"/>
                  </a:cubicBezTo>
                  <a:close/>
                </a:path>
              </a:pathLst>
            </a:custGeom>
            <a:noFill/>
            <a:ln w="3175">
              <a:solidFill>
                <a:schemeClr val="tx2"/>
              </a:solidFill>
              <a:prstDash val="solid"/>
              <a:miter/>
            </a:ln>
          </p:spPr>
          <p:txBody>
            <a:bodyPr anchor="ctr"/>
            <a:lstStyle/>
            <a:p>
              <a:pPr algn="ctr"/>
              <a:endParaRPr lang="zh-CN" sz="2400">
                <a:solidFill>
                  <a:schemeClr val="bg2">
                    <a:lumMod val="50000"/>
                  </a:schemeClr>
                </a:solidFill>
                <a:latin typeface="FZYaSongS-B-GB"/>
                <a:ea typeface="FZYaSongS-B-GB"/>
              </a:endParaRPr>
            </a:p>
          </p:txBody>
        </p:sp>
        <p:sp>
          <p:nvSpPr>
            <p:cNvPr id="62" name="椭圆 6"/>
            <p:cNvSpPr/>
            <p:nvPr/>
          </p:nvSpPr>
          <p:spPr>
            <a:xfrm rot="19920000">
              <a:off x="5264501" y="2614629"/>
              <a:ext cx="718726" cy="866122"/>
            </a:xfrm>
            <a:custGeom>
              <a:avLst/>
              <a:gdLst/>
              <a:ahLst/>
              <a:cxnLst/>
              <a:rect l="l" t="t" r="r" b="b"/>
              <a:pathLst>
                <a:path w="718726" h="866122">
                  <a:moveTo>
                    <a:pt x="359363" y="0"/>
                  </a:moveTo>
                  <a:cubicBezTo>
                    <a:pt x="557834" y="0"/>
                    <a:pt x="718726" y="160892"/>
                    <a:pt x="718726" y="359362"/>
                  </a:cubicBezTo>
                  <a:cubicBezTo>
                    <a:pt x="718726" y="525340"/>
                    <a:pt x="606203" y="665036"/>
                    <a:pt x="452887" y="704874"/>
                  </a:cubicBezTo>
                  <a:lnTo>
                    <a:pt x="359363" y="866122"/>
                  </a:lnTo>
                  <a:lnTo>
                    <a:pt x="265839" y="704874"/>
                  </a:lnTo>
                  <a:cubicBezTo>
                    <a:pt x="112523" y="665036"/>
                    <a:pt x="0" y="525340"/>
                    <a:pt x="0" y="359362"/>
                  </a:cubicBezTo>
                  <a:cubicBezTo>
                    <a:pt x="0" y="160892"/>
                    <a:pt x="160892" y="0"/>
                    <a:pt x="359363" y="0"/>
                  </a:cubicBezTo>
                  <a:close/>
                </a:path>
              </a:pathLst>
            </a:custGeom>
            <a:solidFill>
              <a:schemeClr val="tx2"/>
            </a:solidFill>
            <a:ln w="15875"/>
            <a:effectLst>
              <a:outerShdw blurRad="190500" dist="63500" dir="2700000" algn="tl" rotWithShape="0">
                <a:srgbClr val="000000">
                  <a:alpha val="30000"/>
                </a:srgbClr>
              </a:outerShdw>
            </a:effectLst>
          </p:spPr>
          <p:txBody>
            <a:bodyPr vert="horz" wrap="square" lIns="115715" tIns="57857" rIns="115715" bIns="57857" numCol="1" anchor="t" anchorCtr="0"/>
            <a:lstStyle/>
            <a:p>
              <a:endParaRPr lang="zh-CN" sz="2400">
                <a:solidFill>
                  <a:schemeClr val="bg2">
                    <a:lumMod val="50000"/>
                  </a:schemeClr>
                </a:solidFill>
                <a:latin typeface="FZYaSongS-B-GB"/>
                <a:ea typeface="FZYaSongS-B-GB"/>
              </a:endParaRPr>
            </a:p>
          </p:txBody>
        </p:sp>
        <p:sp>
          <p:nvSpPr>
            <p:cNvPr id="63" name="TextBox 37"/>
            <p:cNvSpPr txBox="1"/>
            <p:nvPr/>
          </p:nvSpPr>
          <p:spPr>
            <a:xfrm>
              <a:off x="5314868" y="2757655"/>
              <a:ext cx="459025" cy="427552"/>
            </a:xfrm>
            <a:prstGeom prst="rect">
              <a:avLst/>
            </a:prstGeom>
            <a:noFill/>
          </p:spPr>
          <p:txBody>
            <a:bodyPr wrap="none">
              <a:spAutoFit/>
            </a:bodyPr>
            <a:lstStyle/>
            <a:p>
              <a:r>
                <a:rPr lang="en-US"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rPr>
                <a:t>03</a:t>
              </a:r>
              <a:endParaRPr lang="zh-CN"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endParaRPr>
            </a:p>
          </p:txBody>
        </p:sp>
        <p:sp>
          <p:nvSpPr>
            <p:cNvPr id="64" name="椭圆 6"/>
            <p:cNvSpPr/>
            <p:nvPr/>
          </p:nvSpPr>
          <p:spPr>
            <a:xfrm rot="19920000">
              <a:off x="7405699" y="1899826"/>
              <a:ext cx="870036" cy="1048464"/>
            </a:xfrm>
            <a:custGeom>
              <a:avLst/>
              <a:gdLst/>
              <a:ahLst/>
              <a:cxnLst/>
              <a:rect l="l" t="t" r="r" b="b"/>
              <a:pathLst>
                <a:path w="870036" h="1048464">
                  <a:moveTo>
                    <a:pt x="435018" y="0"/>
                  </a:moveTo>
                  <a:cubicBezTo>
                    <a:pt x="675272" y="0"/>
                    <a:pt x="870036" y="194764"/>
                    <a:pt x="870036" y="435018"/>
                  </a:cubicBezTo>
                  <a:cubicBezTo>
                    <a:pt x="870036" y="635938"/>
                    <a:pt x="733824" y="805044"/>
                    <a:pt x="548231" y="853269"/>
                  </a:cubicBezTo>
                  <a:lnTo>
                    <a:pt x="435018" y="1048464"/>
                  </a:lnTo>
                  <a:lnTo>
                    <a:pt x="321805" y="853269"/>
                  </a:lnTo>
                  <a:cubicBezTo>
                    <a:pt x="136212" y="805044"/>
                    <a:pt x="0" y="635938"/>
                    <a:pt x="0" y="435018"/>
                  </a:cubicBezTo>
                  <a:cubicBezTo>
                    <a:pt x="0" y="194764"/>
                    <a:pt x="194764" y="0"/>
                    <a:pt x="435018" y="0"/>
                  </a:cubicBezTo>
                  <a:close/>
                </a:path>
              </a:pathLst>
            </a:custGeom>
            <a:noFill/>
            <a:ln w="3175">
              <a:solidFill>
                <a:schemeClr val="tx2"/>
              </a:solidFill>
              <a:prstDash val="solid"/>
              <a:miter/>
            </a:ln>
          </p:spPr>
          <p:txBody>
            <a:bodyPr anchor="ctr"/>
            <a:lstStyle/>
            <a:p>
              <a:pPr algn="ctr"/>
              <a:endParaRPr lang="zh-CN" sz="2400">
                <a:solidFill>
                  <a:schemeClr val="bg2">
                    <a:lumMod val="50000"/>
                  </a:schemeClr>
                </a:solidFill>
                <a:latin typeface="FZYaSongS-B-GB"/>
                <a:ea typeface="FZYaSongS-B-GB"/>
              </a:endParaRPr>
            </a:p>
          </p:txBody>
        </p:sp>
        <p:sp>
          <p:nvSpPr>
            <p:cNvPr id="65" name="椭圆 6"/>
            <p:cNvSpPr/>
            <p:nvPr/>
          </p:nvSpPr>
          <p:spPr>
            <a:xfrm rot="19920000">
              <a:off x="7481039" y="1990997"/>
              <a:ext cx="718726" cy="866122"/>
            </a:xfrm>
            <a:custGeom>
              <a:avLst/>
              <a:gdLst/>
              <a:ahLst/>
              <a:cxnLst/>
              <a:rect l="l" t="t" r="r" b="b"/>
              <a:pathLst>
                <a:path w="718726" h="866122">
                  <a:moveTo>
                    <a:pt x="359363" y="0"/>
                  </a:moveTo>
                  <a:cubicBezTo>
                    <a:pt x="557834" y="0"/>
                    <a:pt x="718726" y="160892"/>
                    <a:pt x="718726" y="359362"/>
                  </a:cubicBezTo>
                  <a:cubicBezTo>
                    <a:pt x="718726" y="525340"/>
                    <a:pt x="606203" y="665036"/>
                    <a:pt x="452887" y="704874"/>
                  </a:cubicBezTo>
                  <a:lnTo>
                    <a:pt x="359363" y="866122"/>
                  </a:lnTo>
                  <a:lnTo>
                    <a:pt x="265839" y="704874"/>
                  </a:lnTo>
                  <a:cubicBezTo>
                    <a:pt x="112523" y="665036"/>
                    <a:pt x="0" y="525340"/>
                    <a:pt x="0" y="359362"/>
                  </a:cubicBezTo>
                  <a:cubicBezTo>
                    <a:pt x="0" y="160892"/>
                    <a:pt x="160892" y="0"/>
                    <a:pt x="359363" y="0"/>
                  </a:cubicBezTo>
                  <a:close/>
                </a:path>
              </a:pathLst>
            </a:custGeom>
            <a:solidFill>
              <a:schemeClr val="tx2"/>
            </a:solidFill>
            <a:ln w="15875"/>
            <a:effectLst>
              <a:outerShdw blurRad="190500" dist="63500" dir="2700000" algn="tl" rotWithShape="0">
                <a:srgbClr val="000000">
                  <a:alpha val="30000"/>
                </a:srgbClr>
              </a:outerShdw>
            </a:effectLst>
          </p:spPr>
          <p:txBody>
            <a:bodyPr vert="horz" wrap="square" lIns="115715" tIns="57857" rIns="115715" bIns="57857" numCol="1" anchor="t" anchorCtr="0"/>
            <a:lstStyle/>
            <a:p>
              <a:endParaRPr lang="zh-CN" sz="2400">
                <a:solidFill>
                  <a:schemeClr val="bg2">
                    <a:lumMod val="50000"/>
                  </a:schemeClr>
                </a:solidFill>
                <a:latin typeface="FZYaSongS-B-GB"/>
                <a:ea typeface="FZYaSongS-B-GB"/>
              </a:endParaRPr>
            </a:p>
          </p:txBody>
        </p:sp>
        <p:sp>
          <p:nvSpPr>
            <p:cNvPr id="66" name="TextBox 40"/>
            <p:cNvSpPr txBox="1"/>
            <p:nvPr/>
          </p:nvSpPr>
          <p:spPr>
            <a:xfrm>
              <a:off x="7538657" y="2134023"/>
              <a:ext cx="459025" cy="427552"/>
            </a:xfrm>
            <a:prstGeom prst="rect">
              <a:avLst/>
            </a:prstGeom>
            <a:noFill/>
          </p:spPr>
          <p:txBody>
            <a:bodyPr wrap="none">
              <a:spAutoFit/>
            </a:bodyPr>
            <a:lstStyle/>
            <a:p>
              <a:r>
                <a:rPr lang="en-US"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rPr>
                <a:t>05</a:t>
              </a:r>
              <a:endParaRPr lang="zh-CN"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endParaRPr>
            </a:p>
          </p:txBody>
        </p:sp>
        <p:sp>
          <p:nvSpPr>
            <p:cNvPr id="67" name="椭圆 6"/>
            <p:cNvSpPr/>
            <p:nvPr/>
          </p:nvSpPr>
          <p:spPr>
            <a:xfrm rot="8220000">
              <a:off x="4720523" y="4186171"/>
              <a:ext cx="870036" cy="1048464"/>
            </a:xfrm>
            <a:custGeom>
              <a:avLst/>
              <a:gdLst/>
              <a:ahLst/>
              <a:cxnLst/>
              <a:rect l="l" t="t" r="r" b="b"/>
              <a:pathLst>
                <a:path w="870036" h="1048464">
                  <a:moveTo>
                    <a:pt x="435018" y="0"/>
                  </a:moveTo>
                  <a:cubicBezTo>
                    <a:pt x="675272" y="0"/>
                    <a:pt x="870036" y="194764"/>
                    <a:pt x="870036" y="435018"/>
                  </a:cubicBezTo>
                  <a:cubicBezTo>
                    <a:pt x="870036" y="635938"/>
                    <a:pt x="733824" y="805044"/>
                    <a:pt x="548231" y="853269"/>
                  </a:cubicBezTo>
                  <a:lnTo>
                    <a:pt x="435018" y="1048464"/>
                  </a:lnTo>
                  <a:lnTo>
                    <a:pt x="321805" y="853269"/>
                  </a:lnTo>
                  <a:cubicBezTo>
                    <a:pt x="136212" y="805044"/>
                    <a:pt x="0" y="635938"/>
                    <a:pt x="0" y="435018"/>
                  </a:cubicBezTo>
                  <a:cubicBezTo>
                    <a:pt x="0" y="194764"/>
                    <a:pt x="194764" y="0"/>
                    <a:pt x="435018" y="0"/>
                  </a:cubicBezTo>
                  <a:close/>
                </a:path>
              </a:pathLst>
            </a:custGeom>
            <a:noFill/>
            <a:ln w="3175">
              <a:solidFill>
                <a:schemeClr val="tx1">
                  <a:lumMod val="75000"/>
                  <a:lumOff val="25000"/>
                </a:schemeClr>
              </a:solidFill>
              <a:prstDash val="solid"/>
              <a:miter/>
            </a:ln>
          </p:spPr>
          <p:txBody>
            <a:bodyPr anchor="ctr"/>
            <a:lstStyle/>
            <a:p>
              <a:pPr algn="ctr"/>
              <a:endParaRPr lang="zh-CN" sz="2400">
                <a:solidFill>
                  <a:schemeClr val="bg2">
                    <a:lumMod val="50000"/>
                  </a:schemeClr>
                </a:solidFill>
                <a:latin typeface="FZYaSongS-B-GB"/>
                <a:ea typeface="FZYaSongS-B-GB"/>
              </a:endParaRPr>
            </a:p>
          </p:txBody>
        </p:sp>
        <p:sp>
          <p:nvSpPr>
            <p:cNvPr id="68" name="椭圆 6"/>
            <p:cNvSpPr/>
            <p:nvPr/>
          </p:nvSpPr>
          <p:spPr>
            <a:xfrm rot="8220000">
              <a:off x="4796178" y="4277342"/>
              <a:ext cx="718726" cy="866122"/>
            </a:xfrm>
            <a:custGeom>
              <a:avLst/>
              <a:gdLst/>
              <a:ahLst/>
              <a:cxnLst/>
              <a:rect l="l" t="t" r="r" b="b"/>
              <a:pathLst>
                <a:path w="718726" h="866122">
                  <a:moveTo>
                    <a:pt x="359363" y="0"/>
                  </a:moveTo>
                  <a:cubicBezTo>
                    <a:pt x="557834" y="0"/>
                    <a:pt x="718726" y="160892"/>
                    <a:pt x="718726" y="359362"/>
                  </a:cubicBezTo>
                  <a:cubicBezTo>
                    <a:pt x="718726" y="525340"/>
                    <a:pt x="606203" y="665036"/>
                    <a:pt x="452887" y="704874"/>
                  </a:cubicBezTo>
                  <a:lnTo>
                    <a:pt x="359363" y="866122"/>
                  </a:lnTo>
                  <a:lnTo>
                    <a:pt x="265839" y="704874"/>
                  </a:lnTo>
                  <a:cubicBezTo>
                    <a:pt x="112523" y="665036"/>
                    <a:pt x="0" y="525340"/>
                    <a:pt x="0" y="359362"/>
                  </a:cubicBezTo>
                  <a:cubicBezTo>
                    <a:pt x="0" y="160892"/>
                    <a:pt x="160892" y="0"/>
                    <a:pt x="359363" y="0"/>
                  </a:cubicBezTo>
                  <a:close/>
                </a:path>
              </a:pathLst>
            </a:custGeom>
            <a:solidFill>
              <a:schemeClr val="tx1">
                <a:lumMod val="75000"/>
                <a:lumOff val="25000"/>
              </a:schemeClr>
            </a:solidFill>
            <a:ln w="15875"/>
            <a:effectLst>
              <a:outerShdw blurRad="190500" dist="63500" dir="2700000" algn="tl" rotWithShape="0">
                <a:srgbClr val="000000">
                  <a:alpha val="30000"/>
                </a:srgbClr>
              </a:outerShdw>
            </a:effectLst>
          </p:spPr>
          <p:txBody>
            <a:bodyPr vert="horz" wrap="square" lIns="115715" tIns="57857" rIns="115715" bIns="57857" numCol="1" anchor="t" anchorCtr="0"/>
            <a:lstStyle/>
            <a:p>
              <a:endParaRPr lang="zh-CN" sz="2400">
                <a:solidFill>
                  <a:schemeClr val="bg2">
                    <a:lumMod val="50000"/>
                  </a:schemeClr>
                </a:solidFill>
                <a:latin typeface="FZYaSongS-B-GB"/>
                <a:ea typeface="FZYaSongS-B-GB"/>
              </a:endParaRPr>
            </a:p>
          </p:txBody>
        </p:sp>
        <p:sp>
          <p:nvSpPr>
            <p:cNvPr id="69" name="TextBox 43"/>
            <p:cNvSpPr txBox="1"/>
            <p:nvPr/>
          </p:nvSpPr>
          <p:spPr>
            <a:xfrm>
              <a:off x="4929664" y="4531125"/>
              <a:ext cx="459025" cy="427552"/>
            </a:xfrm>
            <a:prstGeom prst="rect">
              <a:avLst/>
            </a:prstGeom>
            <a:noFill/>
          </p:spPr>
          <p:txBody>
            <a:bodyPr wrap="none">
              <a:spAutoFit/>
            </a:bodyPr>
            <a:lstStyle/>
            <a:p>
              <a:r>
                <a:rPr lang="en-US" sz="2400" dirty="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rPr>
                <a:t>02</a:t>
              </a:r>
              <a:endParaRPr lang="zh-CN" sz="2400" dirty="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endParaRPr>
            </a:p>
          </p:txBody>
        </p:sp>
        <p:sp>
          <p:nvSpPr>
            <p:cNvPr id="70" name="椭圆 6"/>
            <p:cNvSpPr/>
            <p:nvPr/>
          </p:nvSpPr>
          <p:spPr>
            <a:xfrm rot="8220000">
              <a:off x="7047012" y="3244267"/>
              <a:ext cx="870036" cy="1048464"/>
            </a:xfrm>
            <a:custGeom>
              <a:avLst/>
              <a:gdLst/>
              <a:ahLst/>
              <a:cxnLst/>
              <a:rect l="l" t="t" r="r" b="b"/>
              <a:pathLst>
                <a:path w="870036" h="1048464">
                  <a:moveTo>
                    <a:pt x="435018" y="0"/>
                  </a:moveTo>
                  <a:cubicBezTo>
                    <a:pt x="675272" y="0"/>
                    <a:pt x="870036" y="194764"/>
                    <a:pt x="870036" y="435018"/>
                  </a:cubicBezTo>
                  <a:cubicBezTo>
                    <a:pt x="870036" y="635938"/>
                    <a:pt x="733824" y="805044"/>
                    <a:pt x="548231" y="853269"/>
                  </a:cubicBezTo>
                  <a:lnTo>
                    <a:pt x="435018" y="1048464"/>
                  </a:lnTo>
                  <a:lnTo>
                    <a:pt x="321805" y="853269"/>
                  </a:lnTo>
                  <a:cubicBezTo>
                    <a:pt x="136212" y="805044"/>
                    <a:pt x="0" y="635938"/>
                    <a:pt x="0" y="435018"/>
                  </a:cubicBezTo>
                  <a:cubicBezTo>
                    <a:pt x="0" y="194764"/>
                    <a:pt x="194764" y="0"/>
                    <a:pt x="435018" y="0"/>
                  </a:cubicBezTo>
                  <a:close/>
                </a:path>
              </a:pathLst>
            </a:custGeom>
            <a:noFill/>
            <a:ln w="3175">
              <a:solidFill>
                <a:schemeClr val="tx1">
                  <a:lumMod val="75000"/>
                  <a:lumOff val="25000"/>
                </a:schemeClr>
              </a:solidFill>
              <a:prstDash val="solid"/>
              <a:miter/>
            </a:ln>
          </p:spPr>
          <p:txBody>
            <a:bodyPr anchor="ctr"/>
            <a:lstStyle/>
            <a:p>
              <a:pPr algn="ctr"/>
              <a:endParaRPr lang="zh-CN" sz="2400">
                <a:solidFill>
                  <a:schemeClr val="bg2">
                    <a:lumMod val="50000"/>
                  </a:schemeClr>
                </a:solidFill>
                <a:latin typeface="FZYaSongS-B-GB"/>
                <a:ea typeface="FZYaSongS-B-GB"/>
              </a:endParaRPr>
            </a:p>
          </p:txBody>
        </p:sp>
        <p:sp>
          <p:nvSpPr>
            <p:cNvPr id="71" name="椭圆 6"/>
            <p:cNvSpPr/>
            <p:nvPr/>
          </p:nvSpPr>
          <p:spPr>
            <a:xfrm rot="8220000">
              <a:off x="7122667" y="3335438"/>
              <a:ext cx="718726" cy="866122"/>
            </a:xfrm>
            <a:custGeom>
              <a:avLst/>
              <a:gdLst/>
              <a:ahLst/>
              <a:cxnLst/>
              <a:rect l="l" t="t" r="r" b="b"/>
              <a:pathLst>
                <a:path w="718726" h="866122">
                  <a:moveTo>
                    <a:pt x="359363" y="0"/>
                  </a:moveTo>
                  <a:cubicBezTo>
                    <a:pt x="557834" y="0"/>
                    <a:pt x="718726" y="160892"/>
                    <a:pt x="718726" y="359362"/>
                  </a:cubicBezTo>
                  <a:cubicBezTo>
                    <a:pt x="718726" y="525340"/>
                    <a:pt x="606203" y="665036"/>
                    <a:pt x="452887" y="704874"/>
                  </a:cubicBezTo>
                  <a:lnTo>
                    <a:pt x="359363" y="866122"/>
                  </a:lnTo>
                  <a:lnTo>
                    <a:pt x="265839" y="704874"/>
                  </a:lnTo>
                  <a:cubicBezTo>
                    <a:pt x="112523" y="665036"/>
                    <a:pt x="0" y="525340"/>
                    <a:pt x="0" y="359362"/>
                  </a:cubicBezTo>
                  <a:cubicBezTo>
                    <a:pt x="0" y="160892"/>
                    <a:pt x="160892" y="0"/>
                    <a:pt x="359363" y="0"/>
                  </a:cubicBezTo>
                  <a:close/>
                </a:path>
              </a:pathLst>
            </a:custGeom>
            <a:solidFill>
              <a:schemeClr val="tx1">
                <a:lumMod val="75000"/>
                <a:lumOff val="25000"/>
              </a:schemeClr>
            </a:solidFill>
            <a:ln w="15875"/>
            <a:effectLst>
              <a:outerShdw blurRad="190500" dist="63500" dir="2700000" algn="tl" rotWithShape="0">
                <a:srgbClr val="000000">
                  <a:alpha val="30000"/>
                </a:srgbClr>
              </a:outerShdw>
            </a:effectLst>
          </p:spPr>
          <p:txBody>
            <a:bodyPr vert="horz" wrap="square" lIns="115715" tIns="57857" rIns="115715" bIns="57857" numCol="1" anchor="t" anchorCtr="0"/>
            <a:lstStyle/>
            <a:p>
              <a:endParaRPr lang="zh-CN" sz="2400">
                <a:solidFill>
                  <a:schemeClr val="bg2">
                    <a:lumMod val="50000"/>
                  </a:schemeClr>
                </a:solidFill>
                <a:latin typeface="FZYaSongS-B-GB"/>
                <a:ea typeface="FZYaSongS-B-GB"/>
              </a:endParaRPr>
            </a:p>
          </p:txBody>
        </p:sp>
        <p:sp>
          <p:nvSpPr>
            <p:cNvPr id="72" name="TextBox 46"/>
            <p:cNvSpPr txBox="1"/>
            <p:nvPr/>
          </p:nvSpPr>
          <p:spPr>
            <a:xfrm>
              <a:off x="7267998" y="3603288"/>
              <a:ext cx="459025" cy="427552"/>
            </a:xfrm>
            <a:prstGeom prst="rect">
              <a:avLst/>
            </a:prstGeom>
            <a:noFill/>
          </p:spPr>
          <p:txBody>
            <a:bodyPr wrap="none">
              <a:spAutoFit/>
            </a:bodyPr>
            <a:lstStyle/>
            <a:p>
              <a:r>
                <a:rPr lang="en-US"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rPr>
                <a:t>04</a:t>
              </a:r>
              <a:endParaRPr lang="zh-CN" sz="2400">
                <a:ln cmpd="sng">
                  <a:solidFill>
                    <a:schemeClr val="bg1"/>
                  </a:solidFill>
                </a:ln>
                <a:solidFill>
                  <a:schemeClr val="bg2">
                    <a:lumMod val="50000"/>
                  </a:schemeClr>
                </a:solidFill>
                <a:effectLst>
                  <a:outerShdw dist="88900" sx="1000" sy="1000" algn="br" rotWithShape="0">
                    <a:schemeClr val="bg1"/>
                  </a:outerShdw>
                </a:effectLst>
                <a:latin typeface="FZYaSongS-B-GB"/>
                <a:ea typeface="FZYaSongS-B-GB"/>
              </a:endParaRPr>
            </a:p>
          </p:txBody>
        </p:sp>
        <p:grpSp>
          <p:nvGrpSpPr>
            <p:cNvPr id="73" name="组合 72"/>
            <p:cNvGrpSpPr/>
            <p:nvPr/>
          </p:nvGrpSpPr>
          <p:grpSpPr>
            <a:xfrm>
              <a:off x="6011478" y="3723734"/>
              <a:ext cx="2749892" cy="986669"/>
              <a:chOff x="4595929" y="3560792"/>
              <a:chExt cx="2557972" cy="917807"/>
            </a:xfrm>
          </p:grpSpPr>
          <p:cxnSp>
            <p:nvCxnSpPr>
              <p:cNvPr id="74" name="直接连接符 48"/>
              <p:cNvCxnSpPr/>
              <p:nvPr/>
            </p:nvCxnSpPr>
            <p:spPr>
              <a:xfrm>
                <a:off x="4595929" y="3560792"/>
                <a:ext cx="890241" cy="917807"/>
              </a:xfrm>
              <a:prstGeom prst="line">
                <a:avLst/>
              </a:prstGeom>
              <a:ln w="12700">
                <a:solidFill>
                  <a:schemeClr val="tx1">
                    <a:lumMod val="75000"/>
                    <a:lumOff val="25000"/>
                  </a:schemeClr>
                </a:solidFill>
                <a:prstDash val="dash"/>
                <a:miter/>
              </a:ln>
            </p:spPr>
          </p:cxnSp>
          <p:cxnSp>
            <p:nvCxnSpPr>
              <p:cNvPr id="75" name="直接连接符 49"/>
              <p:cNvCxnSpPr/>
              <p:nvPr/>
            </p:nvCxnSpPr>
            <p:spPr>
              <a:xfrm>
                <a:off x="5490347" y="4478599"/>
                <a:ext cx="1663554" cy="0"/>
              </a:xfrm>
              <a:prstGeom prst="line">
                <a:avLst/>
              </a:prstGeom>
              <a:ln w="12700">
                <a:solidFill>
                  <a:schemeClr val="tx1">
                    <a:lumMod val="75000"/>
                    <a:lumOff val="25000"/>
                  </a:schemeClr>
                </a:solidFill>
                <a:prstDash val="dash"/>
                <a:miter/>
              </a:ln>
            </p:spPr>
          </p:cxnSp>
        </p:grpSp>
        <p:grpSp>
          <p:nvGrpSpPr>
            <p:cNvPr id="76" name="组合 75"/>
            <p:cNvGrpSpPr/>
            <p:nvPr/>
          </p:nvGrpSpPr>
          <p:grpSpPr>
            <a:xfrm>
              <a:off x="8232834" y="3144409"/>
              <a:ext cx="2255815" cy="481922"/>
              <a:chOff x="2437324" y="4779478"/>
              <a:chExt cx="2098378" cy="448288"/>
            </a:xfrm>
          </p:grpSpPr>
          <p:cxnSp>
            <p:nvCxnSpPr>
              <p:cNvPr id="77" name="直接连接符 51"/>
              <p:cNvCxnSpPr/>
              <p:nvPr/>
            </p:nvCxnSpPr>
            <p:spPr>
              <a:xfrm>
                <a:off x="2437324" y="4779478"/>
                <a:ext cx="434824" cy="448288"/>
              </a:xfrm>
              <a:prstGeom prst="line">
                <a:avLst/>
              </a:prstGeom>
              <a:ln w="12700">
                <a:solidFill>
                  <a:schemeClr val="tx1">
                    <a:lumMod val="75000"/>
                    <a:lumOff val="25000"/>
                  </a:schemeClr>
                </a:solidFill>
                <a:prstDash val="dash"/>
                <a:miter/>
              </a:ln>
            </p:spPr>
          </p:cxnSp>
          <p:cxnSp>
            <p:nvCxnSpPr>
              <p:cNvPr id="78" name="直接连接符 52"/>
              <p:cNvCxnSpPr/>
              <p:nvPr/>
            </p:nvCxnSpPr>
            <p:spPr>
              <a:xfrm>
                <a:off x="2872148" y="5227766"/>
                <a:ext cx="1663554" cy="0"/>
              </a:xfrm>
              <a:prstGeom prst="line">
                <a:avLst/>
              </a:prstGeom>
              <a:ln w="12700">
                <a:solidFill>
                  <a:schemeClr val="tx1">
                    <a:lumMod val="75000"/>
                    <a:lumOff val="25000"/>
                  </a:schemeClr>
                </a:solidFill>
                <a:prstDash val="dash"/>
                <a:miter/>
              </a:ln>
            </p:spPr>
          </p:cxnSp>
        </p:grpSp>
        <p:grpSp>
          <p:nvGrpSpPr>
            <p:cNvPr id="79" name="组合 78"/>
            <p:cNvGrpSpPr/>
            <p:nvPr/>
          </p:nvGrpSpPr>
          <p:grpSpPr>
            <a:xfrm>
              <a:off x="4273930" y="2158441"/>
              <a:ext cx="2739491" cy="1005366"/>
              <a:chOff x="2979648" y="2104742"/>
              <a:chExt cx="2548297" cy="935200"/>
            </a:xfrm>
          </p:grpSpPr>
          <p:cxnSp>
            <p:nvCxnSpPr>
              <p:cNvPr id="80" name="直接连接符 54"/>
              <p:cNvCxnSpPr/>
              <p:nvPr/>
            </p:nvCxnSpPr>
            <p:spPr>
              <a:xfrm>
                <a:off x="2979648" y="2104742"/>
                <a:ext cx="1663554" cy="0"/>
              </a:xfrm>
              <a:prstGeom prst="line">
                <a:avLst/>
              </a:prstGeom>
              <a:ln w="12700">
                <a:solidFill>
                  <a:srgbClr val="404040"/>
                </a:solidFill>
                <a:prstDash val="dash"/>
                <a:miter/>
              </a:ln>
            </p:spPr>
          </p:cxnSp>
          <p:cxnSp>
            <p:nvCxnSpPr>
              <p:cNvPr id="81" name="直接连接符 55"/>
              <p:cNvCxnSpPr/>
              <p:nvPr/>
            </p:nvCxnSpPr>
            <p:spPr>
              <a:xfrm>
                <a:off x="4637704" y="2122135"/>
                <a:ext cx="890241" cy="917807"/>
              </a:xfrm>
              <a:prstGeom prst="line">
                <a:avLst/>
              </a:prstGeom>
              <a:ln w="12700">
                <a:solidFill>
                  <a:srgbClr val="404040"/>
                </a:solidFill>
                <a:prstDash val="dash"/>
                <a:miter/>
              </a:ln>
            </p:spPr>
          </p:cxnSp>
        </p:grpSp>
        <p:grpSp>
          <p:nvGrpSpPr>
            <p:cNvPr id="82" name="组合 81"/>
            <p:cNvGrpSpPr/>
            <p:nvPr/>
          </p:nvGrpSpPr>
          <p:grpSpPr>
            <a:xfrm>
              <a:off x="1902548" y="3088419"/>
              <a:ext cx="2765801" cy="989406"/>
              <a:chOff x="773770" y="2969816"/>
              <a:chExt cx="2572771" cy="920354"/>
            </a:xfrm>
          </p:grpSpPr>
          <p:cxnSp>
            <p:nvCxnSpPr>
              <p:cNvPr id="83" name="直接连接符 57"/>
              <p:cNvCxnSpPr/>
              <p:nvPr/>
            </p:nvCxnSpPr>
            <p:spPr>
              <a:xfrm>
                <a:off x="773770" y="2969816"/>
                <a:ext cx="1663554" cy="0"/>
              </a:xfrm>
              <a:prstGeom prst="line">
                <a:avLst/>
              </a:prstGeom>
              <a:ln w="12700">
                <a:solidFill>
                  <a:srgbClr val="404040"/>
                </a:solidFill>
                <a:prstDash val="dash"/>
                <a:miter/>
              </a:ln>
            </p:spPr>
          </p:cxnSp>
          <p:cxnSp>
            <p:nvCxnSpPr>
              <p:cNvPr id="84" name="直接连接符 58"/>
              <p:cNvCxnSpPr/>
              <p:nvPr/>
            </p:nvCxnSpPr>
            <p:spPr>
              <a:xfrm>
                <a:off x="2456300" y="2972363"/>
                <a:ext cx="890241" cy="917807"/>
              </a:xfrm>
              <a:prstGeom prst="line">
                <a:avLst/>
              </a:prstGeom>
              <a:ln w="12700">
                <a:solidFill>
                  <a:srgbClr val="404040"/>
                </a:solidFill>
                <a:prstDash val="dash"/>
                <a:miter/>
              </a:ln>
            </p:spPr>
          </p:cxnSp>
        </p:grpSp>
        <p:sp>
          <p:nvSpPr>
            <p:cNvPr id="85" name="TextBox 60"/>
            <p:cNvSpPr txBox="1"/>
            <p:nvPr/>
          </p:nvSpPr>
          <p:spPr>
            <a:xfrm>
              <a:off x="3421324" y="1613706"/>
              <a:ext cx="2711531" cy="484558"/>
            </a:xfrm>
            <a:prstGeom prst="rect">
              <a:avLst/>
            </a:prstGeom>
            <a:noFill/>
          </p:spPr>
          <p:txBody>
            <a:bodyPr wrap="square">
              <a:spAutoFit/>
            </a:bodyPr>
            <a:lstStyle/>
            <a:p>
              <a:pPr algn="r"/>
              <a:r>
                <a:rPr lang="zh-CN" sz="1400" dirty="0">
                  <a:solidFill>
                    <a:schemeClr val="bg1"/>
                  </a:solidFill>
                  <a:latin typeface="FZSongKeBenXiuKaiS-R-GB"/>
                  <a:ea typeface="FZSongKeBenXiuKaiS-R-GB"/>
                </a:rPr>
                <a:t>点击此处输入标题文本点击此处输入标题文本点击此处输入标题文本</a:t>
              </a:r>
              <a:endParaRPr lang="id-ID" sz="1400" dirty="0">
                <a:solidFill>
                  <a:schemeClr val="bg1"/>
                </a:solidFill>
                <a:latin typeface="FZSongKeBenXiuKaiS-R-GB"/>
                <a:ea typeface="FZSongKeBenXiuKaiS-R-GB"/>
              </a:endParaRPr>
            </a:p>
          </p:txBody>
        </p:sp>
        <p:sp>
          <p:nvSpPr>
            <p:cNvPr id="86" name="TextBox 62"/>
            <p:cNvSpPr txBox="1"/>
            <p:nvPr/>
          </p:nvSpPr>
          <p:spPr>
            <a:xfrm>
              <a:off x="1170653" y="2545536"/>
              <a:ext cx="2711531" cy="484558"/>
            </a:xfrm>
            <a:prstGeom prst="rect">
              <a:avLst/>
            </a:prstGeom>
            <a:noFill/>
          </p:spPr>
          <p:txBody>
            <a:bodyPr wrap="square">
              <a:spAutoFit/>
            </a:bodyPr>
            <a:lstStyle/>
            <a:p>
              <a:pPr algn="r"/>
              <a:r>
                <a:rPr lang="zh-CN" sz="1400" dirty="0">
                  <a:solidFill>
                    <a:schemeClr val="bg1"/>
                  </a:solidFill>
                  <a:latin typeface="FZSongKeBenXiuKaiS-R-GB"/>
                  <a:ea typeface="FZSongKeBenXiuKaiS-R-GB"/>
                </a:rPr>
                <a:t>点击此处输入标题文本点击此处输入标题文本点击此处输入标题文本</a:t>
              </a:r>
              <a:endParaRPr lang="id-ID" sz="1400" dirty="0">
                <a:solidFill>
                  <a:schemeClr val="bg1"/>
                </a:solidFill>
                <a:latin typeface="FZSongKeBenXiuKaiS-R-GB"/>
                <a:ea typeface="FZSongKeBenXiuKaiS-R-GB"/>
              </a:endParaRPr>
            </a:p>
          </p:txBody>
        </p:sp>
        <p:sp>
          <p:nvSpPr>
            <p:cNvPr id="87" name="TextBox 64"/>
            <p:cNvSpPr txBox="1"/>
            <p:nvPr/>
          </p:nvSpPr>
          <p:spPr>
            <a:xfrm>
              <a:off x="8569046" y="3679852"/>
              <a:ext cx="2711531" cy="484558"/>
            </a:xfrm>
            <a:prstGeom prst="rect">
              <a:avLst/>
            </a:prstGeom>
            <a:noFill/>
          </p:spPr>
          <p:txBody>
            <a:bodyPr wrap="square">
              <a:spAutoFit/>
            </a:bodyPr>
            <a:lstStyle/>
            <a:p>
              <a:r>
                <a:rPr lang="zh-CN" sz="1400" dirty="0">
                  <a:solidFill>
                    <a:schemeClr val="bg1"/>
                  </a:solidFill>
                  <a:latin typeface="FZSongKeBenXiuKaiS-R-GB"/>
                  <a:ea typeface="FZSongKeBenXiuKaiS-R-GB"/>
                </a:rPr>
                <a:t>点击此处输入标题文本点击此处输入标题文本点击此处输入标题文本</a:t>
              </a:r>
              <a:endParaRPr lang="id-ID" sz="1400" dirty="0">
                <a:solidFill>
                  <a:schemeClr val="bg1"/>
                </a:solidFill>
                <a:latin typeface="FZSongKeBenXiuKaiS-R-GB"/>
                <a:ea typeface="FZSongKeBenXiuKaiS-R-GB"/>
              </a:endParaRPr>
            </a:p>
          </p:txBody>
        </p:sp>
        <p:sp>
          <p:nvSpPr>
            <p:cNvPr id="88" name="TextBox 66"/>
            <p:cNvSpPr txBox="1"/>
            <p:nvPr/>
          </p:nvSpPr>
          <p:spPr>
            <a:xfrm>
              <a:off x="6968511" y="4813069"/>
              <a:ext cx="3102330" cy="484558"/>
            </a:xfrm>
            <a:prstGeom prst="rect">
              <a:avLst/>
            </a:prstGeom>
            <a:noFill/>
          </p:spPr>
          <p:txBody>
            <a:bodyPr wrap="square">
              <a:spAutoFit/>
            </a:bodyPr>
            <a:lstStyle/>
            <a:p>
              <a:r>
                <a:rPr lang="zh-CN" sz="1400" dirty="0">
                  <a:solidFill>
                    <a:schemeClr val="bg1"/>
                  </a:solidFill>
                  <a:latin typeface="FZSongKeBenXiuKaiS-R-GB"/>
                  <a:ea typeface="FZSongKeBenXiuKaiS-R-GB"/>
                </a:rPr>
                <a:t>点击此处输入标题文本点击此处输入标题文本点击此处输入标题文本</a:t>
              </a:r>
              <a:endParaRPr lang="id-ID" sz="1400" dirty="0">
                <a:solidFill>
                  <a:schemeClr val="bg1"/>
                </a:solidFill>
                <a:latin typeface="FZSongKeBenXiuKaiS-R-GB"/>
                <a:ea typeface="FZSongKeBenXiuKaiS-R-GB"/>
              </a:endParaRPr>
            </a:p>
          </p:txBody>
        </p:sp>
        <p:grpSp>
          <p:nvGrpSpPr>
            <p:cNvPr id="89" name="组合 88"/>
            <p:cNvGrpSpPr/>
            <p:nvPr/>
          </p:nvGrpSpPr>
          <p:grpSpPr>
            <a:xfrm>
              <a:off x="3710539" y="5067866"/>
              <a:ext cx="2518054" cy="537946"/>
              <a:chOff x="2437324" y="4779478"/>
              <a:chExt cx="2098378" cy="448288"/>
            </a:xfrm>
          </p:grpSpPr>
          <p:cxnSp>
            <p:nvCxnSpPr>
              <p:cNvPr id="90" name="直接连接符 68"/>
              <p:cNvCxnSpPr/>
              <p:nvPr/>
            </p:nvCxnSpPr>
            <p:spPr>
              <a:xfrm>
                <a:off x="2437324" y="4779478"/>
                <a:ext cx="434824" cy="448288"/>
              </a:xfrm>
              <a:prstGeom prst="line">
                <a:avLst/>
              </a:prstGeom>
              <a:ln w="12700">
                <a:solidFill>
                  <a:schemeClr val="tx1">
                    <a:lumMod val="75000"/>
                    <a:lumOff val="25000"/>
                  </a:schemeClr>
                </a:solidFill>
                <a:prstDash val="dash"/>
                <a:miter/>
              </a:ln>
            </p:spPr>
          </p:cxnSp>
          <p:cxnSp>
            <p:nvCxnSpPr>
              <p:cNvPr id="91" name="直接连接符 69"/>
              <p:cNvCxnSpPr/>
              <p:nvPr/>
            </p:nvCxnSpPr>
            <p:spPr>
              <a:xfrm>
                <a:off x="2872148" y="5227766"/>
                <a:ext cx="1663554" cy="0"/>
              </a:xfrm>
              <a:prstGeom prst="line">
                <a:avLst/>
              </a:prstGeom>
              <a:ln w="12700">
                <a:solidFill>
                  <a:schemeClr val="tx1">
                    <a:lumMod val="75000"/>
                    <a:lumOff val="25000"/>
                  </a:schemeClr>
                </a:solidFill>
                <a:prstDash val="dash"/>
                <a:miter/>
              </a:ln>
            </p:spPr>
          </p:cxnSp>
        </p:grpSp>
        <p:sp>
          <p:nvSpPr>
            <p:cNvPr id="92" name="TextBox 71"/>
            <p:cNvSpPr txBox="1"/>
            <p:nvPr/>
          </p:nvSpPr>
          <p:spPr>
            <a:xfrm>
              <a:off x="4108580" y="5699740"/>
              <a:ext cx="2711531" cy="484558"/>
            </a:xfrm>
            <a:prstGeom prst="rect">
              <a:avLst/>
            </a:prstGeom>
            <a:noFill/>
          </p:spPr>
          <p:txBody>
            <a:bodyPr wrap="square">
              <a:spAutoFit/>
            </a:bodyPr>
            <a:lstStyle/>
            <a:p>
              <a:r>
                <a:rPr lang="zh-CN" sz="1400" dirty="0">
                  <a:solidFill>
                    <a:schemeClr val="bg1"/>
                  </a:solidFill>
                  <a:latin typeface="FZSongKeBenXiuKaiS-R-GB"/>
                  <a:ea typeface="FZSongKeBenXiuKaiS-R-GB"/>
                </a:rPr>
                <a:t>点击此处输入标题文本点击此处输入标题文本点击此处输入标题文本</a:t>
              </a:r>
              <a:endParaRPr lang="id-ID" sz="1400" dirty="0">
                <a:solidFill>
                  <a:schemeClr val="bg1"/>
                </a:solidFill>
                <a:latin typeface="FZSongKeBenXiuKaiS-R-GB"/>
                <a:ea typeface="FZSongKeBenXiuKaiS-R-GB"/>
              </a:endParaRPr>
            </a:p>
          </p:txBody>
        </p:sp>
      </p:grpSp>
      <p:sp>
        <p:nvSpPr>
          <p:cNvPr id="93" name="文本框 10"/>
          <p:cNvSpPr txBox="1">
            <a:spLocks noChangeArrowheads="1"/>
          </p:cNvSpPr>
          <p:nvPr/>
        </p:nvSpPr>
        <p:spPr>
          <a:xfrm>
            <a:off x="519817" y="402348"/>
            <a:ext cx="2960686" cy="707886"/>
          </a:xfrm>
          <a:prstGeom prst="rect">
            <a:avLst/>
          </a:prstGeom>
          <a:noFill/>
          <a:ln>
            <a:noFill/>
          </a:ln>
        </p:spPr>
        <p:txBody>
          <a:bodyPr wrap="square">
            <a:spAutoFit/>
          </a:bodyPr>
          <a:lstStyle>
            <a:lvl1pPr lvl="0">
              <a:defRPr>
                <a:solidFill>
                  <a:schemeClr val="tx1"/>
                </a:solidFill>
                <a:latin typeface="Arial"/>
                <a:ea typeface="微软雅黑"/>
              </a:defRPr>
            </a:lvl1pPr>
            <a:lvl2pPr marL="742950" lvl="1" indent="-285750">
              <a:defRPr>
                <a:solidFill>
                  <a:schemeClr val="tx1"/>
                </a:solidFill>
                <a:latin typeface="Arial"/>
                <a:ea typeface="微软雅黑"/>
              </a:defRPr>
            </a:lvl2pPr>
            <a:lvl3pPr marL="1143000" lvl="2" indent="-228600">
              <a:defRPr>
                <a:solidFill>
                  <a:schemeClr val="tx1"/>
                </a:solidFill>
                <a:latin typeface="Arial"/>
                <a:ea typeface="微软雅黑"/>
              </a:defRPr>
            </a:lvl3pPr>
            <a:lvl4pPr marL="1600200" lvl="3" indent="-228600">
              <a:defRPr>
                <a:solidFill>
                  <a:schemeClr val="tx1"/>
                </a:solidFill>
                <a:latin typeface="Arial"/>
                <a:ea typeface="微软雅黑"/>
              </a:defRPr>
            </a:lvl4pPr>
            <a:lvl5pPr marL="2057400" lvl="4" indent="-228600">
              <a:defRPr>
                <a:solidFill>
                  <a:schemeClr val="tx1"/>
                </a:solidFill>
                <a:latin typeface="Arial"/>
                <a:ea typeface="微软雅黑"/>
              </a:defRPr>
            </a:lvl5pPr>
            <a:lvl6pPr marL="2514600" lvl="5" indent="-228600">
              <a:spcBef>
                <a:spcPct val="0"/>
              </a:spcBef>
              <a:spcAft>
                <a:spcPct val="0"/>
              </a:spcAft>
              <a:defRPr>
                <a:solidFill>
                  <a:schemeClr val="tx1"/>
                </a:solidFill>
                <a:latin typeface="Arial"/>
                <a:ea typeface="微软雅黑"/>
              </a:defRPr>
            </a:lvl6pPr>
            <a:lvl7pPr marL="2971800" lvl="6" indent="-228600">
              <a:spcBef>
                <a:spcPct val="0"/>
              </a:spcBef>
              <a:spcAft>
                <a:spcPct val="0"/>
              </a:spcAft>
              <a:defRPr>
                <a:solidFill>
                  <a:schemeClr val="tx1"/>
                </a:solidFill>
                <a:latin typeface="Arial"/>
                <a:ea typeface="微软雅黑"/>
              </a:defRPr>
            </a:lvl7pPr>
            <a:lvl8pPr marL="3429000" lvl="7" indent="-228600">
              <a:spcBef>
                <a:spcPct val="0"/>
              </a:spcBef>
              <a:spcAft>
                <a:spcPct val="0"/>
              </a:spcAft>
              <a:defRPr>
                <a:solidFill>
                  <a:schemeClr val="tx1"/>
                </a:solidFill>
                <a:latin typeface="Arial"/>
                <a:ea typeface="微软雅黑"/>
              </a:defRPr>
            </a:lvl8pPr>
            <a:lvl9pPr marL="3886200" lvl="8" indent="-228600">
              <a:spcBef>
                <a:spcPct val="0"/>
              </a:spcBef>
              <a:spcAft>
                <a:spcPct val="0"/>
              </a:spcAft>
              <a:defRPr>
                <a:solidFill>
                  <a:schemeClr val="tx1"/>
                </a:solidFill>
                <a:latin typeface="Arial"/>
                <a:ea typeface="微软雅黑"/>
              </a:defRPr>
            </a:lvl9pPr>
          </a:lstStyle>
          <a:p>
            <a:r>
              <a:rPr lang="zh-CN" sz="4000" b="1" dirty="0">
                <a:solidFill>
                  <a:schemeClr val="bg2">
                    <a:lumMod val="50000"/>
                  </a:schemeClr>
                </a:solidFill>
                <a:latin typeface="Source Han Serif SC Heavy"/>
                <a:ea typeface="Source Han Serif SC Heavy"/>
              </a:rPr>
              <a:t>输入标题</a:t>
            </a:r>
            <a:endParaRPr lang="en-US" sz="4000" b="1" dirty="0">
              <a:solidFill>
                <a:schemeClr val="bg2">
                  <a:lumMod val="50000"/>
                </a:schemeClr>
              </a:solidFill>
              <a:latin typeface="Source Han Serif SC Heavy"/>
              <a:ea typeface="Source Han Serif SC Heavy"/>
            </a:endParaRPr>
          </a:p>
        </p:txBody>
      </p:sp>
      <p:pic>
        <p:nvPicPr>
          <p:cNvPr id="94" name="图片 93">
            <a:extLst>
              <a:ext uri="{FF2B5EF4-FFF2-40B4-BE49-F238E27FC236}">
                <a16:creationId xmlns:a16="http://schemas.microsoft.com/office/drawing/2014/main" id="{24E93271-27B4-4F9F-A6EE-897936B29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051" y="-110180"/>
            <a:ext cx="3190128" cy="11640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7A92612E-FE7E-4C0A-A23D-CB3D7575EA05}"/>
              </a:ext>
            </a:extLst>
          </p:cNvPr>
          <p:cNvSpPr/>
          <p:nvPr/>
        </p:nvSpPr>
        <p:spPr>
          <a:xfrm>
            <a:off x="-69448" y="11574"/>
            <a:ext cx="12292521" cy="68580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F019FC4A-442A-43D0-B4FA-AEC18686C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038" y="0"/>
            <a:ext cx="5131709" cy="6858000"/>
          </a:xfrm>
          <a:prstGeom prst="rect">
            <a:avLst/>
          </a:prstGeom>
        </p:spPr>
      </p:pic>
      <p:grpSp>
        <p:nvGrpSpPr>
          <p:cNvPr id="10" name="组合 9"/>
          <p:cNvGrpSpPr/>
          <p:nvPr/>
        </p:nvGrpSpPr>
        <p:grpSpPr>
          <a:xfrm>
            <a:off x="0" y="0"/>
            <a:ext cx="985517" cy="6858000"/>
            <a:chOff x="-2" y="0"/>
            <a:chExt cx="985517" cy="6858000"/>
          </a:xfrm>
        </p:grpSpPr>
        <p:cxnSp>
          <p:nvCxnSpPr>
            <p:cNvPr id="11" name="直接连接符 10"/>
            <p:cNvCxnSpPr/>
            <p:nvPr/>
          </p:nvCxnSpPr>
          <p:spPr>
            <a:xfrm>
              <a:off x="254000" y="0"/>
              <a:ext cx="0" cy="6858000"/>
            </a:xfrm>
            <a:prstGeom prst="line">
              <a:avLst/>
            </a:prstGeom>
            <a:ln w="6350">
              <a:solidFill>
                <a:schemeClr val="bg2">
                  <a:lumMod val="75000"/>
                </a:schemeClr>
              </a:solidFill>
              <a:prstDash val="solid"/>
              <a:miter/>
            </a:ln>
          </p:spPr>
        </p:cxnSp>
        <p:sp>
          <p:nvSpPr>
            <p:cNvPr id="12" name="矩形 11"/>
            <p:cNvSpPr/>
            <p:nvPr/>
          </p:nvSpPr>
          <p:spPr>
            <a:xfrm rot="10800000">
              <a:off x="-2" y="2580640"/>
              <a:ext cx="985517" cy="1690328"/>
            </a:xfrm>
            <a:prstGeom prst="rect">
              <a:avLst/>
            </a:prstGeom>
            <a:solidFill>
              <a:srgbClr val="FFFFFF"/>
            </a:solidFill>
            <a:ln>
              <a:noFill/>
            </a:ln>
          </p:spPr>
          <p:txBody>
            <a:bodyPr anchor="ctr"/>
            <a:lstStyle/>
            <a:p>
              <a:pPr algn="ctr"/>
              <a:endParaRPr lang="zh-CN">
                <a:solidFill>
                  <a:schemeClr val="lt1"/>
                </a:solidFill>
                <a:latin typeface="思源黑体 Light"/>
              </a:endParaRPr>
            </a:p>
          </p:txBody>
        </p:sp>
        <p:sp>
          <p:nvSpPr>
            <p:cNvPr id="13" name="矩形 12"/>
            <p:cNvSpPr/>
            <p:nvPr/>
          </p:nvSpPr>
          <p:spPr>
            <a:xfrm rot="10800000">
              <a:off x="242210" y="2706328"/>
              <a:ext cx="511259" cy="1445344"/>
            </a:xfrm>
            <a:prstGeom prst="rect">
              <a:avLst/>
            </a:prstGeom>
            <a:solidFill>
              <a:schemeClr val="bg2">
                <a:lumMod val="75000"/>
              </a:schemeClr>
            </a:solidFill>
            <a:ln>
              <a:noFill/>
            </a:ln>
          </p:spPr>
          <p:txBody>
            <a:bodyPr anchor="ctr"/>
            <a:lstStyle/>
            <a:p>
              <a:pPr algn="ctr"/>
              <a:endParaRPr lang="zh-CN">
                <a:solidFill>
                  <a:schemeClr val="lt1"/>
                </a:solidFill>
                <a:latin typeface="思源黑体 Light"/>
              </a:endParaRPr>
            </a:p>
          </p:txBody>
        </p:sp>
        <p:cxnSp>
          <p:nvCxnSpPr>
            <p:cNvPr id="14" name="直接连接符 13"/>
            <p:cNvCxnSpPr/>
            <p:nvPr/>
          </p:nvCxnSpPr>
          <p:spPr>
            <a:xfrm>
              <a:off x="242210" y="2580640"/>
              <a:ext cx="637200" cy="0"/>
            </a:xfrm>
            <a:prstGeom prst="line">
              <a:avLst/>
            </a:prstGeom>
            <a:ln w="6350">
              <a:solidFill>
                <a:schemeClr val="bg2">
                  <a:lumMod val="75000"/>
                </a:schemeClr>
              </a:solidFill>
              <a:prstDash val="solid"/>
              <a:miter/>
            </a:ln>
          </p:spPr>
        </p:cxnSp>
        <p:cxnSp>
          <p:nvCxnSpPr>
            <p:cNvPr id="22" name="直接连接符 21"/>
            <p:cNvCxnSpPr/>
            <p:nvPr/>
          </p:nvCxnSpPr>
          <p:spPr>
            <a:xfrm>
              <a:off x="883920" y="2580640"/>
              <a:ext cx="0" cy="1690328"/>
            </a:xfrm>
            <a:prstGeom prst="line">
              <a:avLst/>
            </a:prstGeom>
            <a:ln w="6350">
              <a:solidFill>
                <a:schemeClr val="bg2">
                  <a:lumMod val="75000"/>
                </a:schemeClr>
              </a:solidFill>
              <a:prstDash val="solid"/>
              <a:miter/>
            </a:ln>
          </p:spPr>
        </p:cxnSp>
        <p:cxnSp>
          <p:nvCxnSpPr>
            <p:cNvPr id="23" name="直接连接符 22"/>
            <p:cNvCxnSpPr/>
            <p:nvPr/>
          </p:nvCxnSpPr>
          <p:spPr>
            <a:xfrm>
              <a:off x="254000" y="4270968"/>
              <a:ext cx="637200" cy="0"/>
            </a:xfrm>
            <a:prstGeom prst="line">
              <a:avLst/>
            </a:prstGeom>
            <a:ln w="6350">
              <a:solidFill>
                <a:schemeClr val="bg2">
                  <a:lumMod val="75000"/>
                </a:schemeClr>
              </a:solidFill>
              <a:prstDash val="solid"/>
              <a:miter/>
            </a:ln>
          </p:spPr>
        </p:cxnSp>
      </p:grpSp>
      <p:sp>
        <p:nvSpPr>
          <p:cNvPr id="17" name="矩形 16"/>
          <p:cNvSpPr/>
          <p:nvPr/>
        </p:nvSpPr>
        <p:spPr>
          <a:xfrm>
            <a:off x="4439164" y="1782008"/>
            <a:ext cx="3391136" cy="3347901"/>
          </a:xfrm>
          <a:prstGeom prst="rect">
            <a:avLst/>
          </a:prstGeom>
          <a:solidFill>
            <a:schemeClr val="bg1">
              <a:alpha val="89000"/>
              <a:lumMod val="95000"/>
            </a:schemeClr>
          </a:solidFill>
          <a:ln>
            <a:noFill/>
          </a:ln>
        </p:spPr>
        <p:txBody>
          <a:bodyPr anchor="ctr"/>
          <a:lstStyle/>
          <a:p>
            <a:pPr algn="ctr"/>
            <a:endParaRPr lang="zh-CN" kern="0">
              <a:solidFill>
                <a:srgbClr val="FFFFFF"/>
              </a:solidFill>
              <a:latin typeface="思源黑体 Light"/>
              <a:ea typeface="思源黑体 Light"/>
            </a:endParaRPr>
          </a:p>
        </p:txBody>
      </p:sp>
      <p:grpSp>
        <p:nvGrpSpPr>
          <p:cNvPr id="27" name="组合 26"/>
          <p:cNvGrpSpPr/>
          <p:nvPr/>
        </p:nvGrpSpPr>
        <p:grpSpPr>
          <a:xfrm>
            <a:off x="4306188" y="2114968"/>
            <a:ext cx="3657090" cy="2581319"/>
            <a:chOff x="6096000" y="2395753"/>
            <a:chExt cx="3657090" cy="2581319"/>
          </a:xfrm>
          <a:noFill/>
        </p:grpSpPr>
        <p:sp>
          <p:nvSpPr>
            <p:cNvPr id="28" name="矩形 27"/>
            <p:cNvSpPr/>
            <p:nvPr/>
          </p:nvSpPr>
          <p:spPr>
            <a:xfrm>
              <a:off x="6096000" y="4450389"/>
              <a:ext cx="3657090" cy="526683"/>
            </a:xfrm>
            <a:prstGeom prst="rect">
              <a:avLst/>
            </a:prstGeom>
            <a:grpFill/>
          </p:spPr>
          <p:txBody>
            <a:bodyPr wrap="square">
              <a:spAutoFit/>
            </a:bodyPr>
            <a:lstStyle/>
            <a:p>
              <a:pPr algn="ctr">
                <a:lnSpc>
                  <a:spcPts val="3000"/>
                </a:lnSpc>
              </a:pPr>
              <a:r>
                <a:rPr lang="zh-CN" sz="4400" b="1" dirty="0">
                  <a:solidFill>
                    <a:schemeClr val="accent3">
                      <a:lumMod val="75000"/>
                    </a:schemeClr>
                  </a:solidFill>
                  <a:latin typeface="Source Han Serif SC Heavy"/>
                  <a:ea typeface="Source Han Serif SC Heavy"/>
                </a:rPr>
                <a:t>输入标题</a:t>
              </a:r>
            </a:p>
          </p:txBody>
        </p:sp>
        <p:sp>
          <p:nvSpPr>
            <p:cNvPr id="29" name="文本框 28"/>
            <p:cNvSpPr txBox="1"/>
            <p:nvPr/>
          </p:nvSpPr>
          <p:spPr>
            <a:xfrm>
              <a:off x="6996695" y="3398638"/>
              <a:ext cx="1959896" cy="338554"/>
            </a:xfrm>
            <a:prstGeom prst="rect">
              <a:avLst/>
            </a:prstGeom>
            <a:grpFill/>
          </p:spPr>
          <p:txBody>
            <a:bodyPr wrap="none">
              <a:spAutoFit/>
            </a:bodyPr>
            <a:lstStyle/>
            <a:p>
              <a:pPr algn="ctr"/>
              <a:r>
                <a:rPr lang="en-US" sz="1600" spc="800" dirty="0">
                  <a:solidFill>
                    <a:schemeClr val="accent4">
                      <a:lumMod val="75000"/>
                    </a:schemeClr>
                  </a:solidFill>
                  <a:latin typeface="Source Han Serif SC Light"/>
                  <a:ea typeface="Source Han Serif SC Light"/>
                </a:rPr>
                <a:t>Thank</a:t>
              </a:r>
              <a:r>
                <a:rPr lang="zh-CN" sz="1600" spc="800" dirty="0">
                  <a:solidFill>
                    <a:schemeClr val="accent4">
                      <a:lumMod val="75000"/>
                    </a:schemeClr>
                  </a:solidFill>
                  <a:latin typeface="Source Han Serif SC Light"/>
                  <a:ea typeface="Source Han Serif SC Light"/>
                </a:rPr>
                <a:t> </a:t>
              </a:r>
              <a:r>
                <a:rPr lang="en-US" sz="1600" spc="800" dirty="0">
                  <a:solidFill>
                    <a:schemeClr val="accent4">
                      <a:lumMod val="75000"/>
                    </a:schemeClr>
                  </a:solidFill>
                  <a:latin typeface="Source Han Serif SC Light"/>
                  <a:ea typeface="Source Han Serif SC Light"/>
                </a:rPr>
                <a:t>You</a:t>
              </a:r>
              <a:endParaRPr lang="zh-CN" sz="1600" spc="800" dirty="0">
                <a:solidFill>
                  <a:schemeClr val="accent4">
                    <a:lumMod val="75000"/>
                  </a:schemeClr>
                </a:solidFill>
                <a:latin typeface="Source Han Serif SC Light"/>
                <a:ea typeface="Source Han Serif SC Light"/>
              </a:endParaRPr>
            </a:p>
          </p:txBody>
        </p:sp>
        <p:sp>
          <p:nvSpPr>
            <p:cNvPr id="30" name="TextBox 76"/>
            <p:cNvSpPr txBox="1"/>
            <p:nvPr/>
          </p:nvSpPr>
          <p:spPr>
            <a:xfrm>
              <a:off x="6882433" y="2395753"/>
              <a:ext cx="2084225" cy="923330"/>
            </a:xfrm>
            <a:prstGeom prst="rect">
              <a:avLst/>
            </a:prstGeom>
            <a:grpFill/>
          </p:spPr>
          <p:txBody>
            <a:bodyPr wrap="none">
              <a:spAutoFit/>
            </a:bodyPr>
            <a:lstStyle/>
            <a:p>
              <a:pPr marL="0" lvl="0" indent="0" algn="ctr" defTabSz="914400">
                <a:lnSpc>
                  <a:spcPct val="100000"/>
                </a:lnSpc>
                <a:spcBef>
                  <a:spcPts val="0"/>
                </a:spcBef>
                <a:spcAft>
                  <a:spcPts val="0"/>
                </a:spcAft>
                <a:buClrTx/>
                <a:buSzTx/>
                <a:buFontTx/>
                <a:buNone/>
              </a:pPr>
              <a:r>
                <a:rPr lang="zh-CN" sz="5400" b="1" u="none" strike="noStrike" kern="1200" spc="0" baseline="0" dirty="0">
                  <a:ln>
                    <a:noFill/>
                  </a:ln>
                  <a:solidFill>
                    <a:schemeClr val="accent3">
                      <a:lumMod val="75000"/>
                    </a:schemeClr>
                  </a:solidFill>
                  <a:latin typeface="Source Han Serif SC Heavy"/>
                  <a:ea typeface="Source Han Serif SC Heavy"/>
                </a:rPr>
                <a:t>谢   谢</a:t>
              </a:r>
            </a:p>
          </p:txBody>
        </p:sp>
      </p:grpSp>
      <p:cxnSp>
        <p:nvCxnSpPr>
          <p:cNvPr id="31" name="直接连接符 30"/>
          <p:cNvCxnSpPr/>
          <p:nvPr/>
        </p:nvCxnSpPr>
        <p:spPr>
          <a:xfrm flipH="1">
            <a:off x="8638137" y="1283780"/>
            <a:ext cx="863282" cy="0"/>
          </a:xfrm>
          <a:prstGeom prst="line">
            <a:avLst/>
          </a:prstGeom>
          <a:ln w="6350">
            <a:solidFill>
              <a:schemeClr val="bg2">
                <a:lumMod val="75000"/>
              </a:schemeClr>
            </a:solidFill>
            <a:prstDash val="solid"/>
            <a:miter/>
          </a:ln>
        </p:spPr>
      </p:cxnSp>
      <p:cxnSp>
        <p:nvCxnSpPr>
          <p:cNvPr id="32" name="直接连接符 31"/>
          <p:cNvCxnSpPr/>
          <p:nvPr/>
        </p:nvCxnSpPr>
        <p:spPr>
          <a:xfrm flipH="1">
            <a:off x="8638137" y="5896420"/>
            <a:ext cx="863282" cy="0"/>
          </a:xfrm>
          <a:prstGeom prst="line">
            <a:avLst/>
          </a:prstGeom>
          <a:ln w="6350">
            <a:solidFill>
              <a:schemeClr val="bg2">
                <a:lumMod val="75000"/>
              </a:schemeClr>
            </a:solidFill>
            <a:prstDash val="solid"/>
            <a:miter/>
          </a:ln>
        </p:spPr>
      </p:cxnSp>
      <p:cxnSp>
        <p:nvCxnSpPr>
          <p:cNvPr id="33" name="直接连接符 32"/>
          <p:cNvCxnSpPr/>
          <p:nvPr/>
        </p:nvCxnSpPr>
        <p:spPr>
          <a:xfrm>
            <a:off x="9501419" y="1283780"/>
            <a:ext cx="0" cy="4612640"/>
          </a:xfrm>
          <a:prstGeom prst="line">
            <a:avLst/>
          </a:prstGeom>
          <a:ln w="6350">
            <a:solidFill>
              <a:schemeClr val="bg2">
                <a:lumMod val="75000"/>
              </a:schemeClr>
            </a:solidFill>
            <a:prstDash val="solid"/>
            <a:miter/>
          </a:ln>
        </p:spPr>
      </p:cxnSp>
      <p:cxnSp>
        <p:nvCxnSpPr>
          <p:cNvPr id="3" name="直线连接符 2"/>
          <p:cNvCxnSpPr/>
          <p:nvPr/>
        </p:nvCxnSpPr>
        <p:spPr>
          <a:xfrm>
            <a:off x="4903221" y="3694139"/>
            <a:ext cx="2463023" cy="0"/>
          </a:xfrm>
          <a:prstGeom prst="line">
            <a:avLst/>
          </a:prstGeom>
          <a:ln w="19050">
            <a:solidFill>
              <a:schemeClr val="bg2">
                <a:lumMod val="75000"/>
              </a:schemeClr>
            </a:solidFill>
            <a:prstDash val="solid"/>
            <a:miter/>
          </a:ln>
        </p:spPr>
      </p:cxnSp>
      <p:pic>
        <p:nvPicPr>
          <p:cNvPr id="26" name="图片 25">
            <a:extLst>
              <a:ext uri="{FF2B5EF4-FFF2-40B4-BE49-F238E27FC236}">
                <a16:creationId xmlns:a16="http://schemas.microsoft.com/office/drawing/2014/main" id="{4B4BC7B6-0500-7FF7-5B1E-A0665B5E7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451" y="5861694"/>
            <a:ext cx="2627110" cy="958639"/>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D4D4D"/>
      </a:accent1>
      <a:accent2>
        <a:srgbClr val="5F5F5F"/>
      </a:accent2>
      <a:accent3>
        <a:srgbClr val="808080"/>
      </a:accent3>
      <a:accent4>
        <a:srgbClr val="969696"/>
      </a:accent4>
      <a:accent5>
        <a:srgbClr val="B2B2B2"/>
      </a:accent5>
      <a:accent6>
        <a:srgbClr val="C6C6C6"/>
      </a:accent6>
      <a:hlink>
        <a:srgbClr val="4D4D4D"/>
      </a:hlink>
      <a:folHlink>
        <a:srgbClr val="BFBFBF"/>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359</Words>
  <Application>Microsoft Office PowerPoint</Application>
  <PresentationFormat>宽屏</PresentationFormat>
  <Paragraphs>62</Paragraphs>
  <Slides>9</Slides>
  <Notes>6</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9</vt:i4>
      </vt:variant>
    </vt:vector>
  </HeadingPairs>
  <TitlesOfParts>
    <vt:vector size="25" baseType="lpstr">
      <vt:lpstr>FZSongKeBenXiuKaiS-R-GB</vt:lpstr>
      <vt:lpstr>FZYaSongS-B-GB</vt:lpstr>
      <vt:lpstr>Source Han Serif SC Heavy</vt:lpstr>
      <vt:lpstr>Source Han Serif SC Light</vt:lpstr>
      <vt:lpstr>等线</vt:lpstr>
      <vt:lpstr>思源黑体</vt:lpstr>
      <vt:lpstr>思源黑体 CN Bold</vt:lpstr>
      <vt:lpstr>思源黑体 CN Heavy</vt:lpstr>
      <vt:lpstr>思源黑体 CN Light</vt:lpstr>
      <vt:lpstr>思源黑体 CN Regular</vt:lpstr>
      <vt:lpstr>思源黑体 Light</vt:lpstr>
      <vt:lpstr>微软雅黑</vt:lpstr>
      <vt:lpstr>字魂95号-手刻宋</vt:lpstr>
      <vt:lpstr>Arial</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罗杨杨</dc:creator>
  <cp:lastModifiedBy>罗 杨</cp:lastModifiedBy>
  <cp:revision>18</cp:revision>
  <dcterms:modified xsi:type="dcterms:W3CDTF">2022-04-21T04:46:14Z</dcterms:modified>
</cp:coreProperties>
</file>