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Lst>
  <p:notesMasterIdLst>
    <p:notesMasterId r:id="rId33"/>
  </p:notesMasterIdLst>
  <p:sldIdLst>
    <p:sldId id="627" r:id="rId4"/>
    <p:sldId id="628" r:id="rId5"/>
    <p:sldId id="629" r:id="rId6"/>
    <p:sldId id="630" r:id="rId7"/>
    <p:sldId id="631" r:id="rId8"/>
    <p:sldId id="632" r:id="rId9"/>
    <p:sldId id="633" r:id="rId10"/>
    <p:sldId id="634" r:id="rId11"/>
    <p:sldId id="635" r:id="rId12"/>
    <p:sldId id="636" r:id="rId13"/>
    <p:sldId id="637" r:id="rId14"/>
    <p:sldId id="638" r:id="rId15"/>
    <p:sldId id="639" r:id="rId16"/>
    <p:sldId id="640" r:id="rId17"/>
    <p:sldId id="641" r:id="rId18"/>
    <p:sldId id="642" r:id="rId19"/>
    <p:sldId id="643" r:id="rId20"/>
    <p:sldId id="644" r:id="rId21"/>
    <p:sldId id="645" r:id="rId22"/>
    <p:sldId id="646" r:id="rId23"/>
    <p:sldId id="647" r:id="rId24"/>
    <p:sldId id="648" r:id="rId25"/>
    <p:sldId id="649" r:id="rId26"/>
    <p:sldId id="650" r:id="rId27"/>
    <p:sldId id="651" r:id="rId28"/>
    <p:sldId id="652" r:id="rId29"/>
    <p:sldId id="653" r:id="rId30"/>
    <p:sldId id="654" r:id="rId31"/>
    <p:sldId id="655"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9" autoAdjust="0"/>
    <p:restoredTop sz="94659"/>
  </p:normalViewPr>
  <p:slideViewPr>
    <p:cSldViewPr snapToGrid="0">
      <p:cViewPr varScale="1">
        <p:scale>
          <a:sx n="110" d="100"/>
          <a:sy n="110" d="100"/>
        </p:scale>
        <p:origin x="848"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409C81-38FC-423E-98B0-3D5F275EB448}" type="datetimeFigureOut">
              <a:rPr lang="zh-CN" altLang="en-US" smtClean="0"/>
              <a:pPr/>
              <a:t>2024/12/16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139D7F-72A9-4CC7-BC70-4F8764936F2D}" type="slidenum">
              <a:rPr lang="zh-CN" altLang="en-US" smtClean="0"/>
              <a:pPr/>
              <a:t>‹#›</a:t>
            </a:fld>
            <a:endParaRPr lang="zh-CN" altLang="en-US"/>
          </a:p>
        </p:txBody>
      </p:sp>
    </p:spTree>
    <p:extLst>
      <p:ext uri="{BB962C8B-B14F-4D97-AF65-F5344CB8AC3E}">
        <p14:creationId xmlns:p14="http://schemas.microsoft.com/office/powerpoint/2010/main" val="3736817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BA5BC0-A08D-45EE-B863-F33CB5E55B4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23B0800-F737-4FAF-8301-211CACEC93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8799C50-49AE-459D-9BF3-1C97985EF809}"/>
              </a:ext>
            </a:extLst>
          </p:cNvPr>
          <p:cNvSpPr>
            <a:spLocks noGrp="1"/>
          </p:cNvSpPr>
          <p:nvPr>
            <p:ph type="dt" sz="half" idx="10"/>
          </p:nvPr>
        </p:nvSpPr>
        <p:spPr/>
        <p:txBody>
          <a:bodyPr/>
          <a:lstStyle/>
          <a:p>
            <a:fld id="{2E88F40E-9197-4111-8AB5-C366FB9E7A29}" type="datetimeFigureOut">
              <a:rPr lang="zh-CN" altLang="en-US" smtClean="0"/>
              <a:pPr/>
              <a:t>2024/12/16</a:t>
            </a:fld>
            <a:endParaRPr lang="zh-CN" altLang="en-US"/>
          </a:p>
        </p:txBody>
      </p:sp>
      <p:sp>
        <p:nvSpPr>
          <p:cNvPr id="5" name="页脚占位符 4">
            <a:extLst>
              <a:ext uri="{FF2B5EF4-FFF2-40B4-BE49-F238E27FC236}">
                <a16:creationId xmlns:a16="http://schemas.microsoft.com/office/drawing/2014/main" id="{EAD4F848-FD51-406C-B84E-021E28C7E66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06D4D94-E888-4A13-A1D9-D8A3005ABF23}"/>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1430226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8DB105-8B9D-4387-B83A-B8C45A2DD64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E59077F-708D-46E7-8759-C82D238D5F2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EFB0923-20E6-43FC-8F2B-A4A2596F93B8}"/>
              </a:ext>
            </a:extLst>
          </p:cNvPr>
          <p:cNvSpPr>
            <a:spLocks noGrp="1"/>
          </p:cNvSpPr>
          <p:nvPr>
            <p:ph type="dt" sz="half" idx="10"/>
          </p:nvPr>
        </p:nvSpPr>
        <p:spPr/>
        <p:txBody>
          <a:bodyPr/>
          <a:lstStyle/>
          <a:p>
            <a:fld id="{2E88F40E-9197-4111-8AB5-C366FB9E7A29}" type="datetimeFigureOut">
              <a:rPr lang="zh-CN" altLang="en-US" smtClean="0"/>
              <a:pPr/>
              <a:t>2024/12/16</a:t>
            </a:fld>
            <a:endParaRPr lang="zh-CN" altLang="en-US"/>
          </a:p>
        </p:txBody>
      </p:sp>
      <p:sp>
        <p:nvSpPr>
          <p:cNvPr id="5" name="页脚占位符 4">
            <a:extLst>
              <a:ext uri="{FF2B5EF4-FFF2-40B4-BE49-F238E27FC236}">
                <a16:creationId xmlns:a16="http://schemas.microsoft.com/office/drawing/2014/main" id="{EA29E05A-F0FA-4064-9063-EF61C03917C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757D59B-2029-45B6-939B-DBDF79EE15FE}"/>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852132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DBBC2B5-9EF1-464B-B3C9-2DDBA6613F5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04D9D7A-1D08-4221-9EFC-1F24A63E51B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304E3CF-CF15-4BA2-925C-3ADB7B46AAD9}"/>
              </a:ext>
            </a:extLst>
          </p:cNvPr>
          <p:cNvSpPr>
            <a:spLocks noGrp="1"/>
          </p:cNvSpPr>
          <p:nvPr>
            <p:ph type="dt" sz="half" idx="10"/>
          </p:nvPr>
        </p:nvSpPr>
        <p:spPr/>
        <p:txBody>
          <a:bodyPr/>
          <a:lstStyle/>
          <a:p>
            <a:fld id="{2E88F40E-9197-4111-8AB5-C366FB9E7A29}" type="datetimeFigureOut">
              <a:rPr lang="zh-CN" altLang="en-US" smtClean="0"/>
              <a:pPr/>
              <a:t>2024/12/16</a:t>
            </a:fld>
            <a:endParaRPr lang="zh-CN" altLang="en-US"/>
          </a:p>
        </p:txBody>
      </p:sp>
      <p:sp>
        <p:nvSpPr>
          <p:cNvPr id="5" name="页脚占位符 4">
            <a:extLst>
              <a:ext uri="{FF2B5EF4-FFF2-40B4-BE49-F238E27FC236}">
                <a16:creationId xmlns:a16="http://schemas.microsoft.com/office/drawing/2014/main" id="{D149E99B-2C47-40F0-8109-70291CAA605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C98878B-C0DB-4CC9-A353-6CBC16E04815}"/>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1805810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BA5BC0-A08D-45EE-B863-F33CB5E55B4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23B0800-F737-4FAF-8301-211CACEC93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8799C50-49AE-459D-9BF3-1C97985EF809}"/>
              </a:ext>
            </a:extLst>
          </p:cNvPr>
          <p:cNvSpPr>
            <a:spLocks noGrp="1"/>
          </p:cNvSpPr>
          <p:nvPr>
            <p:ph type="dt" sz="half" idx="10"/>
          </p:nvPr>
        </p:nvSpPr>
        <p:spPr/>
        <p:txBody>
          <a:bodyPr/>
          <a:lstStyle/>
          <a:p>
            <a:fld id="{2E88F40E-9197-4111-8AB5-C366FB9E7A29}" type="datetimeFigureOut">
              <a:rPr lang="zh-CN" altLang="en-US" smtClean="0"/>
              <a:pPr/>
              <a:t>2024/12/16</a:t>
            </a:fld>
            <a:endParaRPr lang="zh-CN" altLang="en-US"/>
          </a:p>
        </p:txBody>
      </p:sp>
      <p:sp>
        <p:nvSpPr>
          <p:cNvPr id="5" name="页脚占位符 4">
            <a:extLst>
              <a:ext uri="{FF2B5EF4-FFF2-40B4-BE49-F238E27FC236}">
                <a16:creationId xmlns:a16="http://schemas.microsoft.com/office/drawing/2014/main" id="{EAD4F848-FD51-406C-B84E-021E28C7E66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06D4D94-E888-4A13-A1D9-D8A3005ABF23}"/>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1332011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46935B-C309-4CEA-A76D-9D363BF0B08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747458E-0E2B-40DA-A7B9-51791730DF8C}"/>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3724E33-8FA9-4596-A5EB-17B230324D1D}"/>
              </a:ext>
            </a:extLst>
          </p:cNvPr>
          <p:cNvSpPr>
            <a:spLocks noGrp="1"/>
          </p:cNvSpPr>
          <p:nvPr>
            <p:ph type="dt" sz="half" idx="10"/>
          </p:nvPr>
        </p:nvSpPr>
        <p:spPr/>
        <p:txBody>
          <a:bodyPr/>
          <a:lstStyle/>
          <a:p>
            <a:fld id="{2E88F40E-9197-4111-8AB5-C366FB9E7A29}" type="datetimeFigureOut">
              <a:rPr lang="zh-CN" altLang="en-US" smtClean="0"/>
              <a:pPr/>
              <a:t>2024/12/16</a:t>
            </a:fld>
            <a:endParaRPr lang="zh-CN" altLang="en-US"/>
          </a:p>
        </p:txBody>
      </p:sp>
      <p:sp>
        <p:nvSpPr>
          <p:cNvPr id="5" name="页脚占位符 4">
            <a:extLst>
              <a:ext uri="{FF2B5EF4-FFF2-40B4-BE49-F238E27FC236}">
                <a16:creationId xmlns:a16="http://schemas.microsoft.com/office/drawing/2014/main" id="{5F13F125-3E11-4F44-AF00-49F5980C8B9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33F225E-8815-4767-85E8-7411393DBE77}"/>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3892449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CAA6BE-18C6-478E-A5FC-3477C0B7868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28945FB-7684-4C74-9DB5-05652BA9E0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1C9EDD8-D0A1-4A73-A0FD-4C4D012FAD8B}"/>
              </a:ext>
            </a:extLst>
          </p:cNvPr>
          <p:cNvSpPr>
            <a:spLocks noGrp="1"/>
          </p:cNvSpPr>
          <p:nvPr>
            <p:ph type="dt" sz="half" idx="10"/>
          </p:nvPr>
        </p:nvSpPr>
        <p:spPr/>
        <p:txBody>
          <a:bodyPr/>
          <a:lstStyle/>
          <a:p>
            <a:fld id="{2E88F40E-9197-4111-8AB5-C366FB9E7A29}" type="datetimeFigureOut">
              <a:rPr lang="zh-CN" altLang="en-US" smtClean="0"/>
              <a:pPr/>
              <a:t>2024/12/16</a:t>
            </a:fld>
            <a:endParaRPr lang="zh-CN" altLang="en-US"/>
          </a:p>
        </p:txBody>
      </p:sp>
      <p:sp>
        <p:nvSpPr>
          <p:cNvPr id="5" name="页脚占位符 4">
            <a:extLst>
              <a:ext uri="{FF2B5EF4-FFF2-40B4-BE49-F238E27FC236}">
                <a16:creationId xmlns:a16="http://schemas.microsoft.com/office/drawing/2014/main" id="{0E8BE818-DDAE-48B5-9D05-62C74D336BF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91D1386-9E35-4800-9D8B-4DA1E383C075}"/>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pic>
        <p:nvPicPr>
          <p:cNvPr id="7" name="图片 6">
            <a:extLst>
              <a:ext uri="{FF2B5EF4-FFF2-40B4-BE49-F238E27FC236}">
                <a16:creationId xmlns:a16="http://schemas.microsoft.com/office/drawing/2014/main" id="{5F3BE72B-7CD2-4408-8B4A-909BEB8F3D0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24" t="3696" r="7783" b="32380"/>
          <a:stretch/>
        </p:blipFill>
        <p:spPr>
          <a:xfrm>
            <a:off x="0" y="-26894"/>
            <a:ext cx="12166899" cy="6895652"/>
          </a:xfrm>
          <a:prstGeom prst="rtTriangle">
            <a:avLst/>
          </a:prstGeom>
        </p:spPr>
      </p:pic>
      <p:sp>
        <p:nvSpPr>
          <p:cNvPr id="8" name="矩形 7">
            <a:extLst>
              <a:ext uri="{FF2B5EF4-FFF2-40B4-BE49-F238E27FC236}">
                <a16:creationId xmlns:a16="http://schemas.microsoft.com/office/drawing/2014/main" id="{321FA5D7-E6A0-4E48-813A-260C6B098CD1}"/>
              </a:ext>
            </a:extLst>
          </p:cNvPr>
          <p:cNvSpPr/>
          <p:nvPr userDrawn="1"/>
        </p:nvSpPr>
        <p:spPr>
          <a:xfrm>
            <a:off x="489568" y="278342"/>
            <a:ext cx="11212865" cy="6301317"/>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a:extLst>
              <a:ext uri="{FF2B5EF4-FFF2-40B4-BE49-F238E27FC236}">
                <a16:creationId xmlns:a16="http://schemas.microsoft.com/office/drawing/2014/main" id="{A9891416-3538-4018-93BF-CA4172AFC5DF}"/>
              </a:ext>
            </a:extLst>
          </p:cNvPr>
          <p:cNvSpPr>
            <a:spLocks noGrp="1"/>
          </p:cNvSpPr>
          <p:nvPr>
            <p:ph type="title"/>
          </p:nvPr>
        </p:nvSpPr>
        <p:spPr>
          <a:xfrm>
            <a:off x="675698" y="4223127"/>
            <a:ext cx="5419185" cy="895350"/>
          </a:xfrm>
          <a:prstGeom prst="rect">
            <a:avLst/>
          </a:prstGeom>
        </p:spPr>
        <p:txBody>
          <a:bodyPr anchor="b">
            <a:normAutofit/>
          </a:bodyPr>
          <a:lstStyle>
            <a:lvl1pPr algn="l">
              <a:defRPr sz="2400" b="1">
                <a:solidFill>
                  <a:schemeClr val="bg1"/>
                </a:solidFill>
              </a:defRPr>
            </a:lvl1pPr>
          </a:lstStyle>
          <a:p>
            <a:r>
              <a:rPr lang="en-US" dirty="0"/>
              <a:t>Click to edit Master title style</a:t>
            </a:r>
            <a:endParaRPr lang="zh-CN" altLang="en-US" dirty="0"/>
          </a:p>
        </p:txBody>
      </p:sp>
      <p:sp>
        <p:nvSpPr>
          <p:cNvPr id="10" name="文本占位符 2">
            <a:extLst>
              <a:ext uri="{FF2B5EF4-FFF2-40B4-BE49-F238E27FC236}">
                <a16:creationId xmlns:a16="http://schemas.microsoft.com/office/drawing/2014/main" id="{DBA82130-DD6F-446C-B32C-2717854023BC}"/>
              </a:ext>
            </a:extLst>
          </p:cNvPr>
          <p:cNvSpPr>
            <a:spLocks noGrp="1"/>
          </p:cNvSpPr>
          <p:nvPr>
            <p:ph type="body" idx="1"/>
          </p:nvPr>
        </p:nvSpPr>
        <p:spPr>
          <a:xfrm>
            <a:off x="676814" y="5118477"/>
            <a:ext cx="5419185" cy="1015623"/>
          </a:xfrm>
          <a:prstGeom prst="rect">
            <a:avLst/>
          </a:prstGeom>
        </p:spPr>
        <p:txBody>
          <a:bodyPr anchor="t">
            <a:normAutofit/>
          </a:bodyPr>
          <a:lstStyle>
            <a:lvl1pPr marL="0" indent="0" algn="l">
              <a:lnSpc>
                <a:spcPct val="150000"/>
              </a:lnSpc>
              <a:spcBef>
                <a:spcPts val="0"/>
              </a:spcBef>
              <a:buNone/>
              <a:defRPr sz="1100">
                <a:solidFill>
                  <a:schemeClr val="bg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716352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00D3DE-E410-4B6B-B22E-FB021C81866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A505FEA-1AE8-4BAC-A5DE-A08490BFC40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9EF7EA41-FED7-4086-BB7D-FA1FFFB3FC5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BA37564-64BF-4829-87ED-D9B7F9D766A8}"/>
              </a:ext>
            </a:extLst>
          </p:cNvPr>
          <p:cNvSpPr>
            <a:spLocks noGrp="1"/>
          </p:cNvSpPr>
          <p:nvPr>
            <p:ph type="dt" sz="half" idx="10"/>
          </p:nvPr>
        </p:nvSpPr>
        <p:spPr/>
        <p:txBody>
          <a:bodyPr/>
          <a:lstStyle/>
          <a:p>
            <a:fld id="{2E88F40E-9197-4111-8AB5-C366FB9E7A29}" type="datetimeFigureOut">
              <a:rPr lang="zh-CN" altLang="en-US" smtClean="0"/>
              <a:pPr/>
              <a:t>2024/12/16</a:t>
            </a:fld>
            <a:endParaRPr lang="zh-CN" altLang="en-US"/>
          </a:p>
        </p:txBody>
      </p:sp>
      <p:sp>
        <p:nvSpPr>
          <p:cNvPr id="6" name="页脚占位符 5">
            <a:extLst>
              <a:ext uri="{FF2B5EF4-FFF2-40B4-BE49-F238E27FC236}">
                <a16:creationId xmlns:a16="http://schemas.microsoft.com/office/drawing/2014/main" id="{DAC27BFB-BF68-4B86-AD2F-69043A41173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5BC74F9-F826-4EA7-8B2F-8C8B67E01D00}"/>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1609359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57456C-BAD8-450D-A401-71E5A35592B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61E1BAF-D4FB-4A62-8CA8-91EF9A2162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7DF6579-424B-4310-B3DC-DE6C75369CE3}"/>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F818954-F9E7-4FCE-8286-4957AAFB83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B78AC6C-7AA2-438B-8539-BCE6D1B2F2C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126C6FB-D5CD-44D8-B6A9-A144C394CDCC}"/>
              </a:ext>
            </a:extLst>
          </p:cNvPr>
          <p:cNvSpPr>
            <a:spLocks noGrp="1"/>
          </p:cNvSpPr>
          <p:nvPr>
            <p:ph type="dt" sz="half" idx="10"/>
          </p:nvPr>
        </p:nvSpPr>
        <p:spPr/>
        <p:txBody>
          <a:bodyPr/>
          <a:lstStyle/>
          <a:p>
            <a:fld id="{2E88F40E-9197-4111-8AB5-C366FB9E7A29}" type="datetimeFigureOut">
              <a:rPr lang="zh-CN" altLang="en-US" smtClean="0"/>
              <a:pPr/>
              <a:t>2024/12/16</a:t>
            </a:fld>
            <a:endParaRPr lang="zh-CN" altLang="en-US"/>
          </a:p>
        </p:txBody>
      </p:sp>
      <p:sp>
        <p:nvSpPr>
          <p:cNvPr id="8" name="页脚占位符 7">
            <a:extLst>
              <a:ext uri="{FF2B5EF4-FFF2-40B4-BE49-F238E27FC236}">
                <a16:creationId xmlns:a16="http://schemas.microsoft.com/office/drawing/2014/main" id="{36BF6F1E-2868-42A5-B7CF-383EFFAD7EE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7ABE560-975F-4556-B9A1-7B700574AE4D}"/>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3883670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19E9D0-0C27-4C8B-B0AA-4A200E40ABE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37858F5-CA57-452B-8FEE-45DA52637AAF}"/>
              </a:ext>
            </a:extLst>
          </p:cNvPr>
          <p:cNvSpPr>
            <a:spLocks noGrp="1"/>
          </p:cNvSpPr>
          <p:nvPr>
            <p:ph type="dt" sz="half" idx="10"/>
          </p:nvPr>
        </p:nvSpPr>
        <p:spPr/>
        <p:txBody>
          <a:bodyPr/>
          <a:lstStyle/>
          <a:p>
            <a:fld id="{2E88F40E-9197-4111-8AB5-C366FB9E7A29}" type="datetimeFigureOut">
              <a:rPr lang="zh-CN" altLang="en-US" smtClean="0"/>
              <a:pPr/>
              <a:t>2024/12/16</a:t>
            </a:fld>
            <a:endParaRPr lang="zh-CN" altLang="en-US"/>
          </a:p>
        </p:txBody>
      </p:sp>
      <p:sp>
        <p:nvSpPr>
          <p:cNvPr id="4" name="页脚占位符 3">
            <a:extLst>
              <a:ext uri="{FF2B5EF4-FFF2-40B4-BE49-F238E27FC236}">
                <a16:creationId xmlns:a16="http://schemas.microsoft.com/office/drawing/2014/main" id="{43D14AC6-78A7-44A8-9E57-91E5A874D21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804A86C-55CE-4E4C-8689-39D30A09CB78}"/>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2943114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CFE1F0F-2F56-4B66-A3DE-81B59A66F6D6}"/>
              </a:ext>
            </a:extLst>
          </p:cNvPr>
          <p:cNvSpPr>
            <a:spLocks noGrp="1"/>
          </p:cNvSpPr>
          <p:nvPr>
            <p:ph type="dt" sz="half" idx="10"/>
          </p:nvPr>
        </p:nvSpPr>
        <p:spPr/>
        <p:txBody>
          <a:bodyPr/>
          <a:lstStyle/>
          <a:p>
            <a:fld id="{2E88F40E-9197-4111-8AB5-C366FB9E7A29}" type="datetimeFigureOut">
              <a:rPr lang="zh-CN" altLang="en-US" smtClean="0"/>
              <a:pPr/>
              <a:t>2024/12/16</a:t>
            </a:fld>
            <a:endParaRPr lang="zh-CN" altLang="en-US"/>
          </a:p>
        </p:txBody>
      </p:sp>
      <p:sp>
        <p:nvSpPr>
          <p:cNvPr id="3" name="页脚占位符 2">
            <a:extLst>
              <a:ext uri="{FF2B5EF4-FFF2-40B4-BE49-F238E27FC236}">
                <a16:creationId xmlns:a16="http://schemas.microsoft.com/office/drawing/2014/main" id="{81E7C7DE-4B6A-4356-A9FC-A323316C3D9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7780617-3E67-4A90-9BF8-448E6492AEC7}"/>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grpSp>
        <p:nvGrpSpPr>
          <p:cNvPr id="5" name="组合 4">
            <a:extLst>
              <a:ext uri="{FF2B5EF4-FFF2-40B4-BE49-F238E27FC236}">
                <a16:creationId xmlns:a16="http://schemas.microsoft.com/office/drawing/2014/main" id="{23E682E5-2BF5-49FB-87F8-CFEAE9DB0201}"/>
              </a:ext>
            </a:extLst>
          </p:cNvPr>
          <p:cNvGrpSpPr/>
          <p:nvPr userDrawn="1"/>
        </p:nvGrpSpPr>
        <p:grpSpPr>
          <a:xfrm>
            <a:off x="223031" y="122345"/>
            <a:ext cx="11718488" cy="6612550"/>
            <a:chOff x="223031" y="122345"/>
            <a:chExt cx="11718488" cy="6612550"/>
          </a:xfrm>
        </p:grpSpPr>
        <p:grpSp>
          <p:nvGrpSpPr>
            <p:cNvPr id="6" name="组合 5">
              <a:extLst>
                <a:ext uri="{FF2B5EF4-FFF2-40B4-BE49-F238E27FC236}">
                  <a16:creationId xmlns:a16="http://schemas.microsoft.com/office/drawing/2014/main" id="{22A87494-110C-4DFE-8671-8C5A88F16FF5}"/>
                </a:ext>
              </a:extLst>
            </p:cNvPr>
            <p:cNvGrpSpPr/>
            <p:nvPr/>
          </p:nvGrpSpPr>
          <p:grpSpPr>
            <a:xfrm>
              <a:off x="223031" y="122345"/>
              <a:ext cx="934049" cy="265879"/>
              <a:chOff x="1643460" y="3128803"/>
              <a:chExt cx="3165103" cy="900953"/>
            </a:xfrm>
          </p:grpSpPr>
          <p:sp>
            <p:nvSpPr>
              <p:cNvPr id="10" name="椭圆 9">
                <a:extLst>
                  <a:ext uri="{FF2B5EF4-FFF2-40B4-BE49-F238E27FC236}">
                    <a16:creationId xmlns:a16="http://schemas.microsoft.com/office/drawing/2014/main" id="{607FBC24-9F65-4497-B9F9-734A144E22D3}"/>
                  </a:ext>
                </a:extLst>
              </p:cNvPr>
              <p:cNvSpPr/>
              <p:nvPr/>
            </p:nvSpPr>
            <p:spPr>
              <a:xfrm>
                <a:off x="1643460" y="3128803"/>
                <a:ext cx="900953" cy="900953"/>
              </a:xfrm>
              <a:prstGeom prst="ellips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管</a:t>
                </a:r>
              </a:p>
            </p:txBody>
          </p:sp>
          <p:sp>
            <p:nvSpPr>
              <p:cNvPr id="11" name="椭圆 10">
                <a:extLst>
                  <a:ext uri="{FF2B5EF4-FFF2-40B4-BE49-F238E27FC236}">
                    <a16:creationId xmlns:a16="http://schemas.microsoft.com/office/drawing/2014/main" id="{445DE24C-5578-484B-BFD7-58C2BC0A819E}"/>
                  </a:ext>
                </a:extLst>
              </p:cNvPr>
              <p:cNvSpPr/>
              <p:nvPr/>
            </p:nvSpPr>
            <p:spPr>
              <a:xfrm>
                <a:off x="2775535" y="3128803"/>
                <a:ext cx="900953" cy="900953"/>
              </a:xfrm>
              <a:prstGeom prst="ellips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理</a:t>
                </a:r>
              </a:p>
            </p:txBody>
          </p:sp>
          <p:sp>
            <p:nvSpPr>
              <p:cNvPr id="12" name="椭圆 11">
                <a:extLst>
                  <a:ext uri="{FF2B5EF4-FFF2-40B4-BE49-F238E27FC236}">
                    <a16:creationId xmlns:a16="http://schemas.microsoft.com/office/drawing/2014/main" id="{9EBC0715-76C8-4979-86C8-197085A14A0E}"/>
                  </a:ext>
                </a:extLst>
              </p:cNvPr>
              <p:cNvSpPr/>
              <p:nvPr/>
            </p:nvSpPr>
            <p:spPr>
              <a:xfrm>
                <a:off x="3907610" y="3128803"/>
                <a:ext cx="900953" cy="900953"/>
              </a:xfrm>
              <a:prstGeom prst="ellips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学</a:t>
                </a:r>
              </a:p>
            </p:txBody>
          </p:sp>
        </p:grpSp>
        <p:cxnSp>
          <p:nvCxnSpPr>
            <p:cNvPr id="7" name="直接连接符 6">
              <a:extLst>
                <a:ext uri="{FF2B5EF4-FFF2-40B4-BE49-F238E27FC236}">
                  <a16:creationId xmlns:a16="http://schemas.microsoft.com/office/drawing/2014/main" id="{F8538777-F764-42AE-8B63-9C64C20FD4B6}"/>
                </a:ext>
              </a:extLst>
            </p:cNvPr>
            <p:cNvCxnSpPr/>
            <p:nvPr/>
          </p:nvCxnSpPr>
          <p:spPr>
            <a:xfrm>
              <a:off x="1244762" y="260131"/>
              <a:ext cx="10604860" cy="0"/>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BAB41590-E4C4-4F81-9623-D32A4C51C4AD}"/>
                </a:ext>
              </a:extLst>
            </p:cNvPr>
            <p:cNvCxnSpPr>
              <a:endCxn id="9" idx="1"/>
            </p:cNvCxnSpPr>
            <p:nvPr/>
          </p:nvCxnSpPr>
          <p:spPr>
            <a:xfrm>
              <a:off x="393548" y="6559463"/>
              <a:ext cx="10738134" cy="0"/>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F905CDC4-9C41-458C-90A4-1F38C7F50C3D}"/>
                </a:ext>
              </a:extLst>
            </p:cNvPr>
            <p:cNvSpPr/>
            <p:nvPr/>
          </p:nvSpPr>
          <p:spPr>
            <a:xfrm>
              <a:off x="11131682" y="6384030"/>
              <a:ext cx="809837" cy="350865"/>
            </a:xfrm>
            <a:prstGeom prst="rect">
              <a:avLst/>
            </a:prstGeom>
          </p:spPr>
          <p:txBody>
            <a:bodyPr wrap="none">
              <a:spAutoFit/>
            </a:bodyPr>
            <a:lstStyle/>
            <a:p>
              <a:pPr algn="r">
                <a:lnSpc>
                  <a:spcPct val="120000"/>
                </a:lnSpc>
              </a:pPr>
              <a:r>
                <a:rPr lang="zh-CN" altLang="en-US" sz="1400" b="1" dirty="0">
                  <a:solidFill>
                    <a:srgbClr val="D9793F"/>
                  </a:solidFill>
                  <a:latin typeface="华文新魏" panose="02010800040101010101" charset="-122"/>
                  <a:ea typeface="华文新魏" panose="02010800040101010101" charset="-122"/>
                  <a:sym typeface="+mn-ea"/>
                </a:rPr>
                <a:t>第九章  </a:t>
              </a:r>
              <a:endParaRPr lang="en-US" altLang="zh-CN" sz="1400" b="1" dirty="0">
                <a:solidFill>
                  <a:srgbClr val="D9793F"/>
                </a:solidFill>
                <a:latin typeface="华文新魏" panose="02010800040101010101" charset="-122"/>
                <a:ea typeface="华文新魏" panose="02010800040101010101" charset="-122"/>
                <a:sym typeface="+mn-ea"/>
              </a:endParaRPr>
            </a:p>
          </p:txBody>
        </p:sp>
      </p:grpSp>
    </p:spTree>
    <p:extLst>
      <p:ext uri="{BB962C8B-B14F-4D97-AF65-F5344CB8AC3E}">
        <p14:creationId xmlns:p14="http://schemas.microsoft.com/office/powerpoint/2010/main" val="3167963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0CAE73-A116-4573-9666-BF185AFD926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C06AFF3-A8A1-4494-B532-DD128ED062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8923FCB-A8A6-428F-881B-F083019194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8045637-D74F-42EF-90EF-74D084223BC8}"/>
              </a:ext>
            </a:extLst>
          </p:cNvPr>
          <p:cNvSpPr>
            <a:spLocks noGrp="1"/>
          </p:cNvSpPr>
          <p:nvPr>
            <p:ph type="dt" sz="half" idx="10"/>
          </p:nvPr>
        </p:nvSpPr>
        <p:spPr/>
        <p:txBody>
          <a:bodyPr/>
          <a:lstStyle/>
          <a:p>
            <a:fld id="{2E88F40E-9197-4111-8AB5-C366FB9E7A29}" type="datetimeFigureOut">
              <a:rPr lang="zh-CN" altLang="en-US" smtClean="0"/>
              <a:pPr/>
              <a:t>2024/12/16</a:t>
            </a:fld>
            <a:endParaRPr lang="zh-CN" altLang="en-US"/>
          </a:p>
        </p:txBody>
      </p:sp>
      <p:sp>
        <p:nvSpPr>
          <p:cNvPr id="6" name="页脚占位符 5">
            <a:extLst>
              <a:ext uri="{FF2B5EF4-FFF2-40B4-BE49-F238E27FC236}">
                <a16:creationId xmlns:a16="http://schemas.microsoft.com/office/drawing/2014/main" id="{9E759649-A3D7-427B-AE22-CAFDCB665B0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D39AF7E-A712-4C88-B8C5-33C9515AEDD6}"/>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1194955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46935B-C309-4CEA-A76D-9D363BF0B08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747458E-0E2B-40DA-A7B9-51791730DF8C}"/>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3724E33-8FA9-4596-A5EB-17B230324D1D}"/>
              </a:ext>
            </a:extLst>
          </p:cNvPr>
          <p:cNvSpPr>
            <a:spLocks noGrp="1"/>
          </p:cNvSpPr>
          <p:nvPr>
            <p:ph type="dt" sz="half" idx="10"/>
          </p:nvPr>
        </p:nvSpPr>
        <p:spPr/>
        <p:txBody>
          <a:bodyPr/>
          <a:lstStyle/>
          <a:p>
            <a:fld id="{2E88F40E-9197-4111-8AB5-C366FB9E7A29}" type="datetimeFigureOut">
              <a:rPr lang="zh-CN" altLang="en-US" smtClean="0"/>
              <a:pPr/>
              <a:t>2024/12/16</a:t>
            </a:fld>
            <a:endParaRPr lang="zh-CN" altLang="en-US"/>
          </a:p>
        </p:txBody>
      </p:sp>
      <p:sp>
        <p:nvSpPr>
          <p:cNvPr id="5" name="页脚占位符 4">
            <a:extLst>
              <a:ext uri="{FF2B5EF4-FFF2-40B4-BE49-F238E27FC236}">
                <a16:creationId xmlns:a16="http://schemas.microsoft.com/office/drawing/2014/main" id="{5F13F125-3E11-4F44-AF00-49F5980C8B9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33F225E-8815-4767-85E8-7411393DBE77}"/>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32505446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B778BA-D96A-4898-8C5A-C0BB5280CA0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0F3A08F1-79C9-4C99-944D-CBE6CF4D78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a:extLst>
              <a:ext uri="{FF2B5EF4-FFF2-40B4-BE49-F238E27FC236}">
                <a16:creationId xmlns:a16="http://schemas.microsoft.com/office/drawing/2014/main" id="{ED625900-25F3-4CA5-B3A1-BF359EC14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47A9DC3-59E4-4A0E-A231-8111396AD066}"/>
              </a:ext>
            </a:extLst>
          </p:cNvPr>
          <p:cNvSpPr>
            <a:spLocks noGrp="1"/>
          </p:cNvSpPr>
          <p:nvPr>
            <p:ph type="dt" sz="half" idx="10"/>
          </p:nvPr>
        </p:nvSpPr>
        <p:spPr/>
        <p:txBody>
          <a:bodyPr/>
          <a:lstStyle/>
          <a:p>
            <a:fld id="{2E88F40E-9197-4111-8AB5-C366FB9E7A29}" type="datetimeFigureOut">
              <a:rPr lang="zh-CN" altLang="en-US" smtClean="0"/>
              <a:pPr/>
              <a:t>2024/12/16</a:t>
            </a:fld>
            <a:endParaRPr lang="zh-CN" altLang="en-US"/>
          </a:p>
        </p:txBody>
      </p:sp>
      <p:sp>
        <p:nvSpPr>
          <p:cNvPr id="6" name="页脚占位符 5">
            <a:extLst>
              <a:ext uri="{FF2B5EF4-FFF2-40B4-BE49-F238E27FC236}">
                <a16:creationId xmlns:a16="http://schemas.microsoft.com/office/drawing/2014/main" id="{3E82A7C9-5285-4F64-9BE6-7277FBCC6C1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80D6B8A-B698-408E-AC2E-132EB7FF3A72}"/>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2916995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8DB105-8B9D-4387-B83A-B8C45A2DD64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E59077F-708D-46E7-8759-C82D238D5F2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EFB0923-20E6-43FC-8F2B-A4A2596F93B8}"/>
              </a:ext>
            </a:extLst>
          </p:cNvPr>
          <p:cNvSpPr>
            <a:spLocks noGrp="1"/>
          </p:cNvSpPr>
          <p:nvPr>
            <p:ph type="dt" sz="half" idx="10"/>
          </p:nvPr>
        </p:nvSpPr>
        <p:spPr/>
        <p:txBody>
          <a:bodyPr/>
          <a:lstStyle/>
          <a:p>
            <a:fld id="{2E88F40E-9197-4111-8AB5-C366FB9E7A29}" type="datetimeFigureOut">
              <a:rPr lang="zh-CN" altLang="en-US" smtClean="0"/>
              <a:pPr/>
              <a:t>2024/12/16</a:t>
            </a:fld>
            <a:endParaRPr lang="zh-CN" altLang="en-US"/>
          </a:p>
        </p:txBody>
      </p:sp>
      <p:sp>
        <p:nvSpPr>
          <p:cNvPr id="5" name="页脚占位符 4">
            <a:extLst>
              <a:ext uri="{FF2B5EF4-FFF2-40B4-BE49-F238E27FC236}">
                <a16:creationId xmlns:a16="http://schemas.microsoft.com/office/drawing/2014/main" id="{EA29E05A-F0FA-4064-9063-EF61C03917C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757D59B-2029-45B6-939B-DBDF79EE15FE}"/>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1889330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DBBC2B5-9EF1-464B-B3C9-2DDBA6613F5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04D9D7A-1D08-4221-9EFC-1F24A63E51B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304E3CF-CF15-4BA2-925C-3ADB7B46AAD9}"/>
              </a:ext>
            </a:extLst>
          </p:cNvPr>
          <p:cNvSpPr>
            <a:spLocks noGrp="1"/>
          </p:cNvSpPr>
          <p:nvPr>
            <p:ph type="dt" sz="half" idx="10"/>
          </p:nvPr>
        </p:nvSpPr>
        <p:spPr/>
        <p:txBody>
          <a:bodyPr/>
          <a:lstStyle/>
          <a:p>
            <a:fld id="{2E88F40E-9197-4111-8AB5-C366FB9E7A29}" type="datetimeFigureOut">
              <a:rPr lang="zh-CN" altLang="en-US" smtClean="0"/>
              <a:pPr/>
              <a:t>2024/12/16</a:t>
            </a:fld>
            <a:endParaRPr lang="zh-CN" altLang="en-US"/>
          </a:p>
        </p:txBody>
      </p:sp>
      <p:sp>
        <p:nvSpPr>
          <p:cNvPr id="5" name="页脚占位符 4">
            <a:extLst>
              <a:ext uri="{FF2B5EF4-FFF2-40B4-BE49-F238E27FC236}">
                <a16:creationId xmlns:a16="http://schemas.microsoft.com/office/drawing/2014/main" id="{D149E99B-2C47-40F0-8109-70291CAA605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C98878B-C0DB-4CC9-A353-6CBC16E04815}"/>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23957881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userDrawn="1">
  <p:cSld name="1_节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7624" t="3696" r="7783" b="32380"/>
          <a:stretch/>
        </p:blipFill>
        <p:spPr>
          <a:xfrm>
            <a:off x="0" y="-26894"/>
            <a:ext cx="12166899" cy="6895652"/>
          </a:xfrm>
          <a:prstGeom prst="rtTriangle">
            <a:avLst/>
          </a:prstGeom>
        </p:spPr>
      </p:pic>
      <p:sp>
        <p:nvSpPr>
          <p:cNvPr id="5" name="矩形 4">
            <a:extLst>
              <a:ext uri="{FF2B5EF4-FFF2-40B4-BE49-F238E27FC236}">
                <a16:creationId xmlns:a16="http://schemas.microsoft.com/office/drawing/2014/main" id="{CB648ACB-6887-4351-840D-3DA4499ED319}"/>
              </a:ext>
            </a:extLst>
          </p:cNvPr>
          <p:cNvSpPr/>
          <p:nvPr userDrawn="1"/>
        </p:nvSpPr>
        <p:spPr>
          <a:xfrm>
            <a:off x="489568" y="278342"/>
            <a:ext cx="11212865" cy="6301317"/>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标题 1"/>
          <p:cNvSpPr>
            <a:spLocks noGrp="1"/>
          </p:cNvSpPr>
          <p:nvPr userDrawn="1">
            <p:ph type="title"/>
          </p:nvPr>
        </p:nvSpPr>
        <p:spPr>
          <a:xfrm>
            <a:off x="675698" y="4223127"/>
            <a:ext cx="5419185" cy="895350"/>
          </a:xfrm>
          <a:prstGeom prst="rect">
            <a:avLst/>
          </a:prstGeom>
        </p:spPr>
        <p:txBody>
          <a:bodyPr anchor="b">
            <a:normAutofit/>
          </a:bodyPr>
          <a:lstStyle>
            <a:lvl1pPr algn="l">
              <a:defRPr sz="2400" b="1">
                <a:solidFill>
                  <a:schemeClr val="bg1"/>
                </a:solidFill>
              </a:defRPr>
            </a:lvl1pPr>
          </a:lstStyle>
          <a:p>
            <a:r>
              <a:rPr lang="en-US" dirty="0"/>
              <a:t>Click to edit Master title style</a:t>
            </a:r>
            <a:endParaRPr lang="zh-CN" altLang="en-US" dirty="0"/>
          </a:p>
        </p:txBody>
      </p:sp>
      <p:sp>
        <p:nvSpPr>
          <p:cNvPr id="21" name="文本占位符 2"/>
          <p:cNvSpPr>
            <a:spLocks noGrp="1"/>
          </p:cNvSpPr>
          <p:nvPr userDrawn="1">
            <p:ph type="body" idx="1"/>
          </p:nvPr>
        </p:nvSpPr>
        <p:spPr>
          <a:xfrm>
            <a:off x="676814" y="5118477"/>
            <a:ext cx="5419185" cy="1015623"/>
          </a:xfrm>
          <a:prstGeom prst="rect">
            <a:avLst/>
          </a:prstGeom>
        </p:spPr>
        <p:txBody>
          <a:bodyPr anchor="t">
            <a:normAutofit/>
          </a:bodyPr>
          <a:lstStyle>
            <a:lvl1pPr marL="0" indent="0" algn="l">
              <a:lnSpc>
                <a:spcPct val="150000"/>
              </a:lnSpc>
              <a:spcBef>
                <a:spcPts val="0"/>
              </a:spcBef>
              <a:buNone/>
              <a:defRPr sz="1100">
                <a:solidFill>
                  <a:schemeClr val="bg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478416936"/>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userDrawn="1">
  <p:cSld name="仅标题页">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C7A1C-3684-4AAF-A408-C63B6CB64104}"/>
              </a:ext>
            </a:extLst>
          </p:cNvPr>
          <p:cNvSpPr>
            <a:spLocks noGrp="1"/>
          </p:cNvSpPr>
          <p:nvPr>
            <p:ph type="title" hasCustomPrompt="1"/>
          </p:nvPr>
        </p:nvSpPr>
        <p:spPr>
          <a:xfrm>
            <a:off x="669924" y="1"/>
            <a:ext cx="10850563" cy="1028699"/>
          </a:xfrm>
          <a:prstGeom prst="rect">
            <a:avLst/>
          </a:prstGeom>
        </p:spPr>
        <p:txBody>
          <a:bodyPr/>
          <a:lstStyle>
            <a:lvl1pPr>
              <a:defRPr/>
            </a:lvl1pPr>
          </a:lstStyle>
          <a:p>
            <a:r>
              <a:rPr lang="en-US" altLang="zh-CN" dirty="0"/>
              <a:t>Click to edit Master title style</a:t>
            </a:r>
            <a:endParaRPr lang="en-US" dirty="0"/>
          </a:p>
        </p:txBody>
      </p:sp>
      <p:sp>
        <p:nvSpPr>
          <p:cNvPr id="3" name="Date Placeholder 2">
            <a:extLst>
              <a:ext uri="{FF2B5EF4-FFF2-40B4-BE49-F238E27FC236}">
                <a16:creationId xmlns:a16="http://schemas.microsoft.com/office/drawing/2014/main" id="{8986EA5F-D77D-4318-90E9-C04AA8ADC0D1}"/>
              </a:ext>
            </a:extLst>
          </p:cNvPr>
          <p:cNvSpPr>
            <a:spLocks noGrp="1"/>
          </p:cNvSpPr>
          <p:nvPr>
            <p:ph type="dt" sz="half" idx="10"/>
          </p:nvPr>
        </p:nvSpPr>
        <p:spPr>
          <a:xfrm>
            <a:off x="5401732" y="6240463"/>
            <a:ext cx="1388536" cy="206381"/>
          </a:xfrm>
          <a:prstGeom prst="rect">
            <a:avLst/>
          </a:prstGeom>
        </p:spPr>
        <p:txBody>
          <a:bodyPr/>
          <a:lstStyle/>
          <a:p>
            <a:endParaRPr lang="zh-CN" altLang="en-US"/>
          </a:p>
        </p:txBody>
      </p:sp>
      <p:sp>
        <p:nvSpPr>
          <p:cNvPr id="4" name="Footer Placeholder 3">
            <a:extLst>
              <a:ext uri="{FF2B5EF4-FFF2-40B4-BE49-F238E27FC236}">
                <a16:creationId xmlns:a16="http://schemas.microsoft.com/office/drawing/2014/main" id="{00832621-D9D9-445E-BFF9-F8348FA1E262}"/>
              </a:ext>
            </a:extLst>
          </p:cNvPr>
          <p:cNvSpPr>
            <a:spLocks noGrp="1"/>
          </p:cNvSpPr>
          <p:nvPr>
            <p:ph type="ftr" sz="quarter" idx="11"/>
          </p:nvPr>
        </p:nvSpPr>
        <p:spPr>
          <a:xfrm>
            <a:off x="669924" y="6240463"/>
            <a:ext cx="4140201" cy="206381"/>
          </a:xfrm>
          <a:prstGeom prst="rect">
            <a:avLst/>
          </a:prstGeom>
        </p:spPr>
        <p:txBody>
          <a:bodyPr/>
          <a:lstStyle/>
          <a:p>
            <a:r>
              <a:rPr lang="zh-CN" altLang="en-US"/>
              <a:t>请在插入菜单</a:t>
            </a:r>
            <a:r>
              <a:rPr lang="en-US" altLang="zh-CN"/>
              <a:t>—</a:t>
            </a:r>
            <a:r>
              <a:rPr lang="zh-CN" altLang="en-US"/>
              <a:t>页眉和页脚中修改此文本</a:t>
            </a:r>
            <a:endParaRPr lang="zh-CN" altLang="en-US" dirty="0"/>
          </a:p>
        </p:txBody>
      </p:sp>
      <p:sp>
        <p:nvSpPr>
          <p:cNvPr id="5" name="Slide Number Placeholder 4">
            <a:extLst>
              <a:ext uri="{FF2B5EF4-FFF2-40B4-BE49-F238E27FC236}">
                <a16:creationId xmlns:a16="http://schemas.microsoft.com/office/drawing/2014/main" id="{8371151B-F790-4A9F-962F-B8718A9560A9}"/>
              </a:ext>
            </a:extLst>
          </p:cNvPr>
          <p:cNvSpPr>
            <a:spLocks noGrp="1"/>
          </p:cNvSpPr>
          <p:nvPr>
            <p:ph type="sldNum" sz="quarter" idx="12"/>
          </p:nvPr>
        </p:nvSpPr>
        <p:spPr>
          <a:xfrm>
            <a:off x="8610599" y="6240463"/>
            <a:ext cx="2909888" cy="206381"/>
          </a:xfrm>
          <a:prstGeom prst="rect">
            <a:avLst/>
          </a:prstGeom>
        </p:spPr>
        <p:txBody>
          <a:body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2686976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6B3C39E2-DA9E-4314-ADD2-EEFDAB014EF9}" type="datetimeFigureOut">
              <a:rPr lang="zh-CN" altLang="en-US" smtClean="0"/>
              <a:pPr/>
              <a:t>2024/12/16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62B60C-EF1A-4714-98B2-C5B0F4E9BFF3}" type="slidenum">
              <a:rPr lang="zh-CN" altLang="en-US" smtClean="0"/>
              <a:pPr/>
              <a:t>‹#›</a:t>
            </a:fld>
            <a:endParaRPr lang="zh-CN" altLang="en-US"/>
          </a:p>
        </p:txBody>
      </p:sp>
    </p:spTree>
    <p:extLst>
      <p:ext uri="{BB962C8B-B14F-4D97-AF65-F5344CB8AC3E}">
        <p14:creationId xmlns:p14="http://schemas.microsoft.com/office/powerpoint/2010/main" val="19570197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B3C39E2-DA9E-4314-ADD2-EEFDAB014EF9}" type="datetimeFigureOut">
              <a:rPr lang="zh-CN" altLang="en-US" smtClean="0"/>
              <a:pPr/>
              <a:t>2024/12/16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62B60C-EF1A-4714-98B2-C5B0F4E9BFF3}" type="slidenum">
              <a:rPr lang="zh-CN" altLang="en-US" smtClean="0"/>
              <a:pPr/>
              <a:t>‹#›</a:t>
            </a:fld>
            <a:endParaRPr lang="zh-CN" altLang="en-US"/>
          </a:p>
        </p:txBody>
      </p:sp>
    </p:spTree>
    <p:extLst>
      <p:ext uri="{BB962C8B-B14F-4D97-AF65-F5344CB8AC3E}">
        <p14:creationId xmlns:p14="http://schemas.microsoft.com/office/powerpoint/2010/main" val="41805320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B3C39E2-DA9E-4314-ADD2-EEFDAB014EF9}" type="datetimeFigureOut">
              <a:rPr lang="zh-CN" altLang="en-US" smtClean="0"/>
              <a:pPr/>
              <a:t>2024/12/16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62B60C-EF1A-4714-98B2-C5B0F4E9BFF3}" type="slidenum">
              <a:rPr lang="zh-CN" altLang="en-US" smtClean="0"/>
              <a:pPr/>
              <a:t>‹#›</a:t>
            </a:fld>
            <a:endParaRPr lang="zh-CN" altLang="en-US"/>
          </a:p>
        </p:txBody>
      </p:sp>
    </p:spTree>
    <p:extLst>
      <p:ext uri="{BB962C8B-B14F-4D97-AF65-F5344CB8AC3E}">
        <p14:creationId xmlns:p14="http://schemas.microsoft.com/office/powerpoint/2010/main" val="26434826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B3C39E2-DA9E-4314-ADD2-EEFDAB014EF9}" type="datetimeFigureOut">
              <a:rPr lang="zh-CN" altLang="en-US" smtClean="0"/>
              <a:pPr/>
              <a:t>2024/12/16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62B60C-EF1A-4714-98B2-C5B0F4E9BFF3}" type="slidenum">
              <a:rPr lang="zh-CN" altLang="en-US" smtClean="0"/>
              <a:pPr/>
              <a:t>‹#›</a:t>
            </a:fld>
            <a:endParaRPr lang="zh-CN" altLang="en-US"/>
          </a:p>
        </p:txBody>
      </p:sp>
    </p:spTree>
    <p:extLst>
      <p:ext uri="{BB962C8B-B14F-4D97-AF65-F5344CB8AC3E}">
        <p14:creationId xmlns:p14="http://schemas.microsoft.com/office/powerpoint/2010/main" val="2766385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B3C39E2-DA9E-4314-ADD2-EEFDAB014EF9}" type="datetimeFigureOut">
              <a:rPr lang="zh-CN" altLang="en-US" smtClean="0"/>
              <a:pPr/>
              <a:t>2024/12/16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E62B60C-EF1A-4714-98B2-C5B0F4E9BFF3}" type="slidenum">
              <a:rPr lang="zh-CN" altLang="en-US" smtClean="0"/>
              <a:pPr/>
              <a:t>‹#›</a:t>
            </a:fld>
            <a:endParaRPr lang="zh-CN" altLang="en-US"/>
          </a:p>
        </p:txBody>
      </p:sp>
    </p:spTree>
    <p:extLst>
      <p:ext uri="{BB962C8B-B14F-4D97-AF65-F5344CB8AC3E}">
        <p14:creationId xmlns:p14="http://schemas.microsoft.com/office/powerpoint/2010/main" val="2599709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CAA6BE-18C6-478E-A5FC-3477C0B7868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28945FB-7684-4C74-9DB5-05652BA9E0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1C9EDD8-D0A1-4A73-A0FD-4C4D012FAD8B}"/>
              </a:ext>
            </a:extLst>
          </p:cNvPr>
          <p:cNvSpPr>
            <a:spLocks noGrp="1"/>
          </p:cNvSpPr>
          <p:nvPr>
            <p:ph type="dt" sz="half" idx="10"/>
          </p:nvPr>
        </p:nvSpPr>
        <p:spPr/>
        <p:txBody>
          <a:bodyPr/>
          <a:lstStyle/>
          <a:p>
            <a:fld id="{2E88F40E-9197-4111-8AB5-C366FB9E7A29}" type="datetimeFigureOut">
              <a:rPr lang="zh-CN" altLang="en-US" smtClean="0"/>
              <a:pPr/>
              <a:t>2024/12/16</a:t>
            </a:fld>
            <a:endParaRPr lang="zh-CN" altLang="en-US"/>
          </a:p>
        </p:txBody>
      </p:sp>
      <p:sp>
        <p:nvSpPr>
          <p:cNvPr id="5" name="页脚占位符 4">
            <a:extLst>
              <a:ext uri="{FF2B5EF4-FFF2-40B4-BE49-F238E27FC236}">
                <a16:creationId xmlns:a16="http://schemas.microsoft.com/office/drawing/2014/main" id="{0E8BE818-DDAE-48B5-9D05-62C74D336BF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91D1386-9E35-4800-9D8B-4DA1E383C075}"/>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42697727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B3C39E2-DA9E-4314-ADD2-EEFDAB014EF9}" type="datetimeFigureOut">
              <a:rPr lang="zh-CN" altLang="en-US" smtClean="0"/>
              <a:pPr/>
              <a:t>2024/12/16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62B60C-EF1A-4714-98B2-C5B0F4E9BFF3}" type="slidenum">
              <a:rPr lang="zh-CN" altLang="en-US" smtClean="0"/>
              <a:pPr/>
              <a:t>‹#›</a:t>
            </a:fld>
            <a:endParaRPr lang="zh-CN" altLang="en-US"/>
          </a:p>
        </p:txBody>
      </p:sp>
    </p:spTree>
    <p:extLst>
      <p:ext uri="{BB962C8B-B14F-4D97-AF65-F5344CB8AC3E}">
        <p14:creationId xmlns:p14="http://schemas.microsoft.com/office/powerpoint/2010/main" val="27130411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B3C39E2-DA9E-4314-ADD2-EEFDAB014EF9}" type="datetimeFigureOut">
              <a:rPr lang="zh-CN" altLang="en-US" smtClean="0"/>
              <a:pPr/>
              <a:t>2024/12/16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62B60C-EF1A-4714-98B2-C5B0F4E9BFF3}" type="slidenum">
              <a:rPr lang="zh-CN" altLang="en-US" smtClean="0"/>
              <a:pPr/>
              <a:t>‹#›</a:t>
            </a:fld>
            <a:endParaRPr lang="zh-CN" altLang="en-US"/>
          </a:p>
        </p:txBody>
      </p:sp>
    </p:spTree>
    <p:extLst>
      <p:ext uri="{BB962C8B-B14F-4D97-AF65-F5344CB8AC3E}">
        <p14:creationId xmlns:p14="http://schemas.microsoft.com/office/powerpoint/2010/main" val="2800030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B3C39E2-DA9E-4314-ADD2-EEFDAB014EF9}" type="datetimeFigureOut">
              <a:rPr lang="zh-CN" altLang="en-US" smtClean="0"/>
              <a:pPr/>
              <a:t>2024/12/16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62B60C-EF1A-4714-98B2-C5B0F4E9BFF3}" type="slidenum">
              <a:rPr lang="zh-CN" altLang="en-US" smtClean="0"/>
              <a:pPr/>
              <a:t>‹#›</a:t>
            </a:fld>
            <a:endParaRPr lang="zh-CN" altLang="en-US"/>
          </a:p>
        </p:txBody>
      </p:sp>
    </p:spTree>
    <p:extLst>
      <p:ext uri="{BB962C8B-B14F-4D97-AF65-F5344CB8AC3E}">
        <p14:creationId xmlns:p14="http://schemas.microsoft.com/office/powerpoint/2010/main" val="32946151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B3C39E2-DA9E-4314-ADD2-EEFDAB014EF9}" type="datetimeFigureOut">
              <a:rPr lang="zh-CN" altLang="en-US" smtClean="0"/>
              <a:pPr/>
              <a:t>2024/12/16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62B60C-EF1A-4714-98B2-C5B0F4E9BFF3}" type="slidenum">
              <a:rPr lang="zh-CN" altLang="en-US" smtClean="0"/>
              <a:pPr/>
              <a:t>‹#›</a:t>
            </a:fld>
            <a:endParaRPr lang="zh-CN" altLang="en-US"/>
          </a:p>
        </p:txBody>
      </p:sp>
    </p:spTree>
    <p:extLst>
      <p:ext uri="{BB962C8B-B14F-4D97-AF65-F5344CB8AC3E}">
        <p14:creationId xmlns:p14="http://schemas.microsoft.com/office/powerpoint/2010/main" val="9881234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B3C39E2-DA9E-4314-ADD2-EEFDAB014EF9}" type="datetimeFigureOut">
              <a:rPr lang="zh-CN" altLang="en-US" smtClean="0"/>
              <a:pPr/>
              <a:t>2024/12/16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62B60C-EF1A-4714-98B2-C5B0F4E9BFF3}" type="slidenum">
              <a:rPr lang="zh-CN" altLang="en-US" smtClean="0"/>
              <a:pPr/>
              <a:t>‹#›</a:t>
            </a:fld>
            <a:endParaRPr lang="zh-CN" altLang="en-US"/>
          </a:p>
        </p:txBody>
      </p:sp>
    </p:spTree>
    <p:extLst>
      <p:ext uri="{BB962C8B-B14F-4D97-AF65-F5344CB8AC3E}">
        <p14:creationId xmlns:p14="http://schemas.microsoft.com/office/powerpoint/2010/main" val="39908881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B3C39E2-DA9E-4314-ADD2-EEFDAB014EF9}" type="datetimeFigureOut">
              <a:rPr lang="zh-CN" altLang="en-US" smtClean="0"/>
              <a:pPr/>
              <a:t>2024/12/16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62B60C-EF1A-4714-98B2-C5B0F4E9BFF3}" type="slidenum">
              <a:rPr lang="zh-CN" altLang="en-US" smtClean="0"/>
              <a:pPr/>
              <a:t>‹#›</a:t>
            </a:fld>
            <a:endParaRPr lang="zh-CN" altLang="en-US"/>
          </a:p>
        </p:txBody>
      </p:sp>
    </p:spTree>
    <p:extLst>
      <p:ext uri="{BB962C8B-B14F-4D97-AF65-F5344CB8AC3E}">
        <p14:creationId xmlns:p14="http://schemas.microsoft.com/office/powerpoint/2010/main" val="199246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00D3DE-E410-4B6B-B22E-FB021C81866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A505FEA-1AE8-4BAC-A5DE-A08490BFC40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9EF7EA41-FED7-4086-BB7D-FA1FFFB3FC5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BA37564-64BF-4829-87ED-D9B7F9D766A8}"/>
              </a:ext>
            </a:extLst>
          </p:cNvPr>
          <p:cNvSpPr>
            <a:spLocks noGrp="1"/>
          </p:cNvSpPr>
          <p:nvPr>
            <p:ph type="dt" sz="half" idx="10"/>
          </p:nvPr>
        </p:nvSpPr>
        <p:spPr/>
        <p:txBody>
          <a:bodyPr/>
          <a:lstStyle/>
          <a:p>
            <a:fld id="{2E88F40E-9197-4111-8AB5-C366FB9E7A29}" type="datetimeFigureOut">
              <a:rPr lang="zh-CN" altLang="en-US" smtClean="0"/>
              <a:pPr/>
              <a:t>2024/12/16</a:t>
            </a:fld>
            <a:endParaRPr lang="zh-CN" altLang="en-US"/>
          </a:p>
        </p:txBody>
      </p:sp>
      <p:sp>
        <p:nvSpPr>
          <p:cNvPr id="6" name="页脚占位符 5">
            <a:extLst>
              <a:ext uri="{FF2B5EF4-FFF2-40B4-BE49-F238E27FC236}">
                <a16:creationId xmlns:a16="http://schemas.microsoft.com/office/drawing/2014/main" id="{DAC27BFB-BF68-4B86-AD2F-69043A41173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5BC74F9-F826-4EA7-8B2F-8C8B67E01D00}"/>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1045087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57456C-BAD8-450D-A401-71E5A35592B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61E1BAF-D4FB-4A62-8CA8-91EF9A2162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7DF6579-424B-4310-B3DC-DE6C75369CE3}"/>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F818954-F9E7-4FCE-8286-4957AAFB83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B78AC6C-7AA2-438B-8539-BCE6D1B2F2C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126C6FB-D5CD-44D8-B6A9-A144C394CDCC}"/>
              </a:ext>
            </a:extLst>
          </p:cNvPr>
          <p:cNvSpPr>
            <a:spLocks noGrp="1"/>
          </p:cNvSpPr>
          <p:nvPr>
            <p:ph type="dt" sz="half" idx="10"/>
          </p:nvPr>
        </p:nvSpPr>
        <p:spPr/>
        <p:txBody>
          <a:bodyPr/>
          <a:lstStyle/>
          <a:p>
            <a:fld id="{2E88F40E-9197-4111-8AB5-C366FB9E7A29}" type="datetimeFigureOut">
              <a:rPr lang="zh-CN" altLang="en-US" smtClean="0"/>
              <a:pPr/>
              <a:t>2024/12/16</a:t>
            </a:fld>
            <a:endParaRPr lang="zh-CN" altLang="en-US"/>
          </a:p>
        </p:txBody>
      </p:sp>
      <p:sp>
        <p:nvSpPr>
          <p:cNvPr id="8" name="页脚占位符 7">
            <a:extLst>
              <a:ext uri="{FF2B5EF4-FFF2-40B4-BE49-F238E27FC236}">
                <a16:creationId xmlns:a16="http://schemas.microsoft.com/office/drawing/2014/main" id="{36BF6F1E-2868-42A5-B7CF-383EFFAD7EE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7ABE560-975F-4556-B9A1-7B700574AE4D}"/>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4174070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19E9D0-0C27-4C8B-B0AA-4A200E40ABE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37858F5-CA57-452B-8FEE-45DA52637AAF}"/>
              </a:ext>
            </a:extLst>
          </p:cNvPr>
          <p:cNvSpPr>
            <a:spLocks noGrp="1"/>
          </p:cNvSpPr>
          <p:nvPr>
            <p:ph type="dt" sz="half" idx="10"/>
          </p:nvPr>
        </p:nvSpPr>
        <p:spPr/>
        <p:txBody>
          <a:bodyPr/>
          <a:lstStyle/>
          <a:p>
            <a:fld id="{2E88F40E-9197-4111-8AB5-C366FB9E7A29}" type="datetimeFigureOut">
              <a:rPr lang="zh-CN" altLang="en-US" smtClean="0"/>
              <a:pPr/>
              <a:t>2024/12/16</a:t>
            </a:fld>
            <a:endParaRPr lang="zh-CN" altLang="en-US"/>
          </a:p>
        </p:txBody>
      </p:sp>
      <p:sp>
        <p:nvSpPr>
          <p:cNvPr id="4" name="页脚占位符 3">
            <a:extLst>
              <a:ext uri="{FF2B5EF4-FFF2-40B4-BE49-F238E27FC236}">
                <a16:creationId xmlns:a16="http://schemas.microsoft.com/office/drawing/2014/main" id="{43D14AC6-78A7-44A8-9E57-91E5A874D21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804A86C-55CE-4E4C-8689-39D30A09CB78}"/>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3329318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CFE1F0F-2F56-4B66-A3DE-81B59A66F6D6}"/>
              </a:ext>
            </a:extLst>
          </p:cNvPr>
          <p:cNvSpPr>
            <a:spLocks noGrp="1"/>
          </p:cNvSpPr>
          <p:nvPr>
            <p:ph type="dt" sz="half" idx="10"/>
          </p:nvPr>
        </p:nvSpPr>
        <p:spPr/>
        <p:txBody>
          <a:bodyPr/>
          <a:lstStyle/>
          <a:p>
            <a:fld id="{2E88F40E-9197-4111-8AB5-C366FB9E7A29}" type="datetimeFigureOut">
              <a:rPr lang="zh-CN" altLang="en-US" smtClean="0"/>
              <a:pPr/>
              <a:t>2024/12/16</a:t>
            </a:fld>
            <a:endParaRPr lang="zh-CN" altLang="en-US"/>
          </a:p>
        </p:txBody>
      </p:sp>
      <p:sp>
        <p:nvSpPr>
          <p:cNvPr id="3" name="页脚占位符 2">
            <a:extLst>
              <a:ext uri="{FF2B5EF4-FFF2-40B4-BE49-F238E27FC236}">
                <a16:creationId xmlns:a16="http://schemas.microsoft.com/office/drawing/2014/main" id="{81E7C7DE-4B6A-4356-A9FC-A323316C3D9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7780617-3E67-4A90-9BF8-448E6492AEC7}"/>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2597185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0CAE73-A116-4573-9666-BF185AFD926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C06AFF3-A8A1-4494-B532-DD128ED062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8923FCB-A8A6-428F-881B-F083019194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8045637-D74F-42EF-90EF-74D084223BC8}"/>
              </a:ext>
            </a:extLst>
          </p:cNvPr>
          <p:cNvSpPr>
            <a:spLocks noGrp="1"/>
          </p:cNvSpPr>
          <p:nvPr>
            <p:ph type="dt" sz="half" idx="10"/>
          </p:nvPr>
        </p:nvSpPr>
        <p:spPr/>
        <p:txBody>
          <a:bodyPr/>
          <a:lstStyle/>
          <a:p>
            <a:fld id="{2E88F40E-9197-4111-8AB5-C366FB9E7A29}" type="datetimeFigureOut">
              <a:rPr lang="zh-CN" altLang="en-US" smtClean="0"/>
              <a:pPr/>
              <a:t>2024/12/16</a:t>
            </a:fld>
            <a:endParaRPr lang="zh-CN" altLang="en-US"/>
          </a:p>
        </p:txBody>
      </p:sp>
      <p:sp>
        <p:nvSpPr>
          <p:cNvPr id="6" name="页脚占位符 5">
            <a:extLst>
              <a:ext uri="{FF2B5EF4-FFF2-40B4-BE49-F238E27FC236}">
                <a16:creationId xmlns:a16="http://schemas.microsoft.com/office/drawing/2014/main" id="{9E759649-A3D7-427B-AE22-CAFDCB665B0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D39AF7E-A712-4C88-B8C5-33C9515AEDD6}"/>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3968209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B778BA-D96A-4898-8C5A-C0BB5280CA0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0F3A08F1-79C9-4C99-944D-CBE6CF4D78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D625900-25F3-4CA5-B3A1-BF359EC14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47A9DC3-59E4-4A0E-A231-8111396AD066}"/>
              </a:ext>
            </a:extLst>
          </p:cNvPr>
          <p:cNvSpPr>
            <a:spLocks noGrp="1"/>
          </p:cNvSpPr>
          <p:nvPr>
            <p:ph type="dt" sz="half" idx="10"/>
          </p:nvPr>
        </p:nvSpPr>
        <p:spPr/>
        <p:txBody>
          <a:bodyPr/>
          <a:lstStyle/>
          <a:p>
            <a:fld id="{2E88F40E-9197-4111-8AB5-C366FB9E7A29}" type="datetimeFigureOut">
              <a:rPr lang="zh-CN" altLang="en-US" smtClean="0"/>
              <a:pPr/>
              <a:t>2024/12/16</a:t>
            </a:fld>
            <a:endParaRPr lang="zh-CN" altLang="en-US"/>
          </a:p>
        </p:txBody>
      </p:sp>
      <p:sp>
        <p:nvSpPr>
          <p:cNvPr id="6" name="页脚占位符 5">
            <a:extLst>
              <a:ext uri="{FF2B5EF4-FFF2-40B4-BE49-F238E27FC236}">
                <a16:creationId xmlns:a16="http://schemas.microsoft.com/office/drawing/2014/main" id="{3E82A7C9-5285-4F64-9BE6-7277FBCC6C1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80D6B8A-B698-408E-AC2E-132EB7FF3A72}"/>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3733876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4034F68-0B80-46FE-93E6-BAE40A9756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6371082-602B-4BF5-854D-0FD093AAA3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D8D622B-D25D-4DF6-B69D-A0143256FE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88F40E-9197-4111-8AB5-C366FB9E7A29}" type="datetimeFigureOut">
              <a:rPr lang="zh-CN" altLang="en-US" smtClean="0"/>
              <a:pPr/>
              <a:t>2024/12/16</a:t>
            </a:fld>
            <a:endParaRPr lang="zh-CN" altLang="en-US"/>
          </a:p>
        </p:txBody>
      </p:sp>
      <p:sp>
        <p:nvSpPr>
          <p:cNvPr id="5" name="页脚占位符 4">
            <a:extLst>
              <a:ext uri="{FF2B5EF4-FFF2-40B4-BE49-F238E27FC236}">
                <a16:creationId xmlns:a16="http://schemas.microsoft.com/office/drawing/2014/main" id="{6091F5D2-2C37-45F5-B19E-DFA6574957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7F462F0-5934-441D-9A4C-389B5656D9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2359585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4034F68-0B80-46FE-93E6-BAE40A9756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6371082-602B-4BF5-854D-0FD093AAA3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D8D622B-D25D-4DF6-B69D-A0143256FE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88F40E-9197-4111-8AB5-C366FB9E7A29}" type="datetimeFigureOut">
              <a:rPr lang="zh-CN" altLang="en-US" smtClean="0"/>
              <a:pPr/>
              <a:t>2024/12/16</a:t>
            </a:fld>
            <a:endParaRPr lang="zh-CN" altLang="en-US"/>
          </a:p>
        </p:txBody>
      </p:sp>
      <p:sp>
        <p:nvSpPr>
          <p:cNvPr id="5" name="页脚占位符 4">
            <a:extLst>
              <a:ext uri="{FF2B5EF4-FFF2-40B4-BE49-F238E27FC236}">
                <a16:creationId xmlns:a16="http://schemas.microsoft.com/office/drawing/2014/main" id="{6091F5D2-2C37-45F5-B19E-DFA6574957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7F462F0-5934-441D-9A4C-389B5656D9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4637284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C39E2-DA9E-4314-ADD2-EEFDAB014EF9}" type="datetimeFigureOut">
              <a:rPr lang="zh-CN" altLang="en-US" smtClean="0"/>
              <a:pPr/>
              <a:t>2024/12/16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2B60C-EF1A-4714-98B2-C5B0F4E9BFF3}" type="slidenum">
              <a:rPr lang="zh-CN" altLang="en-US" smtClean="0"/>
              <a:pPr/>
              <a:t>‹#›</a:t>
            </a:fld>
            <a:endParaRPr lang="zh-CN" altLang="en-US"/>
          </a:p>
        </p:txBody>
      </p:sp>
      <p:grpSp>
        <p:nvGrpSpPr>
          <p:cNvPr id="7" name="组合 6">
            <a:extLst>
              <a:ext uri="{FF2B5EF4-FFF2-40B4-BE49-F238E27FC236}">
                <a16:creationId xmlns:a16="http://schemas.microsoft.com/office/drawing/2014/main" id="{510DE854-DDF9-435A-978F-43DDEF336553}"/>
              </a:ext>
            </a:extLst>
          </p:cNvPr>
          <p:cNvGrpSpPr/>
          <p:nvPr userDrawn="1"/>
        </p:nvGrpSpPr>
        <p:grpSpPr>
          <a:xfrm>
            <a:off x="204811" y="126601"/>
            <a:ext cx="1966889" cy="305197"/>
            <a:chOff x="306410" y="1828002"/>
            <a:chExt cx="5429253" cy="900955"/>
          </a:xfrm>
        </p:grpSpPr>
        <p:grpSp>
          <p:nvGrpSpPr>
            <p:cNvPr id="8" name="组合 7">
              <a:extLst>
                <a:ext uri="{FF2B5EF4-FFF2-40B4-BE49-F238E27FC236}">
                  <a16:creationId xmlns:a16="http://schemas.microsoft.com/office/drawing/2014/main" id="{B11836B2-91B9-44F1-90BF-240CCB1BC7DB}"/>
                </a:ext>
              </a:extLst>
            </p:cNvPr>
            <p:cNvGrpSpPr/>
            <p:nvPr/>
          </p:nvGrpSpPr>
          <p:grpSpPr>
            <a:xfrm>
              <a:off x="1438485" y="1828003"/>
              <a:ext cx="4297178" cy="900954"/>
              <a:chOff x="511385" y="2831303"/>
              <a:chExt cx="4297178" cy="900954"/>
            </a:xfrm>
          </p:grpSpPr>
          <p:grpSp>
            <p:nvGrpSpPr>
              <p:cNvPr id="10" name="组合 9">
                <a:extLst>
                  <a:ext uri="{FF2B5EF4-FFF2-40B4-BE49-F238E27FC236}">
                    <a16:creationId xmlns:a16="http://schemas.microsoft.com/office/drawing/2014/main" id="{EBE2C0A5-878B-4FD5-B4EA-991D6BF08D7C}"/>
                  </a:ext>
                </a:extLst>
              </p:cNvPr>
              <p:cNvGrpSpPr/>
              <p:nvPr/>
            </p:nvGrpSpPr>
            <p:grpSpPr>
              <a:xfrm>
                <a:off x="1643460" y="2831304"/>
                <a:ext cx="3165103" cy="900953"/>
                <a:chOff x="1643460" y="3128803"/>
                <a:chExt cx="3165103" cy="900953"/>
              </a:xfrm>
              <a:solidFill>
                <a:schemeClr val="accent2"/>
              </a:solidFill>
            </p:grpSpPr>
            <p:sp>
              <p:nvSpPr>
                <p:cNvPr id="12" name="椭圆 11">
                  <a:extLst>
                    <a:ext uri="{FF2B5EF4-FFF2-40B4-BE49-F238E27FC236}">
                      <a16:creationId xmlns:a16="http://schemas.microsoft.com/office/drawing/2014/main" id="{53FD8CAC-602C-4A63-8EB8-6AD7B071FE18}"/>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13" name="椭圆 12">
                  <a:extLst>
                    <a:ext uri="{FF2B5EF4-FFF2-40B4-BE49-F238E27FC236}">
                      <a16:creationId xmlns:a16="http://schemas.microsoft.com/office/drawing/2014/main" id="{E1DE615E-2DFF-4875-96FF-275AB1C14633}"/>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14" name="椭圆 13">
                  <a:extLst>
                    <a:ext uri="{FF2B5EF4-FFF2-40B4-BE49-F238E27FC236}">
                      <a16:creationId xmlns:a16="http://schemas.microsoft.com/office/drawing/2014/main" id="{25FB452F-4572-492B-95A1-E55D2F16B2F5}"/>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1" name="椭圆 10">
                <a:extLst>
                  <a:ext uri="{FF2B5EF4-FFF2-40B4-BE49-F238E27FC236}">
                    <a16:creationId xmlns:a16="http://schemas.microsoft.com/office/drawing/2014/main" id="{9858429E-062A-450D-BF53-00BE72B634CB}"/>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9" name="椭圆 8">
              <a:extLst>
                <a:ext uri="{FF2B5EF4-FFF2-40B4-BE49-F238E27FC236}">
                  <a16:creationId xmlns:a16="http://schemas.microsoft.com/office/drawing/2014/main" id="{9A916B5B-F3A0-4AD0-9FEB-5AE54DC5A7FA}"/>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cxnSp>
        <p:nvCxnSpPr>
          <p:cNvPr id="15" name="直接连接符 14"/>
          <p:cNvCxnSpPr/>
          <p:nvPr userDrawn="1"/>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6" name="直接连接符 15"/>
          <p:cNvCxnSpPr/>
          <p:nvPr userDrawn="1"/>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7" name="íṧļïdé"/>
          <p:cNvSpPr txBox="1"/>
          <p:nvPr userDrawn="1"/>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charset="-122"/>
                <a:ea typeface="华文新魏" panose="02010800040101010101" charset="-122"/>
              </a:rPr>
              <a:t>第六章</a:t>
            </a:r>
          </a:p>
        </p:txBody>
      </p:sp>
    </p:spTree>
    <p:extLst>
      <p:ext uri="{BB962C8B-B14F-4D97-AF65-F5344CB8AC3E}">
        <p14:creationId xmlns:p14="http://schemas.microsoft.com/office/powerpoint/2010/main" val="334822262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18" Type="http://schemas.openxmlformats.org/officeDocument/2006/relationships/tags" Target="../tags/tag23.xml"/><Relationship Id="rId3" Type="http://schemas.openxmlformats.org/officeDocument/2006/relationships/tags" Target="../tags/tag8.xml"/><Relationship Id="rId21" Type="http://schemas.openxmlformats.org/officeDocument/2006/relationships/tags" Target="../tags/tag26.xml"/><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tags" Target="../tags/tag22.xml"/><Relationship Id="rId25" Type="http://schemas.openxmlformats.org/officeDocument/2006/relationships/image" Target="../media/image8.png"/><Relationship Id="rId2" Type="http://schemas.openxmlformats.org/officeDocument/2006/relationships/tags" Target="../tags/tag7.xml"/><Relationship Id="rId16" Type="http://schemas.openxmlformats.org/officeDocument/2006/relationships/tags" Target="../tags/tag21.xml"/><Relationship Id="rId20" Type="http://schemas.openxmlformats.org/officeDocument/2006/relationships/tags" Target="../tags/tag25.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24" Type="http://schemas.openxmlformats.org/officeDocument/2006/relationships/slideLayout" Target="../slideLayouts/slideLayout6.xml"/><Relationship Id="rId5" Type="http://schemas.openxmlformats.org/officeDocument/2006/relationships/tags" Target="../tags/tag10.xml"/><Relationship Id="rId15" Type="http://schemas.openxmlformats.org/officeDocument/2006/relationships/tags" Target="../tags/tag20.xml"/><Relationship Id="rId23" Type="http://schemas.openxmlformats.org/officeDocument/2006/relationships/tags" Target="../tags/tag28.xml"/><Relationship Id="rId10" Type="http://schemas.openxmlformats.org/officeDocument/2006/relationships/tags" Target="../tags/tag15.xml"/><Relationship Id="rId19" Type="http://schemas.openxmlformats.org/officeDocument/2006/relationships/tags" Target="../tags/tag24.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 Id="rId22" Type="http://schemas.openxmlformats.org/officeDocument/2006/relationships/tags" Target="../tags/tag2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tags" Target="../tags/tag42.xml"/><Relationship Id="rId18" Type="http://schemas.openxmlformats.org/officeDocument/2006/relationships/tags" Target="../tags/tag47.xml"/><Relationship Id="rId3" Type="http://schemas.openxmlformats.org/officeDocument/2006/relationships/tags" Target="../tags/tag32.xml"/><Relationship Id="rId21" Type="http://schemas.openxmlformats.org/officeDocument/2006/relationships/tags" Target="../tags/tag50.xml"/><Relationship Id="rId7" Type="http://schemas.openxmlformats.org/officeDocument/2006/relationships/tags" Target="../tags/tag36.xml"/><Relationship Id="rId12" Type="http://schemas.openxmlformats.org/officeDocument/2006/relationships/tags" Target="../tags/tag41.xml"/><Relationship Id="rId17" Type="http://schemas.openxmlformats.org/officeDocument/2006/relationships/tags" Target="../tags/tag46.xml"/><Relationship Id="rId25" Type="http://schemas.openxmlformats.org/officeDocument/2006/relationships/slideLayout" Target="../slideLayouts/slideLayout2.xml"/><Relationship Id="rId2" Type="http://schemas.openxmlformats.org/officeDocument/2006/relationships/tags" Target="../tags/tag31.xml"/><Relationship Id="rId16" Type="http://schemas.openxmlformats.org/officeDocument/2006/relationships/tags" Target="../tags/tag45.xml"/><Relationship Id="rId20" Type="http://schemas.openxmlformats.org/officeDocument/2006/relationships/tags" Target="../tags/tag49.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tags" Target="../tags/tag40.xml"/><Relationship Id="rId24" Type="http://schemas.openxmlformats.org/officeDocument/2006/relationships/tags" Target="../tags/tag53.xml"/><Relationship Id="rId5" Type="http://schemas.openxmlformats.org/officeDocument/2006/relationships/tags" Target="../tags/tag34.xml"/><Relationship Id="rId15" Type="http://schemas.openxmlformats.org/officeDocument/2006/relationships/tags" Target="../tags/tag44.xml"/><Relationship Id="rId23" Type="http://schemas.openxmlformats.org/officeDocument/2006/relationships/tags" Target="../tags/tag52.xml"/><Relationship Id="rId10" Type="http://schemas.openxmlformats.org/officeDocument/2006/relationships/tags" Target="../tags/tag39.xml"/><Relationship Id="rId19" Type="http://schemas.openxmlformats.org/officeDocument/2006/relationships/tags" Target="../tags/tag48.xml"/><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tags" Target="../tags/tag43.xml"/><Relationship Id="rId22" Type="http://schemas.openxmlformats.org/officeDocument/2006/relationships/tags" Target="../tags/tag5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s>
</file>

<file path=ppt/slides/_rels/slide17.xml.rels><?xml version="1.0" encoding="UTF-8" standalone="yes"?>
<Relationships xmlns="http://schemas.openxmlformats.org/package/2006/relationships"><Relationship Id="rId8" Type="http://schemas.openxmlformats.org/officeDocument/2006/relationships/tags" Target="../tags/tag65.xml"/><Relationship Id="rId13" Type="http://schemas.openxmlformats.org/officeDocument/2006/relationships/tags" Target="../tags/tag70.xml"/><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tags" Target="../tags/tag69.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tags" Target="../tags/tag68.xml"/><Relationship Id="rId5" Type="http://schemas.openxmlformats.org/officeDocument/2006/relationships/tags" Target="../tags/tag62.xml"/><Relationship Id="rId15" Type="http://schemas.openxmlformats.org/officeDocument/2006/relationships/slideLayout" Target="../slideLayouts/slideLayout2.xml"/><Relationship Id="rId10" Type="http://schemas.openxmlformats.org/officeDocument/2006/relationships/tags" Target="../tags/tag67.xml"/><Relationship Id="rId4" Type="http://schemas.openxmlformats.org/officeDocument/2006/relationships/tags" Target="../tags/tag61.xml"/><Relationship Id="rId9" Type="http://schemas.openxmlformats.org/officeDocument/2006/relationships/tags" Target="../tags/tag66.xml"/><Relationship Id="rId14" Type="http://schemas.openxmlformats.org/officeDocument/2006/relationships/tags" Target="../tags/tag7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tags" Target="../tags/tag7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77.xml"/><Relationship Id="rId7" Type="http://schemas.openxmlformats.org/officeDocument/2006/relationships/tags" Target="../tags/tag81.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s>
</file>

<file path=ppt/slides/_rels/slide22.xml.rels><?xml version="1.0" encoding="UTF-8" standalone="yes"?>
<Relationships xmlns="http://schemas.openxmlformats.org/package/2006/relationships"><Relationship Id="rId8" Type="http://schemas.openxmlformats.org/officeDocument/2006/relationships/tags" Target="../tags/tag89.xml"/><Relationship Id="rId3" Type="http://schemas.openxmlformats.org/officeDocument/2006/relationships/tags" Target="../tags/tag84.xml"/><Relationship Id="rId7" Type="http://schemas.openxmlformats.org/officeDocument/2006/relationships/tags" Target="../tags/tag88.xml"/><Relationship Id="rId12" Type="http://schemas.openxmlformats.org/officeDocument/2006/relationships/slideLayout" Target="../slideLayouts/slideLayout2.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11" Type="http://schemas.openxmlformats.org/officeDocument/2006/relationships/tags" Target="../tags/tag92.xml"/><Relationship Id="rId5" Type="http://schemas.openxmlformats.org/officeDocument/2006/relationships/tags" Target="../tags/tag86.xml"/><Relationship Id="rId10" Type="http://schemas.openxmlformats.org/officeDocument/2006/relationships/tags" Target="../tags/tag91.xml"/><Relationship Id="rId4" Type="http://schemas.openxmlformats.org/officeDocument/2006/relationships/tags" Target="../tags/tag85.xml"/><Relationship Id="rId9" Type="http://schemas.openxmlformats.org/officeDocument/2006/relationships/tags" Target="../tags/tag90.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4.xml"/><Relationship Id="rId1" Type="http://schemas.openxmlformats.org/officeDocument/2006/relationships/tags" Target="../tags/tag9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6.xml"/><Relationship Id="rId1" Type="http://schemas.openxmlformats.org/officeDocument/2006/relationships/tags" Target="../tags/tag95.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97.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98.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9.xml"/></Relationships>
</file>

<file path=ppt/slides/_rels/slide28.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slideLayout" Target="../slideLayouts/slideLayout7.xml"/><Relationship Id="rId4" Type="http://schemas.openxmlformats.org/officeDocument/2006/relationships/tags" Target="../tags/tag10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4" cstate="print">
            <a:extLst>
              <a:ext uri="{28A0092B-C50C-407E-A947-70E740481C1C}">
                <a14:useLocalDpi xmlns:a14="http://schemas.microsoft.com/office/drawing/2010/main" val="0"/>
              </a:ext>
            </a:extLst>
          </a:blip>
          <a:srcRect t="5951" b="37991"/>
          <a:stretch/>
        </p:blipFill>
        <p:spPr>
          <a:xfrm>
            <a:off x="-29043" y="2249790"/>
            <a:ext cx="5203294" cy="1947134"/>
          </a:xfrm>
          <a:prstGeom prst="rect">
            <a:avLst/>
          </a:prstGeom>
          <a:ln>
            <a:noFill/>
          </a:ln>
        </p:spPr>
      </p:pic>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l="23048" t="67985"/>
          <a:stretch/>
        </p:blipFill>
        <p:spPr>
          <a:xfrm>
            <a:off x="5162843" y="0"/>
            <a:ext cx="7036506" cy="6857999"/>
          </a:xfrm>
          <a:prstGeom prst="rect">
            <a:avLst/>
          </a:prstGeom>
        </p:spPr>
      </p:pic>
      <p:sp>
        <p:nvSpPr>
          <p:cNvPr id="5" name="矩形 4">
            <a:extLst>
              <a:ext uri="{FF2B5EF4-FFF2-40B4-BE49-F238E27FC236}">
                <a16:creationId xmlns:a16="http://schemas.microsoft.com/office/drawing/2014/main" id="{621A5A0B-D2BC-432A-8818-0842806CEA10}"/>
              </a:ext>
            </a:extLst>
          </p:cNvPr>
          <p:cNvSpPr/>
          <p:nvPr/>
        </p:nvSpPr>
        <p:spPr>
          <a:xfrm>
            <a:off x="5181601" y="2284576"/>
            <a:ext cx="7010398" cy="1940623"/>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38" name="L 形 37">
            <a:extLst>
              <a:ext uri="{FF2B5EF4-FFF2-40B4-BE49-F238E27FC236}">
                <a16:creationId xmlns:a16="http://schemas.microsoft.com/office/drawing/2014/main" id="{A528E247-B488-40F7-9982-D29281502076}"/>
              </a:ext>
            </a:extLst>
          </p:cNvPr>
          <p:cNvSpPr/>
          <p:nvPr/>
        </p:nvSpPr>
        <p:spPr>
          <a:xfrm>
            <a:off x="315078" y="0"/>
            <a:ext cx="719638" cy="863383"/>
          </a:xfrm>
          <a:prstGeom prst="corner">
            <a:avLst>
              <a:gd name="adj1" fmla="val 0"/>
              <a:gd name="adj2" fmla="val 38139"/>
            </a:avLst>
          </a:prstGeom>
          <a:solidFill>
            <a:srgbClr val="BFBFBF">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28" name="Shape 749">
            <a:extLst>
              <a:ext uri="{FF2B5EF4-FFF2-40B4-BE49-F238E27FC236}">
                <a16:creationId xmlns:a16="http://schemas.microsoft.com/office/drawing/2014/main" id="{459D16B5-1F52-437E-A161-BD1B8AEF35DF}"/>
              </a:ext>
            </a:extLst>
          </p:cNvPr>
          <p:cNvSpPr txBox="1">
            <a:spLocks/>
          </p:cNvSpPr>
          <p:nvPr/>
        </p:nvSpPr>
        <p:spPr>
          <a:xfrm>
            <a:off x="613981" y="172463"/>
            <a:ext cx="3074101" cy="69092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fontScale="92500" lnSpcReduction="10000"/>
          </a:bodyPr>
          <a:lstStyle>
            <a:lvl1pPr marL="0" marR="0" indent="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1pPr>
            <a:lvl2pPr marL="0" marR="0" indent="2286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2pPr>
            <a:lvl3pPr marL="0" marR="0" indent="4572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3pPr>
            <a:lvl4pPr marL="0" marR="0" indent="6858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4pPr>
            <a:lvl5pPr marL="0" marR="0" indent="9144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5pPr>
            <a:lvl6pPr marL="0" marR="0" indent="11430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6pPr>
            <a:lvl7pPr marL="0" marR="0" indent="13716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7pPr>
            <a:lvl8pPr marL="0" marR="0" indent="16002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8pPr>
            <a:lvl9pPr marL="0" marR="0" indent="18288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9pPr>
          </a:lstStyle>
          <a:p>
            <a:pPr marL="0" marR="0" lvl="0" indent="0" algn="l" defTabSz="825500" rtl="0" eaLnBrk="1" fontAlgn="auto" latinLnBrk="0" hangingPunct="1">
              <a:lnSpc>
                <a:spcPct val="12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rgbClr val="D9793F"/>
                </a:solidFill>
                <a:effectLst/>
                <a:uLnTx/>
                <a:uFillTx/>
                <a:latin typeface="华文中宋" panose="02010600040101010101" pitchFamily="2" charset="-122"/>
                <a:ea typeface="华文中宋" panose="02010600040101010101" pitchFamily="2" charset="-122"/>
                <a:cs typeface="+mn-cs"/>
                <a:sym typeface="Roboto"/>
              </a:rPr>
              <a:t>马克思主义理论研究</a:t>
            </a:r>
            <a:endParaRPr kumimoji="0" lang="en-US" altLang="zh-CN" sz="1800" b="1" i="0" u="none" strike="noStrike" kern="0" cap="none" spc="0" normalizeH="0" baseline="0" noProof="0" dirty="0">
              <a:ln>
                <a:noFill/>
              </a:ln>
              <a:solidFill>
                <a:srgbClr val="D9793F"/>
              </a:solidFill>
              <a:effectLst/>
              <a:uLnTx/>
              <a:uFillTx/>
              <a:latin typeface="华文中宋" panose="02010600040101010101" pitchFamily="2" charset="-122"/>
              <a:ea typeface="华文中宋" panose="02010600040101010101" pitchFamily="2" charset="-122"/>
              <a:cs typeface="+mn-cs"/>
              <a:sym typeface="Roboto"/>
            </a:endParaRPr>
          </a:p>
          <a:p>
            <a:pPr marL="0" marR="0" lvl="0" indent="0" algn="l" defTabSz="825500" rtl="0" eaLnBrk="1" fontAlgn="auto" latinLnBrk="0" hangingPunct="1">
              <a:lnSpc>
                <a:spcPct val="12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rgbClr val="D9793F"/>
                </a:solidFill>
                <a:effectLst/>
                <a:uLnTx/>
                <a:uFillTx/>
                <a:latin typeface="华文中宋" panose="02010600040101010101" pitchFamily="2" charset="-122"/>
                <a:ea typeface="华文中宋" panose="02010600040101010101" pitchFamily="2" charset="-122"/>
                <a:cs typeface="+mn-cs"/>
                <a:sym typeface="Roboto"/>
              </a:rPr>
              <a:t>和建设工程重点教材</a:t>
            </a:r>
            <a:endParaRPr kumimoji="0" lang="en-US" sz="1800" b="1" i="0" u="none" strike="noStrike" kern="0" cap="none" spc="0" normalizeH="0" baseline="0" noProof="0" dirty="0">
              <a:ln>
                <a:noFill/>
              </a:ln>
              <a:solidFill>
                <a:srgbClr val="D9793F"/>
              </a:solidFill>
              <a:effectLst/>
              <a:uLnTx/>
              <a:uFillTx/>
              <a:latin typeface="华文中宋" panose="02010600040101010101" pitchFamily="2" charset="-122"/>
              <a:ea typeface="华文中宋" panose="02010600040101010101" pitchFamily="2" charset="-122"/>
              <a:cs typeface="+mn-cs"/>
              <a:sym typeface="Roboto"/>
            </a:endParaRPr>
          </a:p>
        </p:txBody>
      </p:sp>
      <p:pic>
        <p:nvPicPr>
          <p:cNvPr id="41" name="Real - Capo Productions">
            <a:hlinkClick r:id="" action="ppaction://media"/>
            <a:extLst>
              <a:ext uri="{FF2B5EF4-FFF2-40B4-BE49-F238E27FC236}">
                <a16:creationId xmlns:a16="http://schemas.microsoft.com/office/drawing/2014/main" id="{3814ED17-24E7-4CC8-AB02-3D376A4CC86C}"/>
              </a:ext>
            </a:extLst>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12844947" y="6334038"/>
            <a:ext cx="487363" cy="487363"/>
          </a:xfrm>
          <a:prstGeom prst="rect">
            <a:avLst/>
          </a:prstGeom>
        </p:spPr>
      </p:pic>
      <p:grpSp>
        <p:nvGrpSpPr>
          <p:cNvPr id="8" name="组合 7"/>
          <p:cNvGrpSpPr/>
          <p:nvPr/>
        </p:nvGrpSpPr>
        <p:grpSpPr>
          <a:xfrm>
            <a:off x="2170703" y="2862705"/>
            <a:ext cx="2952299" cy="907917"/>
            <a:chOff x="1856264" y="3121839"/>
            <a:chExt cx="2952299" cy="907917"/>
          </a:xfrm>
        </p:grpSpPr>
        <p:sp>
          <p:nvSpPr>
            <p:cNvPr id="7" name="椭圆 6"/>
            <p:cNvSpPr/>
            <p:nvPr/>
          </p:nvSpPr>
          <p:spPr>
            <a:xfrm>
              <a:off x="1856264" y="3121839"/>
              <a:ext cx="900953" cy="90095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800" b="0" i="0" u="none" strike="noStrike" kern="1200" cap="none" spc="0" normalizeH="0" baseline="0" noProof="0" dirty="0">
                  <a:ln>
                    <a:noFill/>
                  </a:ln>
                  <a:solidFill>
                    <a:srgbClr val="D9793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6" name="椭圆 15"/>
            <p:cNvSpPr/>
            <p:nvPr/>
          </p:nvSpPr>
          <p:spPr>
            <a:xfrm>
              <a:off x="2902280" y="3121839"/>
              <a:ext cx="900953" cy="90095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800" b="0" i="0" u="none" strike="noStrike" kern="1200" cap="none" spc="0" normalizeH="0" baseline="0" noProof="0" dirty="0">
                  <a:ln>
                    <a:noFill/>
                  </a:ln>
                  <a:solidFill>
                    <a:srgbClr val="D9793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7" name="椭圆 16"/>
            <p:cNvSpPr/>
            <p:nvPr/>
          </p:nvSpPr>
          <p:spPr>
            <a:xfrm>
              <a:off x="3907610" y="3128803"/>
              <a:ext cx="900953" cy="90095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800" b="0" i="0" u="none" strike="noStrike" kern="1200" cap="none" spc="0" normalizeH="0" baseline="0" noProof="0" dirty="0">
                  <a:ln>
                    <a:noFill/>
                  </a:ln>
                  <a:solidFill>
                    <a:srgbClr val="D9793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9" name="文本框 8"/>
          <p:cNvSpPr txBox="1"/>
          <p:nvPr/>
        </p:nvSpPr>
        <p:spPr>
          <a:xfrm>
            <a:off x="1430448" y="4240798"/>
            <a:ext cx="374380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black"/>
                </a:solidFill>
                <a:effectLst/>
                <a:uLnTx/>
                <a:uFillTx/>
                <a:latin typeface="仿宋_GB2312" pitchFamily="49" charset="-122"/>
                <a:ea typeface="仿宋_GB2312" pitchFamily="49" charset="-122"/>
              </a:rPr>
              <a:t>中央财经大学社会与心理学院心理学系</a:t>
            </a:r>
          </a:p>
        </p:txBody>
      </p:sp>
      <p:grpSp>
        <p:nvGrpSpPr>
          <p:cNvPr id="20" name="组合 19"/>
          <p:cNvGrpSpPr/>
          <p:nvPr/>
        </p:nvGrpSpPr>
        <p:grpSpPr>
          <a:xfrm>
            <a:off x="5547957" y="6381378"/>
            <a:ext cx="1328652" cy="196341"/>
            <a:chOff x="4957648" y="5949625"/>
            <a:chExt cx="2301292" cy="340073"/>
          </a:xfrm>
        </p:grpSpPr>
        <p:pic>
          <p:nvPicPr>
            <p:cNvPr id="21" name="图片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57648" y="5968939"/>
              <a:ext cx="311738" cy="320759"/>
            </a:xfrm>
            <a:prstGeom prst="rect">
              <a:avLst/>
            </a:prstGeom>
          </p:spPr>
        </p:pic>
        <p:pic>
          <p:nvPicPr>
            <p:cNvPr id="22" name="图片 21"/>
            <p:cNvPicPr>
              <a:picLocks noChangeAspect="1"/>
            </p:cNvPicPr>
            <p:nvPr/>
          </p:nvPicPr>
          <p:blipFill rotWithShape="1">
            <a:blip r:embed="rId7" cstate="print">
              <a:extLst>
                <a:ext uri="{28A0092B-C50C-407E-A947-70E740481C1C}">
                  <a14:useLocalDpi xmlns:a14="http://schemas.microsoft.com/office/drawing/2010/main" val="0"/>
                </a:ext>
              </a:extLst>
            </a:blip>
            <a:srcRect b="23896"/>
            <a:stretch/>
          </p:blipFill>
          <p:spPr>
            <a:xfrm>
              <a:off x="5400192" y="5949625"/>
              <a:ext cx="1858748" cy="334537"/>
            </a:xfrm>
            <a:prstGeom prst="rect">
              <a:avLst/>
            </a:prstGeom>
          </p:spPr>
        </p:pic>
      </p:grpSp>
      <p:sp>
        <p:nvSpPr>
          <p:cNvPr id="10" name="矩形 9"/>
          <p:cNvSpPr/>
          <p:nvPr/>
        </p:nvSpPr>
        <p:spPr>
          <a:xfrm>
            <a:off x="5592433" y="2438527"/>
            <a:ext cx="2236510" cy="1527854"/>
          </a:xfrm>
          <a:prstGeom prst="rect">
            <a:avLst/>
          </a:prstGeom>
        </p:spPr>
        <p:txBody>
          <a:bodyPr wrap="non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sym typeface="+mn-ea"/>
              </a:rPr>
              <a:t>第五章  </a:t>
            </a:r>
            <a:endParaRPr kumimoji="0" lang="en-US" altLang="zh-CN" sz="4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sym typeface="+mn-ea"/>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sym typeface="+mn-ea"/>
              </a:rPr>
              <a:t>社会认知</a:t>
            </a:r>
          </a:p>
        </p:txBody>
      </p:sp>
      <p:sp>
        <p:nvSpPr>
          <p:cNvPr id="18" name="椭圆 17"/>
          <p:cNvSpPr/>
          <p:nvPr/>
        </p:nvSpPr>
        <p:spPr>
          <a:xfrm>
            <a:off x="1098525" y="2862704"/>
            <a:ext cx="900953" cy="90095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800" b="0" i="0" u="none" strike="noStrike" kern="1200" cap="none" spc="0" normalizeH="0" baseline="0" noProof="0" dirty="0">
                <a:ln>
                  <a:noFill/>
                </a:ln>
                <a:solidFill>
                  <a:srgbClr val="D9793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sp>
        <p:nvSpPr>
          <p:cNvPr id="23" name="椭圆 22"/>
          <p:cNvSpPr/>
          <p:nvPr/>
        </p:nvSpPr>
        <p:spPr>
          <a:xfrm>
            <a:off x="0" y="2867349"/>
            <a:ext cx="900953" cy="90095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800" b="0" i="0" u="none" strike="noStrike" kern="1200" cap="none" spc="0" normalizeH="0" baseline="0" noProof="0" dirty="0">
                <a:ln>
                  <a:noFill/>
                </a:ln>
                <a:solidFill>
                  <a:srgbClr val="D9793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spTree>
    <p:extLst>
      <p:ext uri="{BB962C8B-B14F-4D97-AF65-F5344CB8AC3E}">
        <p14:creationId xmlns:p14="http://schemas.microsoft.com/office/powerpoint/2010/main" val="295081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3000"/>
                            </p:stCondLst>
                            <p:childTnLst>
                              <p:par>
                                <p:cTn id="25" presetID="10" presetClass="entr" presetSubtype="0" fill="hold" grpId="0" nodeType="afterEffect">
                                  <p:stCondLst>
                                    <p:cond delay="0"/>
                                  </p:stCondLst>
                                  <p:iterate type="wd">
                                    <p:tmPct val="10000"/>
                                  </p:iterate>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800"/>
                            </p:stCondLst>
                            <p:childTnLst>
                              <p:par>
                                <p:cTn id="29" presetID="10" presetClass="entr" presetSubtype="0" fill="hold" grpId="0" nodeType="afterEffect">
                                  <p:stCondLst>
                                    <p:cond delay="0"/>
                                  </p:stCondLst>
                                  <p:iterate type="wd">
                                    <p:tmPct val="10000"/>
                                  </p:iterate>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5100"/>
                            </p:stCondLst>
                            <p:childTnLst>
                              <p:par>
                                <p:cTn id="33" presetID="2" presetClass="entr" presetSubtype="4"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20000" numSld="999" showWhenStopped="0">
                <p:cTn id="37" repeatCount="indefinite" fill="hold" display="0">
                  <p:stCondLst>
                    <p:cond delay="indefinite"/>
                  </p:stCondLst>
                  <p:endCondLst>
                    <p:cond evt="onStopAudio" delay="0">
                      <p:tgtEl>
                        <p:sldTgt/>
                      </p:tgtEl>
                    </p:cond>
                  </p:endCondLst>
                </p:cTn>
                <p:tgtEl>
                  <p:spTgt spid="41"/>
                </p:tgtEl>
              </p:cMediaNode>
            </p:audio>
          </p:childTnLst>
        </p:cTn>
      </p:par>
    </p:tnLst>
    <p:bldLst>
      <p:bldP spid="5" grpId="0" animBg="1"/>
      <p:bldP spid="38" grpId="0" animBg="1"/>
      <p:bldP spid="28" grpId="0" animBg="1"/>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rPr>
              <a:t>第五章</a:t>
            </a:r>
          </a:p>
        </p:txBody>
      </p:sp>
      <p:grpSp>
        <p:nvGrpSpPr>
          <p:cNvPr id="6" name="组合 5"/>
          <p:cNvGrpSpPr/>
          <p:nvPr/>
        </p:nvGrpSpPr>
        <p:grpSpPr>
          <a:xfrm>
            <a:off x="204811" y="126601"/>
            <a:ext cx="1966889" cy="305197"/>
            <a:chOff x="306410" y="1828002"/>
            <a:chExt cx="5429253" cy="900955"/>
          </a:xfrm>
        </p:grpSpPr>
        <p:grpSp>
          <p:nvGrpSpPr>
            <p:cNvPr id="7" name="组合 6"/>
            <p:cNvGrpSpPr/>
            <p:nvPr/>
          </p:nvGrpSpPr>
          <p:grpSpPr>
            <a:xfrm>
              <a:off x="1438485" y="1828003"/>
              <a:ext cx="4297178" cy="900954"/>
              <a:chOff x="511385" y="2831303"/>
              <a:chExt cx="4297178" cy="900954"/>
            </a:xfrm>
          </p:grpSpPr>
          <p:grpSp>
            <p:nvGrpSpPr>
              <p:cNvPr id="9" name="组合 8"/>
              <p:cNvGrpSpPr/>
              <p:nvPr/>
            </p:nvGrpSpPr>
            <p:grpSpPr>
              <a:xfrm>
                <a:off x="1643460" y="2831304"/>
                <a:ext cx="3165103" cy="900953"/>
                <a:chOff x="1643460" y="3128803"/>
                <a:chExt cx="3165103" cy="900953"/>
              </a:xfrm>
              <a:solidFill>
                <a:schemeClr val="accent2"/>
              </a:solidFill>
            </p:grpSpPr>
            <p:sp>
              <p:nvSpPr>
                <p:cNvPr id="11" name="椭圆 10"/>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nvGrpSpPr>
          <p:cNvPr id="15" name="组合 14"/>
          <p:cNvGrpSpPr/>
          <p:nvPr/>
        </p:nvGrpSpPr>
        <p:grpSpPr>
          <a:xfrm>
            <a:off x="733098" y="779255"/>
            <a:ext cx="926894" cy="540585"/>
            <a:chOff x="620553" y="1178992"/>
            <a:chExt cx="1806046" cy="1053325"/>
          </a:xfrm>
        </p:grpSpPr>
        <p:sp>
          <p:nvSpPr>
            <p:cNvPr id="16" name="菱形 1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17" name="菱形 1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2" name="矩形 1"/>
          <p:cNvSpPr/>
          <p:nvPr/>
        </p:nvSpPr>
        <p:spPr>
          <a:xfrm>
            <a:off x="2040223" y="819193"/>
            <a:ext cx="3542665" cy="4603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二、印象形成的基本模式</a:t>
            </a:r>
          </a:p>
        </p:txBody>
      </p:sp>
      <p:sp>
        <p:nvSpPr>
          <p:cNvPr id="24" name="文本框 23"/>
          <p:cNvSpPr txBox="1"/>
          <p:nvPr>
            <p:custDataLst>
              <p:tags r:id="rId1"/>
            </p:custDataLst>
          </p:nvPr>
        </p:nvSpPr>
        <p:spPr>
          <a:xfrm>
            <a:off x="7734935" y="1718945"/>
            <a:ext cx="4061460" cy="523240"/>
          </a:xfrm>
          <a:prstGeom prst="rect">
            <a:avLst/>
          </a:prstGeom>
        </p:spPr>
        <p:txBody>
          <a:bodyPr wrap="square" anchor="b" anchorCtr="0">
            <a:normAutofit/>
          </a:bodyPr>
          <a:lstStyle>
            <a:defPPr>
              <a:defRPr lang="zh-CN"/>
            </a:defPPr>
            <a:lvl1pPr algn="just">
              <a:lnSpc>
                <a:spcPct val="120000"/>
              </a:lnSpc>
              <a:defRPr sz="2000" b="1" i="0" spc="300">
                <a:solidFill>
                  <a:sysClr val="windowText" lastClr="000000">
                    <a:lumMod val="75000"/>
                    <a:lumOff val="25000"/>
                  </a:sysClr>
                </a:solidFill>
                <a:latin typeface="Arial" panose="020B0604020202090204" pitchFamily="34" charset="0"/>
                <a:ea typeface="微软雅黑" panose="020B0503020204020204" pitchFamily="34" charset="-122"/>
                <a:cs typeface="+mn-ea"/>
              </a:defRPr>
            </a:lvl1p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zh-CN" altLang="en-US" sz="2000" b="1" i="0" u="none" strike="noStrike" kern="1200" cap="none" spc="300" normalizeH="0" baseline="0" noProof="0">
                <a:ln>
                  <a:noFill/>
                </a:ln>
                <a:solidFill>
                  <a:sysClr val="windowText" lastClr="000000">
                    <a:lumMod val="75000"/>
                    <a:lumOff val="25000"/>
                  </a:sysClr>
                </a:solidFill>
                <a:effectLst/>
                <a:uLnTx/>
                <a:uFillTx/>
                <a:latin typeface="Arial" panose="020B0604020202090204" pitchFamily="34" charset="0"/>
                <a:ea typeface="微软雅黑" panose="020B0503020204020204" pitchFamily="34" charset="-122"/>
                <a:sym typeface="Arial" panose="020B0604020202090204" pitchFamily="34" charset="0"/>
              </a:rPr>
              <a:t>（</a:t>
            </a:r>
            <a:r>
              <a:rPr kumimoji="0" lang="en-US" altLang="zh-CN" sz="2000" b="1" i="0" u="none" strike="noStrike" kern="1200" cap="none" spc="300" normalizeH="0" baseline="0" noProof="0">
                <a:ln>
                  <a:noFill/>
                </a:ln>
                <a:solidFill>
                  <a:sysClr val="windowText" lastClr="000000">
                    <a:lumMod val="75000"/>
                    <a:lumOff val="25000"/>
                  </a:sysClr>
                </a:solidFill>
                <a:effectLst/>
                <a:uLnTx/>
                <a:uFillTx/>
                <a:latin typeface="Arial" panose="020B0604020202090204" pitchFamily="34" charset="0"/>
                <a:ea typeface="微软雅黑" panose="020B0503020204020204" pitchFamily="34" charset="-122"/>
                <a:sym typeface="Arial" panose="020B0604020202090204" pitchFamily="34" charset="0"/>
              </a:rPr>
              <a:t>1</a:t>
            </a:r>
            <a:r>
              <a:rPr kumimoji="0" lang="zh-CN" altLang="en-US" sz="2000" b="1" i="0" u="none" strike="noStrike" kern="1200" cap="none" spc="300" normalizeH="0" baseline="0" noProof="0">
                <a:ln>
                  <a:noFill/>
                </a:ln>
                <a:solidFill>
                  <a:sysClr val="windowText" lastClr="000000">
                    <a:lumMod val="75000"/>
                    <a:lumOff val="25000"/>
                  </a:sysClr>
                </a:solidFill>
                <a:effectLst/>
                <a:uLnTx/>
                <a:uFillTx/>
                <a:latin typeface="Arial" panose="020B0604020202090204" pitchFamily="34" charset="0"/>
                <a:ea typeface="微软雅黑" panose="020B0503020204020204" pitchFamily="34" charset="-122"/>
                <a:sym typeface="Arial" panose="020B0604020202090204" pitchFamily="34" charset="0"/>
              </a:rPr>
              <a:t>）平均模式</a:t>
            </a:r>
          </a:p>
        </p:txBody>
      </p:sp>
      <p:sp>
        <p:nvSpPr>
          <p:cNvPr id="25" name="文本框 24"/>
          <p:cNvSpPr txBox="1"/>
          <p:nvPr>
            <p:custDataLst>
              <p:tags r:id="rId2"/>
            </p:custDataLst>
          </p:nvPr>
        </p:nvSpPr>
        <p:spPr>
          <a:xfrm>
            <a:off x="7734935" y="2242185"/>
            <a:ext cx="4061460" cy="687070"/>
          </a:xfrm>
          <a:prstGeom prst="rect">
            <a:avLst/>
          </a:prstGeom>
        </p:spPr>
        <p:txBody>
          <a:bodyPr wrap="square">
            <a:noAutofit/>
          </a:bodyPr>
          <a:lstStyle>
            <a:defPPr>
              <a:defRPr lang="zh-CN"/>
            </a:defPPr>
            <a:lvl1pPr>
              <a:lnSpc>
                <a:spcPct val="120000"/>
              </a:lnSpc>
              <a:defRPr sz="1400" spc="150">
                <a:solidFill>
                  <a:sysClr val="windowText" lastClr="000000">
                    <a:lumMod val="75000"/>
                    <a:lumOff val="25000"/>
                  </a:sysClr>
                </a:solidFill>
                <a:latin typeface="Arial" panose="020B0604020202090204" pitchFamily="34" charset="0"/>
                <a:ea typeface="微软雅黑" panose="020B0503020204020204" pitchFamily="34" charset="-122"/>
              </a:defRPr>
            </a:lvl1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1800" b="0" i="0" u="none" strike="noStrike" kern="1200" cap="none" spc="150" normalizeH="0" baseline="0" noProof="0">
                <a:ln>
                  <a:noFill/>
                </a:ln>
                <a:solidFill>
                  <a:sysClr val="windowText" lastClr="000000">
                    <a:lumMod val="75000"/>
                    <a:lumOff val="25000"/>
                  </a:sysClr>
                </a:solidFill>
                <a:effectLst/>
                <a:uLnTx/>
                <a:uFillTx/>
                <a:latin typeface="Arial" panose="020B0604020202090204" pitchFamily="34" charset="0"/>
                <a:ea typeface="微软雅黑" panose="020B0503020204020204" pitchFamily="34" charset="-122"/>
                <a:cs typeface="+mn-cs"/>
                <a:sym typeface="Arial" panose="020B0604020202090204" pitchFamily="34" charset="0"/>
              </a:rPr>
              <a:t>人们以特征的平均价值来形成对别人的印象。</a:t>
            </a:r>
          </a:p>
        </p:txBody>
      </p:sp>
      <p:sp>
        <p:nvSpPr>
          <p:cNvPr id="28" name="任意多边形 27"/>
          <p:cNvSpPr/>
          <p:nvPr>
            <p:custDataLst>
              <p:tags r:id="rId3"/>
            </p:custDataLst>
          </p:nvPr>
        </p:nvSpPr>
        <p:spPr>
          <a:xfrm>
            <a:off x="5083939" y="2431653"/>
            <a:ext cx="1494662" cy="1328549"/>
          </a:xfrm>
          <a:custGeom>
            <a:avLst/>
            <a:gdLst>
              <a:gd name="connsiteX0" fmla="*/ 4495800 w 4495800"/>
              <a:gd name="connsiteY0" fmla="*/ 0 h 923494"/>
              <a:gd name="connsiteX1" fmla="*/ 2647950 w 4495800"/>
              <a:gd name="connsiteY1" fmla="*/ 323850 h 923494"/>
              <a:gd name="connsiteX2" fmla="*/ 1466850 w 4495800"/>
              <a:gd name="connsiteY2" fmla="*/ 895350 h 923494"/>
              <a:gd name="connsiteX3" fmla="*/ 0 w 4495800"/>
              <a:gd name="connsiteY3" fmla="*/ 876300 h 923494"/>
              <a:gd name="connsiteX0-1" fmla="*/ 4533900 w 4533900"/>
              <a:gd name="connsiteY0-2" fmla="*/ 0 h 980063"/>
              <a:gd name="connsiteX1-3" fmla="*/ 2686050 w 4533900"/>
              <a:gd name="connsiteY1-4" fmla="*/ 323850 h 980063"/>
              <a:gd name="connsiteX2-5" fmla="*/ 1504950 w 4533900"/>
              <a:gd name="connsiteY2-6" fmla="*/ 895350 h 980063"/>
              <a:gd name="connsiteX3-7" fmla="*/ 0 w 4533900"/>
              <a:gd name="connsiteY3-8" fmla="*/ 980063 h 980063"/>
            </a:gdLst>
            <a:ahLst/>
            <a:cxnLst>
              <a:cxn ang="0">
                <a:pos x="connsiteX0-1" y="connsiteY0-2"/>
              </a:cxn>
              <a:cxn ang="0">
                <a:pos x="connsiteX1-3" y="connsiteY1-4"/>
              </a:cxn>
              <a:cxn ang="0">
                <a:pos x="connsiteX2-5" y="connsiteY2-6"/>
              </a:cxn>
              <a:cxn ang="0">
                <a:pos x="connsiteX3-7" y="connsiteY3-8"/>
              </a:cxn>
            </a:cxnLst>
            <a:rect l="l" t="t" r="r" b="b"/>
            <a:pathLst>
              <a:path w="4533900" h="980063">
                <a:moveTo>
                  <a:pt x="4533900" y="0"/>
                </a:moveTo>
                <a:cubicBezTo>
                  <a:pt x="3862387" y="87312"/>
                  <a:pt x="3190875" y="174625"/>
                  <a:pt x="2686050" y="323850"/>
                </a:cubicBezTo>
                <a:cubicBezTo>
                  <a:pt x="2181225" y="473075"/>
                  <a:pt x="1952625" y="785981"/>
                  <a:pt x="1504950" y="895350"/>
                </a:cubicBezTo>
                <a:cubicBezTo>
                  <a:pt x="1057275" y="1004719"/>
                  <a:pt x="127000" y="922913"/>
                  <a:pt x="0" y="980063"/>
                </a:cubicBezTo>
              </a:path>
            </a:pathLst>
          </a:custGeom>
          <a:noFill/>
          <a:ln>
            <a:solidFill>
              <a:srgbClr val="8590CA"/>
            </a:solid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ysClr val="windowText" lastClr="000000">
                  <a:lumMod val="75000"/>
                  <a:lumOff val="25000"/>
                </a:sysClr>
              </a:solidFill>
              <a:effectLst/>
              <a:uLnTx/>
              <a:uFillTx/>
              <a:latin typeface="Arial" panose="020B0604020202090204" pitchFamily="34" charset="0"/>
              <a:ea typeface="微软雅黑" panose="020B0503020204020204" pitchFamily="34" charset="-122"/>
              <a:cs typeface="+mn-cs"/>
              <a:sym typeface="Arial" panose="020B0604020202090204" pitchFamily="34" charset="0"/>
            </a:endParaRPr>
          </a:p>
        </p:txBody>
      </p:sp>
      <p:sp>
        <p:nvSpPr>
          <p:cNvPr id="29" name="任意多边形 28"/>
          <p:cNvSpPr/>
          <p:nvPr>
            <p:custDataLst>
              <p:tags r:id="rId4"/>
            </p:custDataLst>
          </p:nvPr>
        </p:nvSpPr>
        <p:spPr>
          <a:xfrm flipV="1">
            <a:off x="5083939" y="3702344"/>
            <a:ext cx="1494661" cy="1292875"/>
          </a:xfrm>
          <a:custGeom>
            <a:avLst/>
            <a:gdLst>
              <a:gd name="connsiteX0" fmla="*/ 4495800 w 4495800"/>
              <a:gd name="connsiteY0" fmla="*/ 0 h 923494"/>
              <a:gd name="connsiteX1" fmla="*/ 2647950 w 4495800"/>
              <a:gd name="connsiteY1" fmla="*/ 323850 h 923494"/>
              <a:gd name="connsiteX2" fmla="*/ 1466850 w 4495800"/>
              <a:gd name="connsiteY2" fmla="*/ 895350 h 923494"/>
              <a:gd name="connsiteX3" fmla="*/ 0 w 4495800"/>
              <a:gd name="connsiteY3" fmla="*/ 876300 h 923494"/>
              <a:gd name="connsiteX0-1" fmla="*/ 4533900 w 4533900"/>
              <a:gd name="connsiteY0-2" fmla="*/ 0 h 980063"/>
              <a:gd name="connsiteX1-3" fmla="*/ 2686050 w 4533900"/>
              <a:gd name="connsiteY1-4" fmla="*/ 323850 h 980063"/>
              <a:gd name="connsiteX2-5" fmla="*/ 1504950 w 4533900"/>
              <a:gd name="connsiteY2-6" fmla="*/ 895350 h 980063"/>
              <a:gd name="connsiteX3-7" fmla="*/ 0 w 4533900"/>
              <a:gd name="connsiteY3-8" fmla="*/ 980063 h 980063"/>
            </a:gdLst>
            <a:ahLst/>
            <a:cxnLst>
              <a:cxn ang="0">
                <a:pos x="connsiteX0-1" y="connsiteY0-2"/>
              </a:cxn>
              <a:cxn ang="0">
                <a:pos x="connsiteX1-3" y="connsiteY1-4"/>
              </a:cxn>
              <a:cxn ang="0">
                <a:pos x="connsiteX2-5" y="connsiteY2-6"/>
              </a:cxn>
              <a:cxn ang="0">
                <a:pos x="connsiteX3-7" y="connsiteY3-8"/>
              </a:cxn>
            </a:cxnLst>
            <a:rect l="l" t="t" r="r" b="b"/>
            <a:pathLst>
              <a:path w="4533900" h="980063">
                <a:moveTo>
                  <a:pt x="4533900" y="0"/>
                </a:moveTo>
                <a:cubicBezTo>
                  <a:pt x="3862387" y="87312"/>
                  <a:pt x="3190875" y="174625"/>
                  <a:pt x="2686050" y="323850"/>
                </a:cubicBezTo>
                <a:cubicBezTo>
                  <a:pt x="2181225" y="473075"/>
                  <a:pt x="1952625" y="785981"/>
                  <a:pt x="1504950" y="895350"/>
                </a:cubicBezTo>
                <a:cubicBezTo>
                  <a:pt x="1057275" y="1004719"/>
                  <a:pt x="127000" y="922913"/>
                  <a:pt x="0" y="980063"/>
                </a:cubicBezTo>
              </a:path>
            </a:pathLst>
          </a:custGeom>
          <a:noFill/>
          <a:ln>
            <a:solidFill>
              <a:srgbClr val="8590CA"/>
            </a:solid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ysClr val="windowText" lastClr="000000">
                  <a:lumMod val="75000"/>
                  <a:lumOff val="25000"/>
                </a:sysClr>
              </a:solidFill>
              <a:effectLst/>
              <a:uLnTx/>
              <a:uFillTx/>
              <a:latin typeface="Arial" panose="020B0604020202090204" pitchFamily="34" charset="0"/>
              <a:ea typeface="微软雅黑" panose="020B0503020204020204" pitchFamily="34" charset="-122"/>
              <a:cs typeface="+mn-cs"/>
              <a:sym typeface="Arial" panose="020B0604020202090204" pitchFamily="34" charset="0"/>
            </a:endParaRPr>
          </a:p>
        </p:txBody>
      </p:sp>
      <p:sp>
        <p:nvSpPr>
          <p:cNvPr id="26" name="等腰三角形 25"/>
          <p:cNvSpPr/>
          <p:nvPr>
            <p:custDataLst>
              <p:tags r:id="rId5"/>
            </p:custDataLst>
          </p:nvPr>
        </p:nvSpPr>
        <p:spPr>
          <a:xfrm rot="16200000">
            <a:off x="4716258" y="3504753"/>
            <a:ext cx="317993" cy="417367"/>
          </a:xfrm>
          <a:prstGeom prst="triangle">
            <a:avLst/>
          </a:prstGeom>
          <a:solidFill>
            <a:sysClr val="window" lastClr="FFFFFF">
              <a:lumMod val="95000"/>
            </a:sys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sz="1050" b="0" i="0" u="none" strike="noStrike" kern="1200" cap="none" spc="0" normalizeH="0" baseline="0" noProof="0">
              <a:ln>
                <a:noFill/>
              </a:ln>
              <a:solidFill>
                <a:sysClr val="windowText" lastClr="000000">
                  <a:lumMod val="75000"/>
                  <a:lumOff val="25000"/>
                </a:sysClr>
              </a:solidFill>
              <a:effectLst/>
              <a:uLnTx/>
              <a:uFillTx/>
              <a:latin typeface="Arial" panose="020B0604020202090204" pitchFamily="34" charset="0"/>
              <a:ea typeface="微软雅黑" panose="020B0503020204020204" pitchFamily="34" charset="-122"/>
              <a:cs typeface="+mn-cs"/>
              <a:sym typeface="Arial" panose="020B0604020202090204" pitchFamily="34" charset="0"/>
            </a:endParaRPr>
          </a:p>
        </p:txBody>
      </p:sp>
      <p:pic>
        <p:nvPicPr>
          <p:cNvPr id="43" name="图片 42"/>
          <p:cNvPicPr>
            <a:picLocks noChangeAspect="1"/>
          </p:cNvPicPr>
          <p:nvPr>
            <p:custDataLst>
              <p:tags r:id="rId6"/>
            </p:custDataLst>
          </p:nvPr>
        </p:nvPicPr>
        <p:blipFill rotWithShape="1">
          <a:blip r:embed="rId25" cstate="print">
            <a:extLst>
              <a:ext uri="{28A0092B-C50C-407E-A947-70E740481C1C}">
                <a14:useLocalDpi xmlns:a14="http://schemas.microsoft.com/office/drawing/2010/main" val="0"/>
              </a:ext>
            </a:extLst>
          </a:blip>
          <a:srcRect/>
          <a:stretch>
            <a:fillRect/>
          </a:stretch>
        </p:blipFill>
        <p:spPr>
          <a:xfrm>
            <a:off x="791503" y="2431653"/>
            <a:ext cx="3523608" cy="2046417"/>
          </a:xfrm>
          <a:prstGeom prst="rect">
            <a:avLst/>
          </a:prstGeom>
          <a:effectLst>
            <a:outerShdw blurRad="50800" dist="38100" dir="8100000" algn="tr" rotWithShape="0">
              <a:prstClr val="black">
                <a:alpha val="40000"/>
              </a:prstClr>
            </a:outerShdw>
          </a:effectLst>
        </p:spPr>
      </p:pic>
      <p:sp>
        <p:nvSpPr>
          <p:cNvPr id="27" name="Oval 6"/>
          <p:cNvSpPr/>
          <p:nvPr>
            <p:custDataLst>
              <p:tags r:id="rId7"/>
            </p:custDataLst>
          </p:nvPr>
        </p:nvSpPr>
        <p:spPr bwMode="auto">
          <a:xfrm>
            <a:off x="6836237" y="3374263"/>
            <a:ext cx="674063" cy="674063"/>
          </a:xfrm>
          <a:prstGeom prst="ellipse">
            <a:avLst/>
          </a:prstGeom>
          <a:solidFill>
            <a:srgbClr val="8590CA"/>
          </a:solidFill>
          <a:ln w="25400">
            <a:solidFill>
              <a:sysClr val="windowText" lastClr="000000">
                <a:alpha val="0"/>
              </a:sysClr>
            </a:solidFill>
            <a:miter lim="800000"/>
          </a:ln>
        </p:spPr>
        <p:txBody>
          <a:bodyPr lIns="0" tIns="0" rIns="0" bIns="0"/>
          <a:lstStyle>
            <a:lvl1pPr eaLnBrk="0" hangingPunct="0">
              <a:defRPr sz="5800">
                <a:solidFill>
                  <a:srgbClr val="000000"/>
                </a:solidFill>
                <a:latin typeface="Gill Sans" panose="020B0502020104020203" pitchFamily="2" charset="0"/>
                <a:ea typeface="ヒラギノ角ゴ ProN W3" panose="020B0300000000000000" pitchFamily="2" charset="-128"/>
                <a:sym typeface="Gill Sans" panose="020B0502020104020203" pitchFamily="2" charset="0"/>
              </a:defRPr>
            </a:lvl1pPr>
            <a:lvl2pPr marL="742950" indent="-285750" eaLnBrk="0" hangingPunct="0">
              <a:defRPr sz="5800">
                <a:solidFill>
                  <a:srgbClr val="000000"/>
                </a:solidFill>
                <a:latin typeface="Gill Sans" panose="020B0502020104020203" pitchFamily="2" charset="0"/>
                <a:ea typeface="ヒラギノ角ゴ ProN W3" panose="020B0300000000000000" pitchFamily="2" charset="-128"/>
                <a:sym typeface="Gill Sans" panose="020B0502020104020203" pitchFamily="2" charset="0"/>
              </a:defRPr>
            </a:lvl2pPr>
            <a:lvl3pPr marL="1143000" indent="-228600" eaLnBrk="0" hangingPunct="0">
              <a:defRPr sz="5800">
                <a:solidFill>
                  <a:srgbClr val="000000"/>
                </a:solidFill>
                <a:latin typeface="Gill Sans" panose="020B0502020104020203" pitchFamily="2" charset="0"/>
                <a:ea typeface="ヒラギノ角ゴ ProN W3" panose="020B0300000000000000" pitchFamily="2" charset="-128"/>
                <a:sym typeface="Gill Sans" panose="020B0502020104020203" pitchFamily="2" charset="0"/>
              </a:defRPr>
            </a:lvl3pPr>
            <a:lvl4pPr marL="1600200" indent="-228600" eaLnBrk="0" hangingPunct="0">
              <a:defRPr sz="5800">
                <a:solidFill>
                  <a:srgbClr val="000000"/>
                </a:solidFill>
                <a:latin typeface="Gill Sans" panose="020B0502020104020203" pitchFamily="2" charset="0"/>
                <a:ea typeface="ヒラギノ角ゴ ProN W3" panose="020B0300000000000000" pitchFamily="2" charset="-128"/>
                <a:sym typeface="Gill Sans" panose="020B0502020104020203" pitchFamily="2" charset="0"/>
              </a:defRPr>
            </a:lvl4pPr>
            <a:lvl5pPr marL="2057400" indent="-228600" eaLnBrk="0" hangingPunct="0">
              <a:defRPr sz="5800">
                <a:solidFill>
                  <a:srgbClr val="000000"/>
                </a:solidFill>
                <a:latin typeface="Gill Sans" panose="020B0502020104020203" pitchFamily="2" charset="0"/>
                <a:ea typeface="ヒラギノ角ゴ ProN W3" panose="020B0300000000000000" pitchFamily="2" charset="-128"/>
                <a:sym typeface="Gill Sans" panose="020B0502020104020203" pitchFamily="2" charset="0"/>
              </a:defRPr>
            </a:lvl5pPr>
            <a:lvl6pPr marL="2514600" indent="-228600" eaLnBrk="0" fontAlgn="base" hangingPunct="0">
              <a:spcBef>
                <a:spcPct val="0"/>
              </a:spcBef>
              <a:spcAft>
                <a:spcPct val="0"/>
              </a:spcAft>
              <a:defRPr sz="5800">
                <a:solidFill>
                  <a:srgbClr val="000000"/>
                </a:solidFill>
                <a:latin typeface="Gill Sans" panose="020B0502020104020203" pitchFamily="2" charset="0"/>
                <a:ea typeface="ヒラギノ角ゴ ProN W3" panose="020B0300000000000000" pitchFamily="2" charset="-128"/>
                <a:sym typeface="Gill Sans" panose="020B0502020104020203" pitchFamily="2" charset="0"/>
              </a:defRPr>
            </a:lvl6pPr>
            <a:lvl7pPr marL="2971800" indent="-228600" eaLnBrk="0" fontAlgn="base" hangingPunct="0">
              <a:spcBef>
                <a:spcPct val="0"/>
              </a:spcBef>
              <a:spcAft>
                <a:spcPct val="0"/>
              </a:spcAft>
              <a:defRPr sz="5800">
                <a:solidFill>
                  <a:srgbClr val="000000"/>
                </a:solidFill>
                <a:latin typeface="Gill Sans" panose="020B0502020104020203" pitchFamily="2" charset="0"/>
                <a:ea typeface="ヒラギノ角ゴ ProN W3" panose="020B0300000000000000" pitchFamily="2" charset="-128"/>
                <a:sym typeface="Gill Sans" panose="020B0502020104020203" pitchFamily="2" charset="0"/>
              </a:defRPr>
            </a:lvl7pPr>
            <a:lvl8pPr marL="3429000" indent="-228600" eaLnBrk="0" fontAlgn="base" hangingPunct="0">
              <a:spcBef>
                <a:spcPct val="0"/>
              </a:spcBef>
              <a:spcAft>
                <a:spcPct val="0"/>
              </a:spcAft>
              <a:defRPr sz="5800">
                <a:solidFill>
                  <a:srgbClr val="000000"/>
                </a:solidFill>
                <a:latin typeface="Gill Sans" panose="020B0502020104020203" pitchFamily="2" charset="0"/>
                <a:ea typeface="ヒラギノ角ゴ ProN W3" panose="020B0300000000000000" pitchFamily="2" charset="-128"/>
                <a:sym typeface="Gill Sans" panose="020B0502020104020203" pitchFamily="2" charset="0"/>
              </a:defRPr>
            </a:lvl8pPr>
            <a:lvl9pPr marL="3886200" indent="-228600" eaLnBrk="0" fontAlgn="base" hangingPunct="0">
              <a:spcBef>
                <a:spcPct val="0"/>
              </a:spcBef>
              <a:spcAft>
                <a:spcPct val="0"/>
              </a:spcAft>
              <a:defRPr sz="5800">
                <a:solidFill>
                  <a:srgbClr val="000000"/>
                </a:solidFill>
                <a:latin typeface="Gill Sans" panose="020B0502020104020203" pitchFamily="2" charset="0"/>
                <a:ea typeface="ヒラギノ角ゴ ProN W3" panose="020B0300000000000000" pitchFamily="2" charset="-128"/>
                <a:sym typeface="Gill Sans" panose="020B0502020104020203" pitchFamily="2" charset="0"/>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s-ES" sz="5800" b="0" i="0" u="none" strike="noStrike" kern="1200" cap="none" spc="0" normalizeH="0" baseline="0" noProof="0">
              <a:ln>
                <a:noFill/>
              </a:ln>
              <a:solidFill>
                <a:sysClr val="windowText" lastClr="000000">
                  <a:lumMod val="75000"/>
                  <a:lumOff val="25000"/>
                </a:sysClr>
              </a:solidFill>
              <a:effectLst/>
              <a:uLnTx/>
              <a:uFillTx/>
              <a:latin typeface="Arial" panose="020B0604020202090204" pitchFamily="34" charset="0"/>
              <a:ea typeface="微软雅黑" panose="020B0503020204020204" pitchFamily="34" charset="-122"/>
              <a:cs typeface="+mn-cs"/>
              <a:sym typeface="Arial" panose="020B0604020202090204" pitchFamily="34" charset="0"/>
            </a:endParaRPr>
          </a:p>
        </p:txBody>
      </p:sp>
      <p:sp>
        <p:nvSpPr>
          <p:cNvPr id="30" name="Freeform 409"/>
          <p:cNvSpPr>
            <a:spLocks noEditPoints="1"/>
          </p:cNvSpPr>
          <p:nvPr>
            <p:custDataLst>
              <p:tags r:id="rId8"/>
            </p:custDataLst>
          </p:nvPr>
        </p:nvSpPr>
        <p:spPr bwMode="auto">
          <a:xfrm>
            <a:off x="6984505" y="3531227"/>
            <a:ext cx="377526" cy="359882"/>
          </a:xfrm>
          <a:custGeom>
            <a:avLst/>
            <a:gdLst>
              <a:gd name="T0" fmla="*/ 44 w 45"/>
              <a:gd name="T1" fmla="*/ 18 h 43"/>
              <a:gd name="T2" fmla="*/ 34 w 45"/>
              <a:gd name="T3" fmla="*/ 28 h 43"/>
              <a:gd name="T4" fmla="*/ 37 w 45"/>
              <a:gd name="T5" fmla="*/ 41 h 43"/>
              <a:gd name="T6" fmla="*/ 37 w 45"/>
              <a:gd name="T7" fmla="*/ 41 h 43"/>
              <a:gd name="T8" fmla="*/ 36 w 45"/>
              <a:gd name="T9" fmla="*/ 43 h 43"/>
              <a:gd name="T10" fmla="*/ 34 w 45"/>
              <a:gd name="T11" fmla="*/ 43 h 43"/>
              <a:gd name="T12" fmla="*/ 22 w 45"/>
              <a:gd name="T13" fmla="*/ 36 h 43"/>
              <a:gd name="T14" fmla="*/ 10 w 45"/>
              <a:gd name="T15" fmla="*/ 43 h 43"/>
              <a:gd name="T16" fmla="*/ 9 w 45"/>
              <a:gd name="T17" fmla="*/ 43 h 43"/>
              <a:gd name="T18" fmla="*/ 8 w 45"/>
              <a:gd name="T19" fmla="*/ 41 h 43"/>
              <a:gd name="T20" fmla="*/ 8 w 45"/>
              <a:gd name="T21" fmla="*/ 41 h 43"/>
              <a:gd name="T22" fmla="*/ 11 w 45"/>
              <a:gd name="T23" fmla="*/ 28 h 43"/>
              <a:gd name="T24" fmla="*/ 1 w 45"/>
              <a:gd name="T25" fmla="*/ 18 h 43"/>
              <a:gd name="T26" fmla="*/ 0 w 45"/>
              <a:gd name="T27" fmla="*/ 17 h 43"/>
              <a:gd name="T28" fmla="*/ 2 w 45"/>
              <a:gd name="T29" fmla="*/ 16 h 43"/>
              <a:gd name="T30" fmla="*/ 15 w 45"/>
              <a:gd name="T31" fmla="*/ 14 h 43"/>
              <a:gd name="T32" fmla="*/ 21 w 45"/>
              <a:gd name="T33" fmla="*/ 1 h 43"/>
              <a:gd name="T34" fmla="*/ 22 w 45"/>
              <a:gd name="T35" fmla="*/ 0 h 43"/>
              <a:gd name="T36" fmla="*/ 24 w 45"/>
              <a:gd name="T37" fmla="*/ 1 h 43"/>
              <a:gd name="T38" fmla="*/ 30 w 45"/>
              <a:gd name="T39" fmla="*/ 14 h 43"/>
              <a:gd name="T40" fmla="*/ 43 w 45"/>
              <a:gd name="T41" fmla="*/ 16 h 43"/>
              <a:gd name="T42" fmla="*/ 45 w 45"/>
              <a:gd name="T43" fmla="*/ 17 h 43"/>
              <a:gd name="T44" fmla="*/ 44 w 45"/>
              <a:gd name="T45" fmla="*/ 18 h 43"/>
              <a:gd name="T46" fmla="*/ 39 w 45"/>
              <a:gd name="T47" fmla="*/ 18 h 43"/>
              <a:gd name="T48" fmla="*/ 27 w 45"/>
              <a:gd name="T49" fmla="*/ 17 h 43"/>
              <a:gd name="T50" fmla="*/ 22 w 45"/>
              <a:gd name="T51" fmla="*/ 6 h 43"/>
              <a:gd name="T52" fmla="*/ 17 w 45"/>
              <a:gd name="T53" fmla="*/ 17 h 43"/>
              <a:gd name="T54" fmla="*/ 6 w 45"/>
              <a:gd name="T55" fmla="*/ 18 h 43"/>
              <a:gd name="T56" fmla="*/ 14 w 45"/>
              <a:gd name="T57" fmla="*/ 26 h 43"/>
              <a:gd name="T58" fmla="*/ 12 w 45"/>
              <a:gd name="T59" fmla="*/ 38 h 43"/>
              <a:gd name="T60" fmla="*/ 22 w 45"/>
              <a:gd name="T61" fmla="*/ 32 h 43"/>
              <a:gd name="T62" fmla="*/ 33 w 45"/>
              <a:gd name="T63" fmla="*/ 38 h 43"/>
              <a:gd name="T64" fmla="*/ 31 w 45"/>
              <a:gd name="T65" fmla="*/ 26 h 43"/>
              <a:gd name="T66" fmla="*/ 39 w 45"/>
              <a:gd name="T67" fmla="*/ 1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 h="43">
                <a:moveTo>
                  <a:pt x="44" y="18"/>
                </a:moveTo>
                <a:cubicBezTo>
                  <a:pt x="34" y="28"/>
                  <a:pt x="34" y="28"/>
                  <a:pt x="34" y="28"/>
                </a:cubicBezTo>
                <a:cubicBezTo>
                  <a:pt x="37" y="41"/>
                  <a:pt x="37" y="41"/>
                  <a:pt x="37" y="41"/>
                </a:cubicBezTo>
                <a:cubicBezTo>
                  <a:pt x="37" y="41"/>
                  <a:pt x="37" y="41"/>
                  <a:pt x="37" y="41"/>
                </a:cubicBezTo>
                <a:cubicBezTo>
                  <a:pt x="37" y="42"/>
                  <a:pt x="36" y="43"/>
                  <a:pt x="36" y="43"/>
                </a:cubicBezTo>
                <a:cubicBezTo>
                  <a:pt x="35" y="43"/>
                  <a:pt x="35" y="43"/>
                  <a:pt x="34" y="43"/>
                </a:cubicBezTo>
                <a:cubicBezTo>
                  <a:pt x="22" y="36"/>
                  <a:pt x="22" y="36"/>
                  <a:pt x="22" y="36"/>
                </a:cubicBezTo>
                <a:cubicBezTo>
                  <a:pt x="10" y="43"/>
                  <a:pt x="10" y="43"/>
                  <a:pt x="10" y="43"/>
                </a:cubicBezTo>
                <a:cubicBezTo>
                  <a:pt x="10" y="43"/>
                  <a:pt x="10" y="43"/>
                  <a:pt x="9" y="43"/>
                </a:cubicBezTo>
                <a:cubicBezTo>
                  <a:pt x="9" y="43"/>
                  <a:pt x="8" y="42"/>
                  <a:pt x="8" y="41"/>
                </a:cubicBezTo>
                <a:cubicBezTo>
                  <a:pt x="8" y="41"/>
                  <a:pt x="8" y="41"/>
                  <a:pt x="8" y="41"/>
                </a:cubicBezTo>
                <a:cubicBezTo>
                  <a:pt x="11" y="28"/>
                  <a:pt x="11" y="28"/>
                  <a:pt x="11" y="28"/>
                </a:cubicBezTo>
                <a:cubicBezTo>
                  <a:pt x="1" y="18"/>
                  <a:pt x="1" y="18"/>
                  <a:pt x="1" y="18"/>
                </a:cubicBezTo>
                <a:cubicBezTo>
                  <a:pt x="0" y="18"/>
                  <a:pt x="0" y="17"/>
                  <a:pt x="0" y="17"/>
                </a:cubicBezTo>
                <a:cubicBezTo>
                  <a:pt x="0" y="16"/>
                  <a:pt x="1" y="16"/>
                  <a:pt x="2" y="16"/>
                </a:cubicBezTo>
                <a:cubicBezTo>
                  <a:pt x="15" y="14"/>
                  <a:pt x="15" y="14"/>
                  <a:pt x="15" y="14"/>
                </a:cubicBezTo>
                <a:cubicBezTo>
                  <a:pt x="21" y="1"/>
                  <a:pt x="21" y="1"/>
                  <a:pt x="21" y="1"/>
                </a:cubicBezTo>
                <a:cubicBezTo>
                  <a:pt x="21" y="1"/>
                  <a:pt x="22" y="0"/>
                  <a:pt x="22" y="0"/>
                </a:cubicBezTo>
                <a:cubicBezTo>
                  <a:pt x="23" y="0"/>
                  <a:pt x="23" y="1"/>
                  <a:pt x="24" y="1"/>
                </a:cubicBezTo>
                <a:cubicBezTo>
                  <a:pt x="30" y="14"/>
                  <a:pt x="30" y="14"/>
                  <a:pt x="30" y="14"/>
                </a:cubicBezTo>
                <a:cubicBezTo>
                  <a:pt x="43" y="16"/>
                  <a:pt x="43" y="16"/>
                  <a:pt x="43" y="16"/>
                </a:cubicBezTo>
                <a:cubicBezTo>
                  <a:pt x="44" y="16"/>
                  <a:pt x="45" y="16"/>
                  <a:pt x="45" y="17"/>
                </a:cubicBezTo>
                <a:cubicBezTo>
                  <a:pt x="45" y="17"/>
                  <a:pt x="44" y="18"/>
                  <a:pt x="44" y="18"/>
                </a:cubicBezTo>
                <a:close/>
                <a:moveTo>
                  <a:pt x="39" y="18"/>
                </a:moveTo>
                <a:cubicBezTo>
                  <a:pt x="27" y="17"/>
                  <a:pt x="27" y="17"/>
                  <a:pt x="27" y="17"/>
                </a:cubicBezTo>
                <a:cubicBezTo>
                  <a:pt x="22" y="6"/>
                  <a:pt x="22" y="6"/>
                  <a:pt x="22" y="6"/>
                </a:cubicBezTo>
                <a:cubicBezTo>
                  <a:pt x="17" y="17"/>
                  <a:pt x="17" y="17"/>
                  <a:pt x="17" y="17"/>
                </a:cubicBezTo>
                <a:cubicBezTo>
                  <a:pt x="6" y="18"/>
                  <a:pt x="6" y="18"/>
                  <a:pt x="6" y="18"/>
                </a:cubicBezTo>
                <a:cubicBezTo>
                  <a:pt x="14" y="26"/>
                  <a:pt x="14" y="26"/>
                  <a:pt x="14" y="26"/>
                </a:cubicBezTo>
                <a:cubicBezTo>
                  <a:pt x="12" y="38"/>
                  <a:pt x="12" y="38"/>
                  <a:pt x="12" y="38"/>
                </a:cubicBezTo>
                <a:cubicBezTo>
                  <a:pt x="22" y="32"/>
                  <a:pt x="22" y="32"/>
                  <a:pt x="22" y="32"/>
                </a:cubicBezTo>
                <a:cubicBezTo>
                  <a:pt x="33" y="38"/>
                  <a:pt x="33" y="38"/>
                  <a:pt x="33" y="38"/>
                </a:cubicBezTo>
                <a:cubicBezTo>
                  <a:pt x="31" y="26"/>
                  <a:pt x="31" y="26"/>
                  <a:pt x="31" y="26"/>
                </a:cubicBezTo>
                <a:lnTo>
                  <a:pt x="39" y="18"/>
                </a:lnTo>
                <a:close/>
              </a:path>
            </a:pathLst>
          </a:custGeom>
          <a:solidFill>
            <a:sysClr val="window" lastClr="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id-ID" sz="1800" b="0" i="0" u="none" strike="noStrike" kern="1200" cap="none" spc="0" normalizeH="0" baseline="0" noProof="0">
              <a:ln>
                <a:noFill/>
              </a:ln>
              <a:solidFill>
                <a:sysClr val="windowText" lastClr="000000">
                  <a:lumMod val="75000"/>
                  <a:lumOff val="25000"/>
                </a:sysClr>
              </a:solidFill>
              <a:effectLst/>
              <a:uLnTx/>
              <a:uFillTx/>
              <a:latin typeface="Arial" panose="020B0604020202090204" pitchFamily="34" charset="0"/>
              <a:ea typeface="微软雅黑" panose="020B0503020204020204" pitchFamily="34" charset="-122"/>
              <a:cs typeface="+mn-cs"/>
              <a:sym typeface="Arial" panose="020B0604020202090204" pitchFamily="34" charset="0"/>
            </a:endParaRPr>
          </a:p>
        </p:txBody>
      </p:sp>
      <p:sp>
        <p:nvSpPr>
          <p:cNvPr id="31" name="Oval 6"/>
          <p:cNvSpPr/>
          <p:nvPr>
            <p:custDataLst>
              <p:tags r:id="rId9"/>
            </p:custDataLst>
          </p:nvPr>
        </p:nvSpPr>
        <p:spPr bwMode="auto">
          <a:xfrm>
            <a:off x="6859576" y="4735185"/>
            <a:ext cx="674063" cy="674063"/>
          </a:xfrm>
          <a:prstGeom prst="ellipse">
            <a:avLst/>
          </a:prstGeom>
          <a:solidFill>
            <a:srgbClr val="8590CA"/>
          </a:solidFill>
          <a:ln w="25400">
            <a:solidFill>
              <a:sysClr val="windowText" lastClr="000000">
                <a:alpha val="0"/>
              </a:sysClr>
            </a:solidFill>
            <a:miter lim="800000"/>
          </a:ln>
        </p:spPr>
        <p:txBody>
          <a:bodyPr lIns="0" tIns="0" rIns="0" bIns="0"/>
          <a:lstStyle>
            <a:lvl1pPr eaLnBrk="0" hangingPunct="0">
              <a:defRPr sz="5800">
                <a:solidFill>
                  <a:srgbClr val="000000"/>
                </a:solidFill>
                <a:latin typeface="Gill Sans" panose="020B0502020104020203" pitchFamily="2" charset="0"/>
                <a:ea typeface="ヒラギノ角ゴ ProN W3" panose="020B0300000000000000" pitchFamily="2" charset="-128"/>
                <a:sym typeface="Gill Sans" panose="020B0502020104020203" pitchFamily="2" charset="0"/>
              </a:defRPr>
            </a:lvl1pPr>
            <a:lvl2pPr marL="742950" indent="-285750" eaLnBrk="0" hangingPunct="0">
              <a:defRPr sz="5800">
                <a:solidFill>
                  <a:srgbClr val="000000"/>
                </a:solidFill>
                <a:latin typeface="Gill Sans" panose="020B0502020104020203" pitchFamily="2" charset="0"/>
                <a:ea typeface="ヒラギノ角ゴ ProN W3" panose="020B0300000000000000" pitchFamily="2" charset="-128"/>
                <a:sym typeface="Gill Sans" panose="020B0502020104020203" pitchFamily="2" charset="0"/>
              </a:defRPr>
            </a:lvl2pPr>
            <a:lvl3pPr marL="1143000" indent="-228600" eaLnBrk="0" hangingPunct="0">
              <a:defRPr sz="5800">
                <a:solidFill>
                  <a:srgbClr val="000000"/>
                </a:solidFill>
                <a:latin typeface="Gill Sans" panose="020B0502020104020203" pitchFamily="2" charset="0"/>
                <a:ea typeface="ヒラギノ角ゴ ProN W3" panose="020B0300000000000000" pitchFamily="2" charset="-128"/>
                <a:sym typeface="Gill Sans" panose="020B0502020104020203" pitchFamily="2" charset="0"/>
              </a:defRPr>
            </a:lvl3pPr>
            <a:lvl4pPr marL="1600200" indent="-228600" eaLnBrk="0" hangingPunct="0">
              <a:defRPr sz="5800">
                <a:solidFill>
                  <a:srgbClr val="000000"/>
                </a:solidFill>
                <a:latin typeface="Gill Sans" panose="020B0502020104020203" pitchFamily="2" charset="0"/>
                <a:ea typeface="ヒラギノ角ゴ ProN W3" panose="020B0300000000000000" pitchFamily="2" charset="-128"/>
                <a:sym typeface="Gill Sans" panose="020B0502020104020203" pitchFamily="2" charset="0"/>
              </a:defRPr>
            </a:lvl4pPr>
            <a:lvl5pPr marL="2057400" indent="-228600" eaLnBrk="0" hangingPunct="0">
              <a:defRPr sz="5800">
                <a:solidFill>
                  <a:srgbClr val="000000"/>
                </a:solidFill>
                <a:latin typeface="Gill Sans" panose="020B0502020104020203" pitchFamily="2" charset="0"/>
                <a:ea typeface="ヒラギノ角ゴ ProN W3" panose="020B0300000000000000" pitchFamily="2" charset="-128"/>
                <a:sym typeface="Gill Sans" panose="020B0502020104020203" pitchFamily="2" charset="0"/>
              </a:defRPr>
            </a:lvl5pPr>
            <a:lvl6pPr marL="2514600" indent="-228600" eaLnBrk="0" fontAlgn="base" hangingPunct="0">
              <a:spcBef>
                <a:spcPct val="0"/>
              </a:spcBef>
              <a:spcAft>
                <a:spcPct val="0"/>
              </a:spcAft>
              <a:defRPr sz="5800">
                <a:solidFill>
                  <a:srgbClr val="000000"/>
                </a:solidFill>
                <a:latin typeface="Gill Sans" panose="020B0502020104020203" pitchFamily="2" charset="0"/>
                <a:ea typeface="ヒラギノ角ゴ ProN W3" panose="020B0300000000000000" pitchFamily="2" charset="-128"/>
                <a:sym typeface="Gill Sans" panose="020B0502020104020203" pitchFamily="2" charset="0"/>
              </a:defRPr>
            </a:lvl6pPr>
            <a:lvl7pPr marL="2971800" indent="-228600" eaLnBrk="0" fontAlgn="base" hangingPunct="0">
              <a:spcBef>
                <a:spcPct val="0"/>
              </a:spcBef>
              <a:spcAft>
                <a:spcPct val="0"/>
              </a:spcAft>
              <a:defRPr sz="5800">
                <a:solidFill>
                  <a:srgbClr val="000000"/>
                </a:solidFill>
                <a:latin typeface="Gill Sans" panose="020B0502020104020203" pitchFamily="2" charset="0"/>
                <a:ea typeface="ヒラギノ角ゴ ProN W3" panose="020B0300000000000000" pitchFamily="2" charset="-128"/>
                <a:sym typeface="Gill Sans" panose="020B0502020104020203" pitchFamily="2" charset="0"/>
              </a:defRPr>
            </a:lvl7pPr>
            <a:lvl8pPr marL="3429000" indent="-228600" eaLnBrk="0" fontAlgn="base" hangingPunct="0">
              <a:spcBef>
                <a:spcPct val="0"/>
              </a:spcBef>
              <a:spcAft>
                <a:spcPct val="0"/>
              </a:spcAft>
              <a:defRPr sz="5800">
                <a:solidFill>
                  <a:srgbClr val="000000"/>
                </a:solidFill>
                <a:latin typeface="Gill Sans" panose="020B0502020104020203" pitchFamily="2" charset="0"/>
                <a:ea typeface="ヒラギノ角ゴ ProN W3" panose="020B0300000000000000" pitchFamily="2" charset="-128"/>
                <a:sym typeface="Gill Sans" panose="020B0502020104020203" pitchFamily="2" charset="0"/>
              </a:defRPr>
            </a:lvl8pPr>
            <a:lvl9pPr marL="3886200" indent="-228600" eaLnBrk="0" fontAlgn="base" hangingPunct="0">
              <a:spcBef>
                <a:spcPct val="0"/>
              </a:spcBef>
              <a:spcAft>
                <a:spcPct val="0"/>
              </a:spcAft>
              <a:defRPr sz="5800">
                <a:solidFill>
                  <a:srgbClr val="000000"/>
                </a:solidFill>
                <a:latin typeface="Gill Sans" panose="020B0502020104020203" pitchFamily="2" charset="0"/>
                <a:ea typeface="ヒラギノ角ゴ ProN W3" panose="020B0300000000000000" pitchFamily="2" charset="-128"/>
                <a:sym typeface="Gill Sans" panose="020B0502020104020203" pitchFamily="2" charset="0"/>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s-ES" sz="5800" b="0" i="0" u="none" strike="noStrike" kern="1200" cap="none" spc="0" normalizeH="0" baseline="0" noProof="0">
              <a:ln>
                <a:noFill/>
              </a:ln>
              <a:solidFill>
                <a:sysClr val="windowText" lastClr="000000">
                  <a:lumMod val="75000"/>
                  <a:lumOff val="25000"/>
                </a:sysClr>
              </a:solidFill>
              <a:effectLst/>
              <a:uLnTx/>
              <a:uFillTx/>
              <a:latin typeface="Arial" panose="020B0604020202090204" pitchFamily="34" charset="0"/>
              <a:ea typeface="微软雅黑" panose="020B0503020204020204" pitchFamily="34" charset="-122"/>
              <a:cs typeface="+mn-cs"/>
              <a:sym typeface="Arial" panose="020B0604020202090204" pitchFamily="34" charset="0"/>
            </a:endParaRPr>
          </a:p>
        </p:txBody>
      </p:sp>
      <p:sp>
        <p:nvSpPr>
          <p:cNvPr id="32" name="Freeform 343"/>
          <p:cNvSpPr>
            <a:spLocks noEditPoints="1"/>
          </p:cNvSpPr>
          <p:nvPr>
            <p:custDataLst>
              <p:tags r:id="rId10"/>
            </p:custDataLst>
          </p:nvPr>
        </p:nvSpPr>
        <p:spPr bwMode="auto">
          <a:xfrm>
            <a:off x="6994490" y="4885833"/>
            <a:ext cx="402222" cy="384583"/>
          </a:xfrm>
          <a:custGeom>
            <a:avLst/>
            <a:gdLst>
              <a:gd name="T0" fmla="*/ 17 w 48"/>
              <a:gd name="T1" fmla="*/ 26 h 46"/>
              <a:gd name="T2" fmla="*/ 13 w 48"/>
              <a:gd name="T3" fmla="*/ 23 h 46"/>
              <a:gd name="T4" fmla="*/ 7 w 48"/>
              <a:gd name="T5" fmla="*/ 35 h 46"/>
              <a:gd name="T6" fmla="*/ 1 w 48"/>
              <a:gd name="T7" fmla="*/ 26 h 46"/>
              <a:gd name="T8" fmla="*/ 1 w 48"/>
              <a:gd name="T9" fmla="*/ 23 h 46"/>
              <a:gd name="T10" fmla="*/ 4 w 48"/>
              <a:gd name="T11" fmla="*/ 18 h 46"/>
              <a:gd name="T12" fmla="*/ 1 w 48"/>
              <a:gd name="T13" fmla="*/ 15 h 46"/>
              <a:gd name="T14" fmla="*/ 12 w 48"/>
              <a:gd name="T15" fmla="*/ 16 h 46"/>
              <a:gd name="T16" fmla="*/ 17 w 48"/>
              <a:gd name="T17" fmla="*/ 26 h 46"/>
              <a:gd name="T18" fmla="*/ 22 w 48"/>
              <a:gd name="T19" fmla="*/ 41 h 46"/>
              <a:gd name="T20" fmla="*/ 22 w 48"/>
              <a:gd name="T21" fmla="*/ 42 h 46"/>
              <a:gd name="T22" fmla="*/ 11 w 48"/>
              <a:gd name="T23" fmla="*/ 41 h 46"/>
              <a:gd name="T24" fmla="*/ 8 w 48"/>
              <a:gd name="T25" fmla="*/ 38 h 46"/>
              <a:gd name="T26" fmla="*/ 9 w 48"/>
              <a:gd name="T27" fmla="*/ 31 h 46"/>
              <a:gd name="T28" fmla="*/ 23 w 48"/>
              <a:gd name="T29" fmla="*/ 31 h 46"/>
              <a:gd name="T30" fmla="*/ 22 w 48"/>
              <a:gd name="T31" fmla="*/ 41 h 46"/>
              <a:gd name="T32" fmla="*/ 17 w 48"/>
              <a:gd name="T33" fmla="*/ 16 h 46"/>
              <a:gd name="T34" fmla="*/ 9 w 48"/>
              <a:gd name="T35" fmla="*/ 11 h 46"/>
              <a:gd name="T36" fmla="*/ 8 w 48"/>
              <a:gd name="T37" fmla="*/ 11 h 46"/>
              <a:gd name="T38" fmla="*/ 14 w 48"/>
              <a:gd name="T39" fmla="*/ 2 h 46"/>
              <a:gd name="T40" fmla="*/ 18 w 48"/>
              <a:gd name="T41" fmla="*/ 0 h 46"/>
              <a:gd name="T42" fmla="*/ 24 w 48"/>
              <a:gd name="T43" fmla="*/ 5 h 46"/>
              <a:gd name="T44" fmla="*/ 17 w 48"/>
              <a:gd name="T45" fmla="*/ 16 h 46"/>
              <a:gd name="T46" fmla="*/ 42 w 48"/>
              <a:gd name="T47" fmla="*/ 5 h 46"/>
              <a:gd name="T48" fmla="*/ 36 w 48"/>
              <a:gd name="T49" fmla="*/ 15 h 46"/>
              <a:gd name="T50" fmla="*/ 25 w 48"/>
              <a:gd name="T51" fmla="*/ 14 h 46"/>
              <a:gd name="T52" fmla="*/ 29 w 48"/>
              <a:gd name="T53" fmla="*/ 12 h 46"/>
              <a:gd name="T54" fmla="*/ 21 w 48"/>
              <a:gd name="T55" fmla="*/ 0 h 46"/>
              <a:gd name="T56" fmla="*/ 32 w 48"/>
              <a:gd name="T57" fmla="*/ 0 h 46"/>
              <a:gd name="T58" fmla="*/ 35 w 48"/>
              <a:gd name="T59" fmla="*/ 2 h 46"/>
              <a:gd name="T60" fmla="*/ 38 w 48"/>
              <a:gd name="T61" fmla="*/ 7 h 46"/>
              <a:gd name="T62" fmla="*/ 42 w 48"/>
              <a:gd name="T63" fmla="*/ 5 h 46"/>
              <a:gd name="T64" fmla="*/ 40 w 48"/>
              <a:gd name="T65" fmla="*/ 39 h 46"/>
              <a:gd name="T66" fmla="*/ 38 w 48"/>
              <a:gd name="T67" fmla="*/ 41 h 46"/>
              <a:gd name="T68" fmla="*/ 32 w 48"/>
              <a:gd name="T69" fmla="*/ 41 h 46"/>
              <a:gd name="T70" fmla="*/ 32 w 48"/>
              <a:gd name="T71" fmla="*/ 46 h 46"/>
              <a:gd name="T72" fmla="*/ 26 w 48"/>
              <a:gd name="T73" fmla="*/ 36 h 46"/>
              <a:gd name="T74" fmla="*/ 31 w 48"/>
              <a:gd name="T75" fmla="*/ 26 h 46"/>
              <a:gd name="T76" fmla="*/ 32 w 48"/>
              <a:gd name="T77" fmla="*/ 31 h 46"/>
              <a:gd name="T78" fmla="*/ 45 w 48"/>
              <a:gd name="T79" fmla="*/ 30 h 46"/>
              <a:gd name="T80" fmla="*/ 40 w 48"/>
              <a:gd name="T81" fmla="*/ 39 h 46"/>
              <a:gd name="T82" fmla="*/ 47 w 48"/>
              <a:gd name="T83" fmla="*/ 23 h 46"/>
              <a:gd name="T84" fmla="*/ 47 w 48"/>
              <a:gd name="T85" fmla="*/ 27 h 46"/>
              <a:gd name="T86" fmla="*/ 40 w 48"/>
              <a:gd name="T87" fmla="*/ 30 h 46"/>
              <a:gd name="T88" fmla="*/ 33 w 48"/>
              <a:gd name="T89" fmla="*/ 19 h 46"/>
              <a:gd name="T90" fmla="*/ 41 w 48"/>
              <a:gd name="T91" fmla="*/ 13 h 46"/>
              <a:gd name="T92" fmla="*/ 42 w 48"/>
              <a:gd name="T93" fmla="*/ 13 h 46"/>
              <a:gd name="T94" fmla="*/ 47 w 48"/>
              <a:gd name="T95"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 h="46">
                <a:moveTo>
                  <a:pt x="17" y="26"/>
                </a:moveTo>
                <a:cubicBezTo>
                  <a:pt x="13" y="23"/>
                  <a:pt x="13" y="23"/>
                  <a:pt x="13" y="23"/>
                </a:cubicBezTo>
                <a:cubicBezTo>
                  <a:pt x="7" y="30"/>
                  <a:pt x="7" y="35"/>
                  <a:pt x="7" y="35"/>
                </a:cubicBezTo>
                <a:cubicBezTo>
                  <a:pt x="1" y="26"/>
                  <a:pt x="1" y="26"/>
                  <a:pt x="1" y="26"/>
                </a:cubicBezTo>
                <a:cubicBezTo>
                  <a:pt x="0" y="24"/>
                  <a:pt x="1" y="23"/>
                  <a:pt x="1" y="23"/>
                </a:cubicBezTo>
                <a:cubicBezTo>
                  <a:pt x="1" y="23"/>
                  <a:pt x="2" y="21"/>
                  <a:pt x="4" y="18"/>
                </a:cubicBezTo>
                <a:cubicBezTo>
                  <a:pt x="1" y="15"/>
                  <a:pt x="1" y="15"/>
                  <a:pt x="1" y="15"/>
                </a:cubicBezTo>
                <a:cubicBezTo>
                  <a:pt x="12" y="16"/>
                  <a:pt x="12" y="16"/>
                  <a:pt x="12" y="16"/>
                </a:cubicBezTo>
                <a:lnTo>
                  <a:pt x="17" y="26"/>
                </a:lnTo>
                <a:close/>
                <a:moveTo>
                  <a:pt x="22" y="41"/>
                </a:moveTo>
                <a:cubicBezTo>
                  <a:pt x="22" y="42"/>
                  <a:pt x="22" y="42"/>
                  <a:pt x="22" y="42"/>
                </a:cubicBezTo>
                <a:cubicBezTo>
                  <a:pt x="11" y="41"/>
                  <a:pt x="11" y="41"/>
                  <a:pt x="11" y="41"/>
                </a:cubicBezTo>
                <a:cubicBezTo>
                  <a:pt x="9" y="41"/>
                  <a:pt x="8" y="40"/>
                  <a:pt x="8" y="38"/>
                </a:cubicBezTo>
                <a:cubicBezTo>
                  <a:pt x="7" y="36"/>
                  <a:pt x="8" y="33"/>
                  <a:pt x="9" y="31"/>
                </a:cubicBezTo>
                <a:cubicBezTo>
                  <a:pt x="9" y="31"/>
                  <a:pt x="11" y="31"/>
                  <a:pt x="23" y="31"/>
                </a:cubicBezTo>
                <a:lnTo>
                  <a:pt x="22" y="41"/>
                </a:lnTo>
                <a:close/>
                <a:moveTo>
                  <a:pt x="17" y="16"/>
                </a:moveTo>
                <a:cubicBezTo>
                  <a:pt x="9" y="11"/>
                  <a:pt x="9" y="11"/>
                  <a:pt x="9" y="11"/>
                </a:cubicBezTo>
                <a:cubicBezTo>
                  <a:pt x="8" y="11"/>
                  <a:pt x="8" y="11"/>
                  <a:pt x="8" y="11"/>
                </a:cubicBezTo>
                <a:cubicBezTo>
                  <a:pt x="14" y="2"/>
                  <a:pt x="14" y="2"/>
                  <a:pt x="14" y="2"/>
                </a:cubicBezTo>
                <a:cubicBezTo>
                  <a:pt x="15" y="0"/>
                  <a:pt x="17" y="0"/>
                  <a:pt x="18" y="0"/>
                </a:cubicBezTo>
                <a:cubicBezTo>
                  <a:pt x="21" y="0"/>
                  <a:pt x="22" y="3"/>
                  <a:pt x="24" y="5"/>
                </a:cubicBezTo>
                <a:cubicBezTo>
                  <a:pt x="24" y="5"/>
                  <a:pt x="23" y="6"/>
                  <a:pt x="17" y="16"/>
                </a:cubicBezTo>
                <a:close/>
                <a:moveTo>
                  <a:pt x="42" y="5"/>
                </a:moveTo>
                <a:cubicBezTo>
                  <a:pt x="36" y="15"/>
                  <a:pt x="36" y="15"/>
                  <a:pt x="36" y="15"/>
                </a:cubicBezTo>
                <a:cubicBezTo>
                  <a:pt x="25" y="14"/>
                  <a:pt x="25" y="14"/>
                  <a:pt x="25" y="14"/>
                </a:cubicBezTo>
                <a:cubicBezTo>
                  <a:pt x="29" y="12"/>
                  <a:pt x="29" y="12"/>
                  <a:pt x="29" y="12"/>
                </a:cubicBezTo>
                <a:cubicBezTo>
                  <a:pt x="25" y="3"/>
                  <a:pt x="21" y="0"/>
                  <a:pt x="21" y="0"/>
                </a:cubicBezTo>
                <a:cubicBezTo>
                  <a:pt x="32" y="0"/>
                  <a:pt x="32" y="0"/>
                  <a:pt x="32" y="0"/>
                </a:cubicBezTo>
                <a:cubicBezTo>
                  <a:pt x="34" y="0"/>
                  <a:pt x="35" y="2"/>
                  <a:pt x="35" y="2"/>
                </a:cubicBezTo>
                <a:cubicBezTo>
                  <a:pt x="35" y="2"/>
                  <a:pt x="36" y="3"/>
                  <a:pt x="38" y="7"/>
                </a:cubicBezTo>
                <a:lnTo>
                  <a:pt x="42" y="5"/>
                </a:lnTo>
                <a:close/>
                <a:moveTo>
                  <a:pt x="40" y="39"/>
                </a:moveTo>
                <a:cubicBezTo>
                  <a:pt x="39" y="41"/>
                  <a:pt x="38" y="41"/>
                  <a:pt x="38" y="41"/>
                </a:cubicBezTo>
                <a:cubicBezTo>
                  <a:pt x="38" y="41"/>
                  <a:pt x="36" y="41"/>
                  <a:pt x="32" y="41"/>
                </a:cubicBezTo>
                <a:cubicBezTo>
                  <a:pt x="32" y="46"/>
                  <a:pt x="32" y="46"/>
                  <a:pt x="32" y="46"/>
                </a:cubicBezTo>
                <a:cubicBezTo>
                  <a:pt x="26" y="36"/>
                  <a:pt x="26" y="36"/>
                  <a:pt x="26" y="36"/>
                </a:cubicBezTo>
                <a:cubicBezTo>
                  <a:pt x="31" y="26"/>
                  <a:pt x="31" y="26"/>
                  <a:pt x="31" y="26"/>
                </a:cubicBezTo>
                <a:cubicBezTo>
                  <a:pt x="32" y="31"/>
                  <a:pt x="32" y="31"/>
                  <a:pt x="32" y="31"/>
                </a:cubicBezTo>
                <a:cubicBezTo>
                  <a:pt x="41" y="32"/>
                  <a:pt x="45" y="30"/>
                  <a:pt x="45" y="30"/>
                </a:cubicBezTo>
                <a:lnTo>
                  <a:pt x="40" y="39"/>
                </a:lnTo>
                <a:close/>
                <a:moveTo>
                  <a:pt x="47" y="23"/>
                </a:moveTo>
                <a:cubicBezTo>
                  <a:pt x="48" y="24"/>
                  <a:pt x="48" y="26"/>
                  <a:pt x="47" y="27"/>
                </a:cubicBezTo>
                <a:cubicBezTo>
                  <a:pt x="46" y="29"/>
                  <a:pt x="42" y="30"/>
                  <a:pt x="40" y="30"/>
                </a:cubicBezTo>
                <a:cubicBezTo>
                  <a:pt x="40" y="30"/>
                  <a:pt x="39" y="28"/>
                  <a:pt x="33" y="19"/>
                </a:cubicBezTo>
                <a:cubicBezTo>
                  <a:pt x="41" y="13"/>
                  <a:pt x="41" y="13"/>
                  <a:pt x="41" y="13"/>
                </a:cubicBezTo>
                <a:cubicBezTo>
                  <a:pt x="42" y="13"/>
                  <a:pt x="42" y="13"/>
                  <a:pt x="42" y="13"/>
                </a:cubicBezTo>
                <a:lnTo>
                  <a:pt x="47" y="23"/>
                </a:lnTo>
                <a:close/>
              </a:path>
            </a:pathLst>
          </a:custGeom>
          <a:solidFill>
            <a:sysClr val="window" lastClr="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id-ID" sz="1800" b="0" i="0" u="none" strike="noStrike" kern="1200" cap="none" spc="0" normalizeH="0" baseline="0" noProof="0">
              <a:ln>
                <a:noFill/>
              </a:ln>
              <a:solidFill>
                <a:sysClr val="windowText" lastClr="000000">
                  <a:lumMod val="75000"/>
                  <a:lumOff val="25000"/>
                </a:sysClr>
              </a:solidFill>
              <a:effectLst/>
              <a:uLnTx/>
              <a:uFillTx/>
              <a:latin typeface="Arial" panose="020B0604020202090204" pitchFamily="34" charset="0"/>
              <a:ea typeface="微软雅黑" panose="020B0503020204020204" pitchFamily="34" charset="-122"/>
              <a:cs typeface="+mn-cs"/>
              <a:sym typeface="Arial" panose="020B0604020202090204" pitchFamily="34" charset="0"/>
            </a:endParaRPr>
          </a:p>
        </p:txBody>
      </p:sp>
      <p:cxnSp>
        <p:nvCxnSpPr>
          <p:cNvPr id="33" name="直接连接符 32"/>
          <p:cNvCxnSpPr/>
          <p:nvPr>
            <p:custDataLst>
              <p:tags r:id="rId11"/>
            </p:custDataLst>
          </p:nvPr>
        </p:nvCxnSpPr>
        <p:spPr>
          <a:xfrm flipV="1">
            <a:off x="5083939" y="3700765"/>
            <a:ext cx="1604029" cy="32332"/>
          </a:xfrm>
          <a:prstGeom prst="line">
            <a:avLst/>
          </a:prstGeom>
        </p:spPr>
        <p:style>
          <a:lnRef idx="1">
            <a:srgbClr val="8590CA"/>
          </a:lnRef>
          <a:fillRef idx="0">
            <a:srgbClr val="8590CA"/>
          </a:fillRef>
          <a:effectRef idx="0">
            <a:srgbClr val="8590CA"/>
          </a:effectRef>
          <a:fontRef idx="minor">
            <a:sysClr val="windowText" lastClr="000000"/>
          </a:fontRef>
        </p:style>
      </p:cxnSp>
      <p:sp>
        <p:nvSpPr>
          <p:cNvPr id="35" name="Oval 6"/>
          <p:cNvSpPr/>
          <p:nvPr>
            <p:custDataLst>
              <p:tags r:id="rId12"/>
            </p:custDataLst>
          </p:nvPr>
        </p:nvSpPr>
        <p:spPr bwMode="auto">
          <a:xfrm>
            <a:off x="6855496" y="2156391"/>
            <a:ext cx="674579" cy="674579"/>
          </a:xfrm>
          <a:prstGeom prst="ellipse">
            <a:avLst/>
          </a:prstGeom>
          <a:solidFill>
            <a:srgbClr val="8590CA"/>
          </a:solidFill>
          <a:ln w="25400">
            <a:noFill/>
            <a:miter lim="800000"/>
          </a:ln>
        </p:spPr>
        <p:txBody>
          <a:bodyPr lIns="0" tIns="0" rIns="0" bIns="0"/>
          <a:lstStyle>
            <a:lvl1pPr eaLnBrk="0" hangingPunct="0">
              <a:defRPr sz="5800">
                <a:solidFill>
                  <a:srgbClr val="000000"/>
                </a:solidFill>
                <a:latin typeface="Gill Sans" panose="020B0502020104020203" pitchFamily="2" charset="0"/>
                <a:ea typeface="ヒラギノ角ゴ ProN W3" panose="020B0300000000000000" pitchFamily="2" charset="-128"/>
                <a:sym typeface="Gill Sans" panose="020B0502020104020203" pitchFamily="2" charset="0"/>
              </a:defRPr>
            </a:lvl1pPr>
            <a:lvl2pPr marL="742950" indent="-285750" eaLnBrk="0" hangingPunct="0">
              <a:defRPr sz="5800">
                <a:solidFill>
                  <a:srgbClr val="000000"/>
                </a:solidFill>
                <a:latin typeface="Gill Sans" panose="020B0502020104020203" pitchFamily="2" charset="0"/>
                <a:ea typeface="ヒラギノ角ゴ ProN W3" panose="020B0300000000000000" pitchFamily="2" charset="-128"/>
                <a:sym typeface="Gill Sans" panose="020B0502020104020203" pitchFamily="2" charset="0"/>
              </a:defRPr>
            </a:lvl2pPr>
            <a:lvl3pPr marL="1143000" indent="-228600" eaLnBrk="0" hangingPunct="0">
              <a:defRPr sz="5800">
                <a:solidFill>
                  <a:srgbClr val="000000"/>
                </a:solidFill>
                <a:latin typeface="Gill Sans" panose="020B0502020104020203" pitchFamily="2" charset="0"/>
                <a:ea typeface="ヒラギノ角ゴ ProN W3" panose="020B0300000000000000" pitchFamily="2" charset="-128"/>
                <a:sym typeface="Gill Sans" panose="020B0502020104020203" pitchFamily="2" charset="0"/>
              </a:defRPr>
            </a:lvl3pPr>
            <a:lvl4pPr marL="1600200" indent="-228600" eaLnBrk="0" hangingPunct="0">
              <a:defRPr sz="5800">
                <a:solidFill>
                  <a:srgbClr val="000000"/>
                </a:solidFill>
                <a:latin typeface="Gill Sans" panose="020B0502020104020203" pitchFamily="2" charset="0"/>
                <a:ea typeface="ヒラギノ角ゴ ProN W3" panose="020B0300000000000000" pitchFamily="2" charset="-128"/>
                <a:sym typeface="Gill Sans" panose="020B0502020104020203" pitchFamily="2" charset="0"/>
              </a:defRPr>
            </a:lvl4pPr>
            <a:lvl5pPr marL="2057400" indent="-228600" eaLnBrk="0" hangingPunct="0">
              <a:defRPr sz="5800">
                <a:solidFill>
                  <a:srgbClr val="000000"/>
                </a:solidFill>
                <a:latin typeface="Gill Sans" panose="020B0502020104020203" pitchFamily="2" charset="0"/>
                <a:ea typeface="ヒラギノ角ゴ ProN W3" panose="020B0300000000000000" pitchFamily="2" charset="-128"/>
                <a:sym typeface="Gill Sans" panose="020B0502020104020203" pitchFamily="2" charset="0"/>
              </a:defRPr>
            </a:lvl5pPr>
            <a:lvl6pPr marL="2514600" indent="-228600" eaLnBrk="0" fontAlgn="base" hangingPunct="0">
              <a:spcBef>
                <a:spcPct val="0"/>
              </a:spcBef>
              <a:spcAft>
                <a:spcPct val="0"/>
              </a:spcAft>
              <a:defRPr sz="5800">
                <a:solidFill>
                  <a:srgbClr val="000000"/>
                </a:solidFill>
                <a:latin typeface="Gill Sans" panose="020B0502020104020203" pitchFamily="2" charset="0"/>
                <a:ea typeface="ヒラギノ角ゴ ProN W3" panose="020B0300000000000000" pitchFamily="2" charset="-128"/>
                <a:sym typeface="Gill Sans" panose="020B0502020104020203" pitchFamily="2" charset="0"/>
              </a:defRPr>
            </a:lvl6pPr>
            <a:lvl7pPr marL="2971800" indent="-228600" eaLnBrk="0" fontAlgn="base" hangingPunct="0">
              <a:spcBef>
                <a:spcPct val="0"/>
              </a:spcBef>
              <a:spcAft>
                <a:spcPct val="0"/>
              </a:spcAft>
              <a:defRPr sz="5800">
                <a:solidFill>
                  <a:srgbClr val="000000"/>
                </a:solidFill>
                <a:latin typeface="Gill Sans" panose="020B0502020104020203" pitchFamily="2" charset="0"/>
                <a:ea typeface="ヒラギノ角ゴ ProN W3" panose="020B0300000000000000" pitchFamily="2" charset="-128"/>
                <a:sym typeface="Gill Sans" panose="020B0502020104020203" pitchFamily="2" charset="0"/>
              </a:defRPr>
            </a:lvl7pPr>
            <a:lvl8pPr marL="3429000" indent="-228600" eaLnBrk="0" fontAlgn="base" hangingPunct="0">
              <a:spcBef>
                <a:spcPct val="0"/>
              </a:spcBef>
              <a:spcAft>
                <a:spcPct val="0"/>
              </a:spcAft>
              <a:defRPr sz="5800">
                <a:solidFill>
                  <a:srgbClr val="000000"/>
                </a:solidFill>
                <a:latin typeface="Gill Sans" panose="020B0502020104020203" pitchFamily="2" charset="0"/>
                <a:ea typeface="ヒラギノ角ゴ ProN W3" panose="020B0300000000000000" pitchFamily="2" charset="-128"/>
                <a:sym typeface="Gill Sans" panose="020B0502020104020203" pitchFamily="2" charset="0"/>
              </a:defRPr>
            </a:lvl8pPr>
            <a:lvl9pPr marL="3886200" indent="-228600" eaLnBrk="0" fontAlgn="base" hangingPunct="0">
              <a:spcBef>
                <a:spcPct val="0"/>
              </a:spcBef>
              <a:spcAft>
                <a:spcPct val="0"/>
              </a:spcAft>
              <a:defRPr sz="5800">
                <a:solidFill>
                  <a:srgbClr val="000000"/>
                </a:solidFill>
                <a:latin typeface="Gill Sans" panose="020B0502020104020203" pitchFamily="2" charset="0"/>
                <a:ea typeface="ヒラギノ角ゴ ProN W3" panose="020B0300000000000000" pitchFamily="2" charset="-128"/>
                <a:sym typeface="Gill Sans" panose="020B0502020104020203" pitchFamily="2" charset="0"/>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s-ES" sz="5800" b="0" i="0" u="none" strike="noStrike" kern="1200" cap="none" spc="0" normalizeH="0" baseline="0" noProof="0">
              <a:ln>
                <a:noFill/>
              </a:ln>
              <a:solidFill>
                <a:sysClr val="windowText" lastClr="000000">
                  <a:lumMod val="75000"/>
                  <a:lumOff val="25000"/>
                </a:sysClr>
              </a:solidFill>
              <a:effectLst/>
              <a:uLnTx/>
              <a:uFillTx/>
              <a:latin typeface="Arial" panose="020B0604020202090204" pitchFamily="34" charset="0"/>
              <a:ea typeface="微软雅黑" panose="020B0503020204020204" pitchFamily="34" charset="-122"/>
              <a:cs typeface="+mn-cs"/>
              <a:sym typeface="Arial" panose="020B0604020202090204" pitchFamily="34" charset="0"/>
            </a:endParaRPr>
          </a:p>
        </p:txBody>
      </p:sp>
      <p:sp>
        <p:nvSpPr>
          <p:cNvPr id="36" name="Freeform 465"/>
          <p:cNvSpPr>
            <a:spLocks noEditPoints="1"/>
          </p:cNvSpPr>
          <p:nvPr>
            <p:custDataLst>
              <p:tags r:id="rId13"/>
            </p:custDataLst>
          </p:nvPr>
        </p:nvSpPr>
        <p:spPr bwMode="auto">
          <a:xfrm>
            <a:off x="7009176" y="2310071"/>
            <a:ext cx="367220" cy="367220"/>
          </a:xfrm>
          <a:custGeom>
            <a:avLst/>
            <a:gdLst>
              <a:gd name="T0" fmla="*/ 9 w 44"/>
              <a:gd name="T1" fmla="*/ 43 h 44"/>
              <a:gd name="T2" fmla="*/ 7 w 44"/>
              <a:gd name="T3" fmla="*/ 44 h 44"/>
              <a:gd name="T4" fmla="*/ 4 w 44"/>
              <a:gd name="T5" fmla="*/ 43 h 44"/>
              <a:gd name="T6" fmla="*/ 1 w 44"/>
              <a:gd name="T7" fmla="*/ 40 h 44"/>
              <a:gd name="T8" fmla="*/ 0 w 44"/>
              <a:gd name="T9" fmla="*/ 38 h 44"/>
              <a:gd name="T10" fmla="*/ 1 w 44"/>
              <a:gd name="T11" fmla="*/ 36 h 44"/>
              <a:gd name="T12" fmla="*/ 20 w 44"/>
              <a:gd name="T13" fmla="*/ 17 h 44"/>
              <a:gd name="T14" fmla="*/ 27 w 44"/>
              <a:gd name="T15" fmla="*/ 25 h 44"/>
              <a:gd name="T16" fmla="*/ 9 w 44"/>
              <a:gd name="T17" fmla="*/ 43 h 44"/>
              <a:gd name="T18" fmla="*/ 8 w 44"/>
              <a:gd name="T19" fmla="*/ 35 h 44"/>
              <a:gd name="T20" fmla="*/ 7 w 44"/>
              <a:gd name="T21" fmla="*/ 36 h 44"/>
              <a:gd name="T22" fmla="*/ 8 w 44"/>
              <a:gd name="T23" fmla="*/ 38 h 44"/>
              <a:gd name="T24" fmla="*/ 10 w 44"/>
              <a:gd name="T25" fmla="*/ 36 h 44"/>
              <a:gd name="T26" fmla="*/ 8 w 44"/>
              <a:gd name="T27" fmla="*/ 35 h 44"/>
              <a:gd name="T28" fmla="*/ 44 w 44"/>
              <a:gd name="T29" fmla="*/ 16 h 44"/>
              <a:gd name="T30" fmla="*/ 32 w 44"/>
              <a:gd name="T31" fmla="*/ 24 h 44"/>
              <a:gd name="T32" fmla="*/ 20 w 44"/>
              <a:gd name="T33" fmla="*/ 12 h 44"/>
              <a:gd name="T34" fmla="*/ 32 w 44"/>
              <a:gd name="T35" fmla="*/ 0 h 44"/>
              <a:gd name="T36" fmla="*/ 39 w 44"/>
              <a:gd name="T37" fmla="*/ 2 h 44"/>
              <a:gd name="T38" fmla="*/ 39 w 44"/>
              <a:gd name="T39" fmla="*/ 3 h 44"/>
              <a:gd name="T40" fmla="*/ 39 w 44"/>
              <a:gd name="T41" fmla="*/ 3 h 44"/>
              <a:gd name="T42" fmla="*/ 31 w 44"/>
              <a:gd name="T43" fmla="*/ 8 h 44"/>
              <a:gd name="T44" fmla="*/ 31 w 44"/>
              <a:gd name="T45" fmla="*/ 14 h 44"/>
              <a:gd name="T46" fmla="*/ 36 w 44"/>
              <a:gd name="T47" fmla="*/ 17 h 44"/>
              <a:gd name="T48" fmla="*/ 43 w 44"/>
              <a:gd name="T49" fmla="*/ 12 h 44"/>
              <a:gd name="T50" fmla="*/ 44 w 44"/>
              <a:gd name="T51" fmla="*/ 13 h 44"/>
              <a:gd name="T52" fmla="*/ 44 w 44"/>
              <a:gd name="T53"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44">
                <a:moveTo>
                  <a:pt x="9" y="43"/>
                </a:moveTo>
                <a:cubicBezTo>
                  <a:pt x="8" y="44"/>
                  <a:pt x="8" y="44"/>
                  <a:pt x="7" y="44"/>
                </a:cubicBezTo>
                <a:cubicBezTo>
                  <a:pt x="6" y="44"/>
                  <a:pt x="5" y="44"/>
                  <a:pt x="4" y="43"/>
                </a:cubicBezTo>
                <a:cubicBezTo>
                  <a:pt x="1" y="40"/>
                  <a:pt x="1" y="40"/>
                  <a:pt x="1" y="40"/>
                </a:cubicBezTo>
                <a:cubicBezTo>
                  <a:pt x="1" y="40"/>
                  <a:pt x="0" y="39"/>
                  <a:pt x="0" y="38"/>
                </a:cubicBezTo>
                <a:cubicBezTo>
                  <a:pt x="0" y="37"/>
                  <a:pt x="1" y="36"/>
                  <a:pt x="1" y="36"/>
                </a:cubicBezTo>
                <a:cubicBezTo>
                  <a:pt x="20" y="17"/>
                  <a:pt x="20" y="17"/>
                  <a:pt x="20" y="17"/>
                </a:cubicBezTo>
                <a:cubicBezTo>
                  <a:pt x="21" y="21"/>
                  <a:pt x="24" y="24"/>
                  <a:pt x="27" y="25"/>
                </a:cubicBezTo>
                <a:lnTo>
                  <a:pt x="9" y="43"/>
                </a:lnTo>
                <a:close/>
                <a:moveTo>
                  <a:pt x="8" y="35"/>
                </a:moveTo>
                <a:cubicBezTo>
                  <a:pt x="7" y="35"/>
                  <a:pt x="7" y="35"/>
                  <a:pt x="7" y="36"/>
                </a:cubicBezTo>
                <a:cubicBezTo>
                  <a:pt x="7" y="37"/>
                  <a:pt x="7" y="38"/>
                  <a:pt x="8" y="38"/>
                </a:cubicBezTo>
                <a:cubicBezTo>
                  <a:pt x="9" y="38"/>
                  <a:pt x="10" y="37"/>
                  <a:pt x="10" y="36"/>
                </a:cubicBezTo>
                <a:cubicBezTo>
                  <a:pt x="10" y="35"/>
                  <a:pt x="9" y="35"/>
                  <a:pt x="8" y="35"/>
                </a:cubicBezTo>
                <a:close/>
                <a:moveTo>
                  <a:pt x="44" y="16"/>
                </a:moveTo>
                <a:cubicBezTo>
                  <a:pt x="42" y="21"/>
                  <a:pt x="37" y="24"/>
                  <a:pt x="32" y="24"/>
                </a:cubicBezTo>
                <a:cubicBezTo>
                  <a:pt x="26" y="24"/>
                  <a:pt x="20" y="19"/>
                  <a:pt x="20" y="12"/>
                </a:cubicBezTo>
                <a:cubicBezTo>
                  <a:pt x="20" y="6"/>
                  <a:pt x="26" y="0"/>
                  <a:pt x="32" y="0"/>
                </a:cubicBezTo>
                <a:cubicBezTo>
                  <a:pt x="34" y="0"/>
                  <a:pt x="37" y="1"/>
                  <a:pt x="39" y="2"/>
                </a:cubicBezTo>
                <a:cubicBezTo>
                  <a:pt x="39" y="2"/>
                  <a:pt x="39" y="2"/>
                  <a:pt x="39" y="3"/>
                </a:cubicBezTo>
                <a:cubicBezTo>
                  <a:pt x="39" y="3"/>
                  <a:pt x="39" y="3"/>
                  <a:pt x="39" y="3"/>
                </a:cubicBezTo>
                <a:cubicBezTo>
                  <a:pt x="31" y="8"/>
                  <a:pt x="31" y="8"/>
                  <a:pt x="31" y="8"/>
                </a:cubicBezTo>
                <a:cubicBezTo>
                  <a:pt x="31" y="14"/>
                  <a:pt x="31" y="14"/>
                  <a:pt x="31" y="14"/>
                </a:cubicBezTo>
                <a:cubicBezTo>
                  <a:pt x="36" y="17"/>
                  <a:pt x="36" y="17"/>
                  <a:pt x="36" y="17"/>
                </a:cubicBezTo>
                <a:cubicBezTo>
                  <a:pt x="37" y="16"/>
                  <a:pt x="43" y="12"/>
                  <a:pt x="43" y="12"/>
                </a:cubicBezTo>
                <a:cubicBezTo>
                  <a:pt x="44" y="12"/>
                  <a:pt x="44" y="13"/>
                  <a:pt x="44" y="13"/>
                </a:cubicBezTo>
                <a:cubicBezTo>
                  <a:pt x="44" y="14"/>
                  <a:pt x="44" y="15"/>
                  <a:pt x="44" y="16"/>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id-ID" sz="1800" b="0" i="0" u="none" strike="noStrike" kern="1200" cap="none" spc="0" normalizeH="0" baseline="0" noProof="0">
              <a:ln>
                <a:noFill/>
              </a:ln>
              <a:solidFill>
                <a:sysClr val="windowText" lastClr="000000">
                  <a:lumMod val="75000"/>
                  <a:lumOff val="25000"/>
                </a:sysClr>
              </a:solidFill>
              <a:effectLst/>
              <a:uLnTx/>
              <a:uFillTx/>
              <a:latin typeface="Arial" panose="020B0604020202090204" pitchFamily="34" charset="0"/>
              <a:ea typeface="微软雅黑" panose="020B0503020204020204" pitchFamily="34" charset="-122"/>
              <a:cs typeface="+mn-cs"/>
              <a:sym typeface="Arial" panose="020B0604020202090204" pitchFamily="34" charset="0"/>
            </a:endParaRPr>
          </a:p>
        </p:txBody>
      </p:sp>
      <p:sp>
        <p:nvSpPr>
          <p:cNvPr id="34" name="Freeform 4"/>
          <p:cNvSpPr>
            <a:spLocks noEditPoints="1"/>
          </p:cNvSpPr>
          <p:nvPr>
            <p:custDataLst>
              <p:tags r:id="rId14"/>
            </p:custDataLst>
          </p:nvPr>
        </p:nvSpPr>
        <p:spPr bwMode="auto">
          <a:xfrm>
            <a:off x="682798" y="2375901"/>
            <a:ext cx="3698220" cy="2549511"/>
          </a:xfrm>
          <a:custGeom>
            <a:avLst/>
            <a:gdLst/>
            <a:ahLst/>
            <a:cxnLst>
              <a:cxn ang="0">
                <a:pos x="2715" y="0"/>
              </a:cxn>
              <a:cxn ang="0">
                <a:pos x="85" y="0"/>
              </a:cxn>
              <a:cxn ang="0">
                <a:pos x="0" y="85"/>
              </a:cxn>
              <a:cxn ang="0">
                <a:pos x="0" y="1846"/>
              </a:cxn>
              <a:cxn ang="0">
                <a:pos x="85" y="1930"/>
              </a:cxn>
              <a:cxn ang="0">
                <a:pos x="2715" y="1930"/>
              </a:cxn>
              <a:cxn ang="0">
                <a:pos x="2800" y="1846"/>
              </a:cxn>
              <a:cxn ang="0">
                <a:pos x="2800" y="85"/>
              </a:cxn>
              <a:cxn ang="0">
                <a:pos x="2715" y="0"/>
              </a:cxn>
              <a:cxn ang="0">
                <a:pos x="2703" y="1584"/>
              </a:cxn>
              <a:cxn ang="0">
                <a:pos x="99" y="1584"/>
              </a:cxn>
              <a:cxn ang="0">
                <a:pos x="99" y="97"/>
              </a:cxn>
              <a:cxn ang="0">
                <a:pos x="2703" y="97"/>
              </a:cxn>
              <a:cxn ang="0">
                <a:pos x="2703" y="1584"/>
              </a:cxn>
            </a:cxnLst>
            <a:rect l="0" t="0" r="r" b="b"/>
            <a:pathLst>
              <a:path w="2800" h="1930">
                <a:moveTo>
                  <a:pt x="2715" y="0"/>
                </a:moveTo>
                <a:cubicBezTo>
                  <a:pt x="85" y="0"/>
                  <a:pt x="85" y="0"/>
                  <a:pt x="85" y="0"/>
                </a:cubicBezTo>
                <a:cubicBezTo>
                  <a:pt x="38" y="0"/>
                  <a:pt x="0" y="38"/>
                  <a:pt x="0" y="85"/>
                </a:cubicBezTo>
                <a:cubicBezTo>
                  <a:pt x="0" y="1846"/>
                  <a:pt x="0" y="1846"/>
                  <a:pt x="0" y="1846"/>
                </a:cubicBezTo>
                <a:cubicBezTo>
                  <a:pt x="0" y="1893"/>
                  <a:pt x="38" y="1930"/>
                  <a:pt x="85" y="1930"/>
                </a:cubicBezTo>
                <a:cubicBezTo>
                  <a:pt x="2715" y="1930"/>
                  <a:pt x="2715" y="1930"/>
                  <a:pt x="2715" y="1930"/>
                </a:cubicBezTo>
                <a:cubicBezTo>
                  <a:pt x="2762" y="1930"/>
                  <a:pt x="2800" y="1893"/>
                  <a:pt x="2800" y="1846"/>
                </a:cubicBezTo>
                <a:cubicBezTo>
                  <a:pt x="2800" y="85"/>
                  <a:pt x="2800" y="85"/>
                  <a:pt x="2800" y="85"/>
                </a:cubicBezTo>
                <a:cubicBezTo>
                  <a:pt x="2800" y="38"/>
                  <a:pt x="2762" y="0"/>
                  <a:pt x="2715" y="0"/>
                </a:cubicBezTo>
                <a:close/>
                <a:moveTo>
                  <a:pt x="2703" y="1584"/>
                </a:moveTo>
                <a:cubicBezTo>
                  <a:pt x="99" y="1584"/>
                  <a:pt x="99" y="1584"/>
                  <a:pt x="99" y="1584"/>
                </a:cubicBezTo>
                <a:cubicBezTo>
                  <a:pt x="99" y="97"/>
                  <a:pt x="99" y="97"/>
                  <a:pt x="99" y="97"/>
                </a:cubicBezTo>
                <a:cubicBezTo>
                  <a:pt x="2703" y="97"/>
                  <a:pt x="2703" y="97"/>
                  <a:pt x="2703" y="97"/>
                </a:cubicBezTo>
                <a:lnTo>
                  <a:pt x="2703" y="1584"/>
                </a:lnTo>
                <a:close/>
              </a:path>
            </a:pathLst>
          </a:custGeom>
          <a:solidFill>
            <a:sysClr val="window" lastClr="FFFFFF">
              <a:lumMod val="85000"/>
            </a:sysClr>
          </a:solid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lumMod val="75000"/>
                  <a:lumOff val="25000"/>
                </a:sysClr>
              </a:solidFill>
              <a:effectLst/>
              <a:uLnTx/>
              <a:uFillTx/>
              <a:latin typeface="Arial" panose="020B0604020202090204" pitchFamily="34" charset="0"/>
              <a:ea typeface="微软雅黑" panose="020B0503020204020204" pitchFamily="34" charset="-122"/>
              <a:cs typeface="+mn-cs"/>
              <a:sym typeface="Arial" panose="020B0604020202090204" pitchFamily="34" charset="0"/>
            </a:endParaRPr>
          </a:p>
        </p:txBody>
      </p:sp>
      <p:sp>
        <p:nvSpPr>
          <p:cNvPr id="37" name="Freeform 5"/>
          <p:cNvSpPr/>
          <p:nvPr>
            <p:custDataLst>
              <p:tags r:id="rId15"/>
            </p:custDataLst>
          </p:nvPr>
        </p:nvSpPr>
        <p:spPr bwMode="auto">
          <a:xfrm>
            <a:off x="682798" y="4591965"/>
            <a:ext cx="3698220" cy="338233"/>
          </a:xfrm>
          <a:custGeom>
            <a:avLst/>
            <a:gdLst/>
            <a:ahLst/>
            <a:cxnLst>
              <a:cxn ang="0">
                <a:pos x="0" y="0"/>
              </a:cxn>
              <a:cxn ang="0">
                <a:pos x="0" y="172"/>
              </a:cxn>
              <a:cxn ang="0">
                <a:pos x="85" y="256"/>
              </a:cxn>
              <a:cxn ang="0">
                <a:pos x="2715" y="256"/>
              </a:cxn>
              <a:cxn ang="0">
                <a:pos x="2800" y="172"/>
              </a:cxn>
              <a:cxn ang="0">
                <a:pos x="2800" y="0"/>
              </a:cxn>
              <a:cxn ang="0">
                <a:pos x="0" y="0"/>
              </a:cxn>
            </a:cxnLst>
            <a:rect l="0" t="0" r="r" b="b"/>
            <a:pathLst>
              <a:path w="2800" h="256">
                <a:moveTo>
                  <a:pt x="0" y="0"/>
                </a:moveTo>
                <a:cubicBezTo>
                  <a:pt x="0" y="172"/>
                  <a:pt x="0" y="172"/>
                  <a:pt x="0" y="172"/>
                </a:cubicBezTo>
                <a:cubicBezTo>
                  <a:pt x="0" y="219"/>
                  <a:pt x="38" y="256"/>
                  <a:pt x="85" y="256"/>
                </a:cubicBezTo>
                <a:cubicBezTo>
                  <a:pt x="2715" y="256"/>
                  <a:pt x="2715" y="256"/>
                  <a:pt x="2715" y="256"/>
                </a:cubicBezTo>
                <a:cubicBezTo>
                  <a:pt x="2762" y="256"/>
                  <a:pt x="2800" y="219"/>
                  <a:pt x="2800" y="172"/>
                </a:cubicBezTo>
                <a:cubicBezTo>
                  <a:pt x="2800" y="0"/>
                  <a:pt x="2800" y="0"/>
                  <a:pt x="2800" y="0"/>
                </a:cubicBezTo>
                <a:lnTo>
                  <a:pt x="0" y="0"/>
                </a:lnTo>
                <a:close/>
              </a:path>
            </a:pathLst>
          </a:custGeom>
          <a:solidFill>
            <a:sysClr val="window" lastClr="FFFFFF">
              <a:lumMod val="85000"/>
            </a:sysClr>
          </a:solid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lumMod val="75000"/>
                  <a:lumOff val="25000"/>
                </a:sysClr>
              </a:solidFill>
              <a:effectLst/>
              <a:uLnTx/>
              <a:uFillTx/>
              <a:latin typeface="Arial" panose="020B0604020202090204" pitchFamily="34" charset="0"/>
              <a:ea typeface="微软雅黑" panose="020B0503020204020204" pitchFamily="34" charset="-122"/>
              <a:cs typeface="+mn-cs"/>
              <a:sym typeface="Arial" panose="020B0604020202090204" pitchFamily="34" charset="0"/>
            </a:endParaRPr>
          </a:p>
        </p:txBody>
      </p:sp>
      <p:sp>
        <p:nvSpPr>
          <p:cNvPr id="38" name="Rectangle 6"/>
          <p:cNvSpPr>
            <a:spLocks noChangeArrowheads="1"/>
          </p:cNvSpPr>
          <p:nvPr>
            <p:custDataLst>
              <p:tags r:id="rId16"/>
            </p:custDataLst>
          </p:nvPr>
        </p:nvSpPr>
        <p:spPr bwMode="auto">
          <a:xfrm>
            <a:off x="1933620" y="5345012"/>
            <a:ext cx="1196577" cy="33504"/>
          </a:xfrm>
          <a:prstGeom prst="rect">
            <a:avLst/>
          </a:prstGeom>
          <a:solidFill>
            <a:sysClr val="windowText" lastClr="000000">
              <a:lumMod val="65000"/>
              <a:lumOff val="35000"/>
            </a:sysClr>
          </a:solidFill>
          <a:ln w="9525">
            <a:noFill/>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lumMod val="75000"/>
                  <a:lumOff val="25000"/>
                </a:sysClr>
              </a:solidFill>
              <a:effectLst/>
              <a:uLnTx/>
              <a:uFillTx/>
              <a:latin typeface="Arial" panose="020B0604020202090204" pitchFamily="34" charset="0"/>
              <a:ea typeface="微软雅黑" panose="020B0503020204020204" pitchFamily="34" charset="-122"/>
              <a:cs typeface="+mn-cs"/>
              <a:sym typeface="Arial" panose="020B0604020202090204" pitchFamily="34" charset="0"/>
            </a:endParaRPr>
          </a:p>
        </p:txBody>
      </p:sp>
      <p:sp>
        <p:nvSpPr>
          <p:cNvPr id="39" name="Freeform 7"/>
          <p:cNvSpPr/>
          <p:nvPr>
            <p:custDataLst>
              <p:tags r:id="rId17"/>
            </p:custDataLst>
          </p:nvPr>
        </p:nvSpPr>
        <p:spPr bwMode="auto">
          <a:xfrm>
            <a:off x="1936810" y="5204613"/>
            <a:ext cx="1193386" cy="140399"/>
          </a:xfrm>
          <a:custGeom>
            <a:avLst/>
            <a:gdLst/>
            <a:ahLst/>
            <a:cxnLst>
              <a:cxn ang="0">
                <a:pos x="748" y="88"/>
              </a:cxn>
              <a:cxn ang="0">
                <a:pos x="0" y="88"/>
              </a:cxn>
              <a:cxn ang="0">
                <a:pos x="99" y="0"/>
              </a:cxn>
              <a:cxn ang="0">
                <a:pos x="647" y="0"/>
              </a:cxn>
              <a:cxn ang="0">
                <a:pos x="748" y="88"/>
              </a:cxn>
            </a:cxnLst>
            <a:rect l="0" t="0" r="r" b="b"/>
            <a:pathLst>
              <a:path w="748" h="88">
                <a:moveTo>
                  <a:pt x="748" y="88"/>
                </a:moveTo>
                <a:lnTo>
                  <a:pt x="0" y="88"/>
                </a:lnTo>
                <a:lnTo>
                  <a:pt x="99" y="0"/>
                </a:lnTo>
                <a:lnTo>
                  <a:pt x="647" y="0"/>
                </a:lnTo>
                <a:lnTo>
                  <a:pt x="748" y="88"/>
                </a:lnTo>
                <a:close/>
              </a:path>
            </a:pathLst>
          </a:custGeom>
          <a:solidFill>
            <a:sysClr val="window" lastClr="FFFFFF">
              <a:lumMod val="85000"/>
            </a:sysClr>
          </a:solid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lumMod val="75000"/>
                  <a:lumOff val="25000"/>
                </a:sysClr>
              </a:solidFill>
              <a:effectLst/>
              <a:uLnTx/>
              <a:uFillTx/>
              <a:latin typeface="Arial" panose="020B0604020202090204" pitchFamily="34" charset="0"/>
              <a:ea typeface="微软雅黑" panose="020B0503020204020204" pitchFamily="34" charset="-122"/>
              <a:cs typeface="+mn-cs"/>
              <a:sym typeface="Arial" panose="020B0604020202090204" pitchFamily="34" charset="0"/>
            </a:endParaRPr>
          </a:p>
        </p:txBody>
      </p:sp>
      <p:sp>
        <p:nvSpPr>
          <p:cNvPr id="40" name="Freeform 8"/>
          <p:cNvSpPr/>
          <p:nvPr>
            <p:custDataLst>
              <p:tags r:id="rId18"/>
            </p:custDataLst>
          </p:nvPr>
        </p:nvSpPr>
        <p:spPr bwMode="auto">
          <a:xfrm>
            <a:off x="2094759" y="4930198"/>
            <a:ext cx="874299" cy="274415"/>
          </a:xfrm>
          <a:custGeom>
            <a:avLst/>
            <a:gdLst/>
            <a:ahLst/>
            <a:cxnLst>
              <a:cxn ang="0">
                <a:pos x="548" y="172"/>
              </a:cxn>
              <a:cxn ang="0">
                <a:pos x="0" y="172"/>
              </a:cxn>
              <a:cxn ang="0">
                <a:pos x="22" y="0"/>
              </a:cxn>
              <a:cxn ang="0">
                <a:pos x="528" y="0"/>
              </a:cxn>
              <a:cxn ang="0">
                <a:pos x="548" y="172"/>
              </a:cxn>
            </a:cxnLst>
            <a:rect l="0" t="0" r="r" b="b"/>
            <a:pathLst>
              <a:path w="548" h="172">
                <a:moveTo>
                  <a:pt x="548" y="172"/>
                </a:moveTo>
                <a:lnTo>
                  <a:pt x="0" y="172"/>
                </a:lnTo>
                <a:lnTo>
                  <a:pt x="22" y="0"/>
                </a:lnTo>
                <a:lnTo>
                  <a:pt x="528" y="0"/>
                </a:lnTo>
                <a:lnTo>
                  <a:pt x="548" y="172"/>
                </a:lnTo>
                <a:close/>
              </a:path>
            </a:pathLst>
          </a:custGeom>
          <a:solidFill>
            <a:sysClr val="window" lastClr="FFFFFF">
              <a:lumMod val="85000"/>
            </a:sysClr>
          </a:solid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lumMod val="75000"/>
                  <a:lumOff val="25000"/>
                </a:sysClr>
              </a:solidFill>
              <a:effectLst/>
              <a:uLnTx/>
              <a:uFillTx/>
              <a:latin typeface="Arial" panose="020B0604020202090204" pitchFamily="34" charset="0"/>
              <a:ea typeface="微软雅黑" panose="020B0503020204020204" pitchFamily="34" charset="-122"/>
              <a:cs typeface="+mn-cs"/>
              <a:sym typeface="Arial" panose="020B0604020202090204" pitchFamily="34" charset="0"/>
            </a:endParaRPr>
          </a:p>
        </p:txBody>
      </p:sp>
      <p:sp>
        <p:nvSpPr>
          <p:cNvPr id="41" name="Oval 9"/>
          <p:cNvSpPr>
            <a:spLocks noChangeArrowheads="1"/>
          </p:cNvSpPr>
          <p:nvPr>
            <p:custDataLst>
              <p:tags r:id="rId19"/>
            </p:custDataLst>
          </p:nvPr>
        </p:nvSpPr>
        <p:spPr bwMode="auto">
          <a:xfrm>
            <a:off x="2452136" y="4684500"/>
            <a:ext cx="169116" cy="169116"/>
          </a:xfrm>
          <a:prstGeom prst="ellipse">
            <a:avLst/>
          </a:prstGeom>
          <a:solidFill>
            <a:sysClr val="windowText" lastClr="000000"/>
          </a:solid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lumMod val="75000"/>
                  <a:lumOff val="25000"/>
                </a:sysClr>
              </a:solidFill>
              <a:effectLst/>
              <a:uLnTx/>
              <a:uFillTx/>
              <a:latin typeface="Arial" panose="020B0604020202090204" pitchFamily="34" charset="0"/>
              <a:ea typeface="微软雅黑" panose="020B0503020204020204" pitchFamily="34" charset="-122"/>
              <a:cs typeface="+mn-cs"/>
              <a:sym typeface="Arial" panose="020B0604020202090204" pitchFamily="34" charset="0"/>
            </a:endParaRPr>
          </a:p>
        </p:txBody>
      </p:sp>
      <p:sp>
        <p:nvSpPr>
          <p:cNvPr id="42" name="文本框 41"/>
          <p:cNvSpPr txBox="1"/>
          <p:nvPr>
            <p:custDataLst>
              <p:tags r:id="rId20"/>
            </p:custDataLst>
          </p:nvPr>
        </p:nvSpPr>
        <p:spPr>
          <a:xfrm>
            <a:off x="7743190" y="3276600"/>
            <a:ext cx="4052570" cy="523240"/>
          </a:xfrm>
          <a:prstGeom prst="rect">
            <a:avLst/>
          </a:prstGeom>
        </p:spPr>
        <p:txBody>
          <a:bodyPr wrap="square" anchor="b" anchorCtr="0">
            <a:normAutofit/>
          </a:bodyPr>
          <a:lstStyle>
            <a:defPPr>
              <a:defRPr lang="zh-CN"/>
            </a:defPPr>
            <a:lvl1pPr algn="just">
              <a:lnSpc>
                <a:spcPct val="120000"/>
              </a:lnSpc>
              <a:defRPr sz="2000" b="1" i="0" spc="300">
                <a:solidFill>
                  <a:sysClr val="windowText" lastClr="000000">
                    <a:lumMod val="75000"/>
                    <a:lumOff val="25000"/>
                  </a:sysClr>
                </a:solidFill>
                <a:latin typeface="Arial" panose="020B0604020202090204" pitchFamily="34" charset="0"/>
                <a:ea typeface="微软雅黑" panose="020B0503020204020204" pitchFamily="34" charset="-122"/>
                <a:cs typeface="+mn-ea"/>
              </a:defRPr>
            </a:lvl1p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zh-CN" altLang="en-US" sz="2000" b="1" i="0" u="none" strike="noStrike" kern="1200" cap="none" spc="300" normalizeH="0" baseline="0" noProof="0">
                <a:ln>
                  <a:noFill/>
                </a:ln>
                <a:solidFill>
                  <a:sysClr val="windowText" lastClr="000000">
                    <a:lumMod val="75000"/>
                    <a:lumOff val="25000"/>
                  </a:sysClr>
                </a:solidFill>
                <a:effectLst/>
                <a:uLnTx/>
                <a:uFillTx/>
                <a:latin typeface="Arial" panose="020B0604020202090204" pitchFamily="34" charset="0"/>
                <a:ea typeface="微软雅黑" panose="020B0503020204020204" pitchFamily="34" charset="-122"/>
                <a:sym typeface="Arial" panose="020B0604020202090204" pitchFamily="34" charset="0"/>
              </a:rPr>
              <a:t>（</a:t>
            </a:r>
            <a:r>
              <a:rPr kumimoji="0" lang="en-US" altLang="zh-CN" sz="2000" b="1" i="0" u="none" strike="noStrike" kern="1200" cap="none" spc="300" normalizeH="0" baseline="0" noProof="0">
                <a:ln>
                  <a:noFill/>
                </a:ln>
                <a:solidFill>
                  <a:sysClr val="windowText" lastClr="000000">
                    <a:lumMod val="75000"/>
                    <a:lumOff val="25000"/>
                  </a:sysClr>
                </a:solidFill>
                <a:effectLst/>
                <a:uLnTx/>
                <a:uFillTx/>
                <a:latin typeface="Arial" panose="020B0604020202090204" pitchFamily="34" charset="0"/>
                <a:ea typeface="微软雅黑" panose="020B0503020204020204" pitchFamily="34" charset="-122"/>
                <a:sym typeface="Arial" panose="020B0604020202090204" pitchFamily="34" charset="0"/>
              </a:rPr>
              <a:t>2</a:t>
            </a:r>
            <a:r>
              <a:rPr kumimoji="0" lang="zh-CN" altLang="en-US" sz="2000" b="1" i="0" u="none" strike="noStrike" kern="1200" cap="none" spc="300" normalizeH="0" baseline="0" noProof="0">
                <a:ln>
                  <a:noFill/>
                </a:ln>
                <a:solidFill>
                  <a:sysClr val="windowText" lastClr="000000">
                    <a:lumMod val="75000"/>
                    <a:lumOff val="25000"/>
                  </a:sysClr>
                </a:solidFill>
                <a:effectLst/>
                <a:uLnTx/>
                <a:uFillTx/>
                <a:latin typeface="Arial" panose="020B0604020202090204" pitchFamily="34" charset="0"/>
                <a:ea typeface="微软雅黑" panose="020B0503020204020204" pitchFamily="34" charset="-122"/>
                <a:sym typeface="Arial" panose="020B0604020202090204" pitchFamily="34" charset="0"/>
              </a:rPr>
              <a:t>）增加模式</a:t>
            </a:r>
          </a:p>
        </p:txBody>
      </p:sp>
      <p:sp>
        <p:nvSpPr>
          <p:cNvPr id="44" name="文本框 43"/>
          <p:cNvSpPr txBox="1"/>
          <p:nvPr>
            <p:custDataLst>
              <p:tags r:id="rId21"/>
            </p:custDataLst>
          </p:nvPr>
        </p:nvSpPr>
        <p:spPr>
          <a:xfrm>
            <a:off x="7743190" y="3799840"/>
            <a:ext cx="4207510" cy="687070"/>
          </a:xfrm>
          <a:prstGeom prst="rect">
            <a:avLst/>
          </a:prstGeom>
        </p:spPr>
        <p:txBody>
          <a:bodyPr wrap="square">
            <a:noAutofit/>
          </a:bodyPr>
          <a:lstStyle>
            <a:defPPr>
              <a:defRPr lang="zh-CN"/>
            </a:defPPr>
            <a:lvl1pPr>
              <a:lnSpc>
                <a:spcPct val="120000"/>
              </a:lnSpc>
              <a:defRPr sz="1400" spc="150">
                <a:solidFill>
                  <a:sysClr val="windowText" lastClr="000000">
                    <a:lumMod val="75000"/>
                    <a:lumOff val="25000"/>
                  </a:sysClr>
                </a:solidFill>
                <a:latin typeface="Arial" panose="020B0604020202090204" pitchFamily="34" charset="0"/>
                <a:ea typeface="微软雅黑" panose="020B0503020204020204" pitchFamily="34" charset="-122"/>
              </a:defRPr>
            </a:lvl1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1800" b="0" i="0" u="none" strike="noStrike" kern="1200" cap="none" spc="150" normalizeH="0" baseline="0" noProof="0">
                <a:ln>
                  <a:noFill/>
                </a:ln>
                <a:solidFill>
                  <a:sysClr val="windowText" lastClr="000000">
                    <a:lumMod val="75000"/>
                    <a:lumOff val="25000"/>
                  </a:sysClr>
                </a:solidFill>
                <a:effectLst/>
                <a:uLnTx/>
                <a:uFillTx/>
                <a:latin typeface="Arial" panose="020B0604020202090204" pitchFamily="34" charset="0"/>
                <a:ea typeface="微软雅黑" panose="020B0503020204020204" pitchFamily="34" charset="-122"/>
                <a:cs typeface="+mn-cs"/>
                <a:sym typeface="Arial" panose="020B0604020202090204" pitchFamily="34" charset="0"/>
              </a:rPr>
              <a:t>人们形成印象并不取决于特征的平均价值，而是取决于特征价值的总和。</a:t>
            </a:r>
          </a:p>
        </p:txBody>
      </p:sp>
      <p:sp>
        <p:nvSpPr>
          <p:cNvPr id="45" name="文本框 44"/>
          <p:cNvSpPr txBox="1"/>
          <p:nvPr>
            <p:custDataLst>
              <p:tags r:id="rId22"/>
            </p:custDataLst>
          </p:nvPr>
        </p:nvSpPr>
        <p:spPr>
          <a:xfrm>
            <a:off x="7734300" y="4681220"/>
            <a:ext cx="4052570" cy="523240"/>
          </a:xfrm>
          <a:prstGeom prst="rect">
            <a:avLst/>
          </a:prstGeom>
        </p:spPr>
        <p:txBody>
          <a:bodyPr wrap="square" anchor="b" anchorCtr="0">
            <a:normAutofit/>
          </a:bodyPr>
          <a:lstStyle>
            <a:defPPr>
              <a:defRPr lang="zh-CN"/>
            </a:defPPr>
            <a:lvl1pPr algn="just">
              <a:lnSpc>
                <a:spcPct val="120000"/>
              </a:lnSpc>
              <a:defRPr sz="2000" b="1" i="0" spc="300">
                <a:solidFill>
                  <a:sysClr val="windowText" lastClr="000000">
                    <a:lumMod val="75000"/>
                    <a:lumOff val="25000"/>
                  </a:sysClr>
                </a:solidFill>
                <a:latin typeface="Arial" panose="020B0604020202090204" pitchFamily="34" charset="0"/>
                <a:ea typeface="微软雅黑" panose="020B0503020204020204" pitchFamily="34" charset="-122"/>
                <a:cs typeface="+mn-ea"/>
              </a:defRPr>
            </a:lvl1p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zh-CN" altLang="en-US" sz="2000" b="1" i="0" u="none" strike="noStrike" kern="1200" cap="none" spc="300" normalizeH="0" baseline="0" noProof="0">
                <a:ln>
                  <a:noFill/>
                </a:ln>
                <a:solidFill>
                  <a:sysClr val="windowText" lastClr="000000">
                    <a:lumMod val="75000"/>
                    <a:lumOff val="25000"/>
                  </a:sysClr>
                </a:solidFill>
                <a:effectLst/>
                <a:uLnTx/>
                <a:uFillTx/>
                <a:latin typeface="Arial" panose="020B0604020202090204" pitchFamily="34" charset="0"/>
                <a:ea typeface="微软雅黑" panose="020B0503020204020204" pitchFamily="34" charset="-122"/>
                <a:sym typeface="Arial" panose="020B0604020202090204" pitchFamily="34" charset="0"/>
              </a:rPr>
              <a:t>（</a:t>
            </a:r>
            <a:r>
              <a:rPr kumimoji="0" lang="en-US" altLang="zh-CN" sz="2000" b="1" i="0" u="none" strike="noStrike" kern="1200" cap="none" spc="300" normalizeH="0" baseline="0" noProof="0">
                <a:ln>
                  <a:noFill/>
                </a:ln>
                <a:solidFill>
                  <a:sysClr val="windowText" lastClr="000000">
                    <a:lumMod val="75000"/>
                    <a:lumOff val="25000"/>
                  </a:sysClr>
                </a:solidFill>
                <a:effectLst/>
                <a:uLnTx/>
                <a:uFillTx/>
                <a:latin typeface="Arial" panose="020B0604020202090204" pitchFamily="34" charset="0"/>
                <a:ea typeface="微软雅黑" panose="020B0503020204020204" pitchFamily="34" charset="-122"/>
                <a:sym typeface="Arial" panose="020B0604020202090204" pitchFamily="34" charset="0"/>
              </a:rPr>
              <a:t>3</a:t>
            </a:r>
            <a:r>
              <a:rPr kumimoji="0" lang="zh-CN" altLang="en-US" sz="2000" b="1" i="0" u="none" strike="noStrike" kern="1200" cap="none" spc="300" normalizeH="0" baseline="0" noProof="0">
                <a:ln>
                  <a:noFill/>
                </a:ln>
                <a:solidFill>
                  <a:sysClr val="windowText" lastClr="000000">
                    <a:lumMod val="75000"/>
                    <a:lumOff val="25000"/>
                  </a:sysClr>
                </a:solidFill>
                <a:effectLst/>
                <a:uLnTx/>
                <a:uFillTx/>
                <a:latin typeface="Arial" panose="020B0604020202090204" pitchFamily="34" charset="0"/>
                <a:ea typeface="微软雅黑" panose="020B0503020204020204" pitchFamily="34" charset="-122"/>
                <a:sym typeface="Arial" panose="020B0604020202090204" pitchFamily="34" charset="0"/>
              </a:rPr>
              <a:t>）加权平均模式</a:t>
            </a:r>
          </a:p>
        </p:txBody>
      </p:sp>
      <p:sp>
        <p:nvSpPr>
          <p:cNvPr id="46" name="文本框 45"/>
          <p:cNvSpPr txBox="1"/>
          <p:nvPr>
            <p:custDataLst>
              <p:tags r:id="rId23"/>
            </p:custDataLst>
          </p:nvPr>
        </p:nvSpPr>
        <p:spPr>
          <a:xfrm>
            <a:off x="7734300" y="5204460"/>
            <a:ext cx="4051935" cy="687070"/>
          </a:xfrm>
          <a:prstGeom prst="rect">
            <a:avLst/>
          </a:prstGeom>
        </p:spPr>
        <p:txBody>
          <a:bodyPr wrap="square">
            <a:noAutofit/>
          </a:bodyPr>
          <a:lstStyle>
            <a:defPPr>
              <a:defRPr lang="zh-CN"/>
            </a:defPPr>
            <a:lvl1pPr>
              <a:lnSpc>
                <a:spcPct val="120000"/>
              </a:lnSpc>
              <a:defRPr sz="1400" spc="150">
                <a:solidFill>
                  <a:sysClr val="windowText" lastClr="000000">
                    <a:lumMod val="75000"/>
                    <a:lumOff val="25000"/>
                  </a:sysClr>
                </a:solidFill>
                <a:latin typeface="Arial" panose="020B0604020202090204" pitchFamily="34" charset="0"/>
                <a:ea typeface="微软雅黑" panose="020B0503020204020204" pitchFamily="34" charset="-122"/>
              </a:defRPr>
            </a:lvl1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1800" b="0" i="0" u="none" strike="noStrike" kern="1200" cap="none" spc="150" normalizeH="0" baseline="0" noProof="0">
                <a:ln>
                  <a:noFill/>
                </a:ln>
                <a:solidFill>
                  <a:sysClr val="windowText" lastClr="000000">
                    <a:lumMod val="75000"/>
                    <a:lumOff val="25000"/>
                  </a:sysClr>
                </a:solidFill>
                <a:effectLst/>
                <a:uLnTx/>
                <a:uFillTx/>
                <a:latin typeface="Arial" panose="020B0604020202090204" pitchFamily="34" charset="0"/>
                <a:ea typeface="微软雅黑" panose="020B0503020204020204" pitchFamily="34" charset="-122"/>
                <a:cs typeface="+mn-cs"/>
                <a:sym typeface="Arial" panose="020B0604020202090204" pitchFamily="34" charset="0"/>
              </a:rPr>
              <a:t>将所有特征的价值加以平均，重要的特征被赋予较大的权重。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6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p:cNvSpPr txBox="1"/>
          <p:nvPr>
            <p:custDataLst>
              <p:tags r:id="rId1"/>
            </p:custDataLst>
          </p:nvPr>
        </p:nvSpPr>
        <p:spPr>
          <a:xfrm>
            <a:off x="505352" y="1413112"/>
            <a:ext cx="5299918" cy="484632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sym typeface="+mn-ea"/>
              </a:rPr>
              <a:t>★</a:t>
            </a: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定义：认知对象通过言语或非言语的信息表达，影响和控制认知者使其形成特定的印象，这个过程就称为</a:t>
            </a:r>
            <a:r>
              <a:rPr kumimoji="0" lang="zh-CN" altLang="en-US" sz="20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印象整饰</a:t>
            </a: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         在社会心理学家戈夫曼看来，每个人都试图以“表演”——强调自己许多属性中的某些属性而隐瞒其他属性——来影响别人对自己的印象。这可以使不同的认知者对同一个人形成完全不同的印象，或者使同一个认知者在不同的时间和场合对同一个人得出不一致的看法。</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733099" y="576650"/>
            <a:ext cx="926894" cy="540585"/>
            <a:chOff x="620553" y="1178992"/>
            <a:chExt cx="1806046" cy="1053325"/>
          </a:xfrm>
        </p:grpSpPr>
        <p:sp>
          <p:nvSpPr>
            <p:cNvPr id="6" name="菱形 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8" name="矩形 7"/>
          <p:cNvSpPr/>
          <p:nvPr/>
        </p:nvSpPr>
        <p:spPr>
          <a:xfrm>
            <a:off x="2053558" y="613453"/>
            <a:ext cx="2015490" cy="4603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三、印象整饰</a:t>
            </a:r>
          </a:p>
        </p:txBody>
      </p:sp>
      <p:cxnSp>
        <p:nvCxnSpPr>
          <p:cNvPr id="10" name="直接连接符 9"/>
          <p:cNvCxnSpPr/>
          <p:nvPr/>
        </p:nvCxnSpPr>
        <p:spPr>
          <a:xfrm>
            <a:off x="6045079" y="1880352"/>
            <a:ext cx="0" cy="4266976"/>
          </a:xfrm>
          <a:prstGeom prst="line">
            <a:avLst/>
          </a:prstGeom>
          <a:ln w="12700" cap="flat" cmpd="sng" algn="ctr">
            <a:solidFill>
              <a:schemeClr val="bg1">
                <a:lumMod val="75000"/>
              </a:schemeClr>
            </a:solidFill>
            <a:prstDash val="solid"/>
            <a:miter lim="800000"/>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204811" y="126601"/>
            <a:ext cx="13446782" cy="6585572"/>
            <a:chOff x="204811" y="126601"/>
            <a:chExt cx="13446782" cy="6585572"/>
          </a:xfrm>
        </p:grpSpPr>
        <p:cxnSp>
          <p:nvCxnSpPr>
            <p:cNvPr id="13" name="直接连接符 12"/>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4" name="直接连接符 13"/>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5"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rPr>
                <a:t>第五章</a:t>
              </a:r>
            </a:p>
          </p:txBody>
        </p:sp>
        <p:grpSp>
          <p:nvGrpSpPr>
            <p:cNvPr id="16" name="组合 15"/>
            <p:cNvGrpSpPr/>
            <p:nvPr/>
          </p:nvGrpSpPr>
          <p:grpSpPr>
            <a:xfrm>
              <a:off x="204811" y="126601"/>
              <a:ext cx="1966889" cy="305197"/>
              <a:chOff x="306410" y="1828002"/>
              <a:chExt cx="5429253" cy="900955"/>
            </a:xfrm>
          </p:grpSpPr>
          <p:grpSp>
            <p:nvGrpSpPr>
              <p:cNvPr id="17" name="组合 16"/>
              <p:cNvGrpSpPr/>
              <p:nvPr/>
            </p:nvGrpSpPr>
            <p:grpSpPr>
              <a:xfrm>
                <a:off x="1438485" y="1828003"/>
                <a:ext cx="4297178" cy="900954"/>
                <a:chOff x="511385" y="2831303"/>
                <a:chExt cx="4297178" cy="900954"/>
              </a:xfrm>
            </p:grpSpPr>
            <p:grpSp>
              <p:nvGrpSpPr>
                <p:cNvPr id="19" name="组合 18"/>
                <p:cNvGrpSpPr/>
                <p:nvPr/>
              </p:nvGrpSpPr>
              <p:grpSpPr>
                <a:xfrm>
                  <a:off x="1643460" y="2831304"/>
                  <a:ext cx="3165103" cy="900953"/>
                  <a:chOff x="1643460" y="3128803"/>
                  <a:chExt cx="3165103" cy="900953"/>
                </a:xfrm>
                <a:solidFill>
                  <a:schemeClr val="accent2"/>
                </a:solidFill>
              </p:grpSpPr>
              <p:sp>
                <p:nvSpPr>
                  <p:cNvPr id="21" name="椭圆 20"/>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22" name="椭圆 21"/>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23" name="椭圆 22"/>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20" name="椭圆 19"/>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8" name="椭圆 17"/>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sp>
        <p:nvSpPr>
          <p:cNvPr id="2" name="open-book_66741"/>
          <p:cNvSpPr>
            <a:spLocks noChangeAspect="1"/>
          </p:cNvSpPr>
          <p:nvPr/>
        </p:nvSpPr>
        <p:spPr bwMode="auto">
          <a:xfrm>
            <a:off x="505460" y="3329305"/>
            <a:ext cx="552450" cy="363855"/>
          </a:xfrm>
          <a:custGeom>
            <a:avLst/>
            <a:gdLst>
              <a:gd name="connsiteX0" fmla="*/ 382638 w 607709"/>
              <a:gd name="connsiteY0" fmla="*/ 192361 h 399894"/>
              <a:gd name="connsiteX1" fmla="*/ 471871 w 607709"/>
              <a:gd name="connsiteY1" fmla="*/ 192361 h 399894"/>
              <a:gd name="connsiteX2" fmla="*/ 488877 w 607709"/>
              <a:gd name="connsiteY2" fmla="*/ 209438 h 399894"/>
              <a:gd name="connsiteX3" fmla="*/ 471871 w 607709"/>
              <a:gd name="connsiteY3" fmla="*/ 226515 h 399894"/>
              <a:gd name="connsiteX4" fmla="*/ 382638 w 607709"/>
              <a:gd name="connsiteY4" fmla="*/ 226515 h 399894"/>
              <a:gd name="connsiteX5" fmla="*/ 365529 w 607709"/>
              <a:gd name="connsiteY5" fmla="*/ 209438 h 399894"/>
              <a:gd name="connsiteX6" fmla="*/ 382638 w 607709"/>
              <a:gd name="connsiteY6" fmla="*/ 192361 h 399894"/>
              <a:gd name="connsiteX7" fmla="*/ 135931 w 607709"/>
              <a:gd name="connsiteY7" fmla="*/ 192361 h 399894"/>
              <a:gd name="connsiteX8" fmla="*/ 225113 w 607709"/>
              <a:gd name="connsiteY8" fmla="*/ 192361 h 399894"/>
              <a:gd name="connsiteX9" fmla="*/ 242110 w 607709"/>
              <a:gd name="connsiteY9" fmla="*/ 209438 h 399894"/>
              <a:gd name="connsiteX10" fmla="*/ 225113 w 607709"/>
              <a:gd name="connsiteY10" fmla="*/ 226515 h 399894"/>
              <a:gd name="connsiteX11" fmla="*/ 135931 w 607709"/>
              <a:gd name="connsiteY11" fmla="*/ 226515 h 399894"/>
              <a:gd name="connsiteX12" fmla="*/ 118832 w 607709"/>
              <a:gd name="connsiteY12" fmla="*/ 209438 h 399894"/>
              <a:gd name="connsiteX13" fmla="*/ 135931 w 607709"/>
              <a:gd name="connsiteY13" fmla="*/ 192361 h 399894"/>
              <a:gd name="connsiteX14" fmla="*/ 382638 w 607709"/>
              <a:gd name="connsiteY14" fmla="*/ 96957 h 399894"/>
              <a:gd name="connsiteX15" fmla="*/ 471871 w 607709"/>
              <a:gd name="connsiteY15" fmla="*/ 96957 h 399894"/>
              <a:gd name="connsiteX16" fmla="*/ 488877 w 607709"/>
              <a:gd name="connsiteY16" fmla="*/ 114015 h 399894"/>
              <a:gd name="connsiteX17" fmla="*/ 471871 w 607709"/>
              <a:gd name="connsiteY17" fmla="*/ 130970 h 399894"/>
              <a:gd name="connsiteX18" fmla="*/ 382638 w 607709"/>
              <a:gd name="connsiteY18" fmla="*/ 130970 h 399894"/>
              <a:gd name="connsiteX19" fmla="*/ 365529 w 607709"/>
              <a:gd name="connsiteY19" fmla="*/ 114015 h 399894"/>
              <a:gd name="connsiteX20" fmla="*/ 382638 w 607709"/>
              <a:gd name="connsiteY20" fmla="*/ 96957 h 399894"/>
              <a:gd name="connsiteX21" fmla="*/ 135931 w 607709"/>
              <a:gd name="connsiteY21" fmla="*/ 96957 h 399894"/>
              <a:gd name="connsiteX22" fmla="*/ 225113 w 607709"/>
              <a:gd name="connsiteY22" fmla="*/ 96957 h 399894"/>
              <a:gd name="connsiteX23" fmla="*/ 242110 w 607709"/>
              <a:gd name="connsiteY23" fmla="*/ 114015 h 399894"/>
              <a:gd name="connsiteX24" fmla="*/ 225113 w 607709"/>
              <a:gd name="connsiteY24" fmla="*/ 130970 h 399894"/>
              <a:gd name="connsiteX25" fmla="*/ 135931 w 607709"/>
              <a:gd name="connsiteY25" fmla="*/ 130970 h 399894"/>
              <a:gd name="connsiteX26" fmla="*/ 118832 w 607709"/>
              <a:gd name="connsiteY26" fmla="*/ 114015 h 399894"/>
              <a:gd name="connsiteX27" fmla="*/ 135931 w 607709"/>
              <a:gd name="connsiteY27" fmla="*/ 96957 h 399894"/>
              <a:gd name="connsiteX28" fmla="*/ 557622 w 607709"/>
              <a:gd name="connsiteY28" fmla="*/ 74354 h 399894"/>
              <a:gd name="connsiteX29" fmla="*/ 557622 w 607709"/>
              <a:gd name="connsiteY29" fmla="*/ 330654 h 399894"/>
              <a:gd name="connsiteX30" fmla="*/ 550349 w 607709"/>
              <a:gd name="connsiteY30" fmla="*/ 344666 h 399894"/>
              <a:gd name="connsiteX31" fmla="*/ 534678 w 607709"/>
              <a:gd name="connsiteY31" fmla="*/ 346711 h 399894"/>
              <a:gd name="connsiteX32" fmla="*/ 422211 w 607709"/>
              <a:gd name="connsiteY32" fmla="*/ 326256 h 399894"/>
              <a:gd name="connsiteX33" fmla="*/ 320909 w 607709"/>
              <a:gd name="connsiteY33" fmla="*/ 342825 h 399894"/>
              <a:gd name="connsiteX34" fmla="*/ 320909 w 607709"/>
              <a:gd name="connsiteY34" fmla="*/ 365734 h 399894"/>
              <a:gd name="connsiteX35" fmla="*/ 573600 w 607709"/>
              <a:gd name="connsiteY35" fmla="*/ 365734 h 399894"/>
              <a:gd name="connsiteX36" fmla="*/ 573600 w 607709"/>
              <a:gd name="connsiteY36" fmla="*/ 74354 h 399894"/>
              <a:gd name="connsiteX37" fmla="*/ 34108 w 607709"/>
              <a:gd name="connsiteY37" fmla="*/ 74354 h 399894"/>
              <a:gd name="connsiteX38" fmla="*/ 34108 w 607709"/>
              <a:gd name="connsiteY38" fmla="*/ 365734 h 399894"/>
              <a:gd name="connsiteX39" fmla="*/ 286800 w 607709"/>
              <a:gd name="connsiteY39" fmla="*/ 365734 h 399894"/>
              <a:gd name="connsiteX40" fmla="*/ 286800 w 607709"/>
              <a:gd name="connsiteY40" fmla="*/ 342825 h 399894"/>
              <a:gd name="connsiteX41" fmla="*/ 185498 w 607709"/>
              <a:gd name="connsiteY41" fmla="*/ 326256 h 399894"/>
              <a:gd name="connsiteX42" fmla="*/ 73031 w 607709"/>
              <a:gd name="connsiteY42" fmla="*/ 346711 h 399894"/>
              <a:gd name="connsiteX43" fmla="*/ 67193 w 607709"/>
              <a:gd name="connsiteY43" fmla="*/ 347734 h 399894"/>
              <a:gd name="connsiteX44" fmla="*/ 57360 w 607709"/>
              <a:gd name="connsiteY44" fmla="*/ 344666 h 399894"/>
              <a:gd name="connsiteX45" fmla="*/ 50087 w 607709"/>
              <a:gd name="connsiteY45" fmla="*/ 330654 h 399894"/>
              <a:gd name="connsiteX46" fmla="*/ 50087 w 607709"/>
              <a:gd name="connsiteY46" fmla="*/ 74354 h 399894"/>
              <a:gd name="connsiteX47" fmla="*/ 422211 w 607709"/>
              <a:gd name="connsiteY47" fmla="*/ 34057 h 399894"/>
              <a:gd name="connsiteX48" fmla="*/ 320909 w 607709"/>
              <a:gd name="connsiteY48" fmla="*/ 50626 h 399894"/>
              <a:gd name="connsiteX49" fmla="*/ 320909 w 607709"/>
              <a:gd name="connsiteY49" fmla="*/ 307029 h 399894"/>
              <a:gd name="connsiteX50" fmla="*/ 422211 w 607709"/>
              <a:gd name="connsiteY50" fmla="*/ 292096 h 399894"/>
              <a:gd name="connsiteX51" fmla="*/ 523513 w 607709"/>
              <a:gd name="connsiteY51" fmla="*/ 307029 h 399894"/>
              <a:gd name="connsiteX52" fmla="*/ 523513 w 607709"/>
              <a:gd name="connsiteY52" fmla="*/ 50626 h 399894"/>
              <a:gd name="connsiteX53" fmla="*/ 422211 w 607709"/>
              <a:gd name="connsiteY53" fmla="*/ 34057 h 399894"/>
              <a:gd name="connsiteX54" fmla="*/ 185498 w 607709"/>
              <a:gd name="connsiteY54" fmla="*/ 34057 h 399894"/>
              <a:gd name="connsiteX55" fmla="*/ 84299 w 607709"/>
              <a:gd name="connsiteY55" fmla="*/ 50626 h 399894"/>
              <a:gd name="connsiteX56" fmla="*/ 84299 w 607709"/>
              <a:gd name="connsiteY56" fmla="*/ 307029 h 399894"/>
              <a:gd name="connsiteX57" fmla="*/ 185498 w 607709"/>
              <a:gd name="connsiteY57" fmla="*/ 292096 h 399894"/>
              <a:gd name="connsiteX58" fmla="*/ 286800 w 607709"/>
              <a:gd name="connsiteY58" fmla="*/ 307029 h 399894"/>
              <a:gd name="connsiteX59" fmla="*/ 286800 w 607709"/>
              <a:gd name="connsiteY59" fmla="*/ 50626 h 399894"/>
              <a:gd name="connsiteX60" fmla="*/ 185498 w 607709"/>
              <a:gd name="connsiteY60" fmla="*/ 34057 h 399894"/>
              <a:gd name="connsiteX61" fmla="*/ 185498 w 607709"/>
              <a:gd name="connsiteY61" fmla="*/ 0 h 399894"/>
              <a:gd name="connsiteX62" fmla="*/ 303905 w 607709"/>
              <a:gd name="connsiteY62" fmla="*/ 20455 h 399894"/>
              <a:gd name="connsiteX63" fmla="*/ 422211 w 607709"/>
              <a:gd name="connsiteY63" fmla="*/ 0 h 399894"/>
              <a:gd name="connsiteX64" fmla="*/ 546457 w 607709"/>
              <a:gd name="connsiteY64" fmla="*/ 22500 h 399894"/>
              <a:gd name="connsiteX65" fmla="*/ 557622 w 607709"/>
              <a:gd name="connsiteY65" fmla="*/ 38455 h 399894"/>
              <a:gd name="connsiteX66" fmla="*/ 557622 w 607709"/>
              <a:gd name="connsiteY66" fmla="*/ 40296 h 399894"/>
              <a:gd name="connsiteX67" fmla="*/ 590706 w 607709"/>
              <a:gd name="connsiteY67" fmla="*/ 40296 h 399894"/>
              <a:gd name="connsiteX68" fmla="*/ 607709 w 607709"/>
              <a:gd name="connsiteY68" fmla="*/ 57376 h 399894"/>
              <a:gd name="connsiteX69" fmla="*/ 607709 w 607709"/>
              <a:gd name="connsiteY69" fmla="*/ 382814 h 399894"/>
              <a:gd name="connsiteX70" fmla="*/ 590706 w 607709"/>
              <a:gd name="connsiteY70" fmla="*/ 399894 h 399894"/>
              <a:gd name="connsiteX71" fmla="*/ 17105 w 607709"/>
              <a:gd name="connsiteY71" fmla="*/ 399894 h 399894"/>
              <a:gd name="connsiteX72" fmla="*/ 0 w 607709"/>
              <a:gd name="connsiteY72" fmla="*/ 382814 h 399894"/>
              <a:gd name="connsiteX73" fmla="*/ 0 w 607709"/>
              <a:gd name="connsiteY73" fmla="*/ 57376 h 399894"/>
              <a:gd name="connsiteX74" fmla="*/ 17105 w 607709"/>
              <a:gd name="connsiteY74" fmla="*/ 40296 h 399894"/>
              <a:gd name="connsiteX75" fmla="*/ 50087 w 607709"/>
              <a:gd name="connsiteY75" fmla="*/ 40296 h 399894"/>
              <a:gd name="connsiteX76" fmla="*/ 50087 w 607709"/>
              <a:gd name="connsiteY76" fmla="*/ 38455 h 399894"/>
              <a:gd name="connsiteX77" fmla="*/ 61354 w 607709"/>
              <a:gd name="connsiteY77" fmla="*/ 22500 h 399894"/>
              <a:gd name="connsiteX78" fmla="*/ 185498 w 607709"/>
              <a:gd name="connsiteY78" fmla="*/ 0 h 399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07709" h="399894">
                <a:moveTo>
                  <a:pt x="382638" y="192361"/>
                </a:moveTo>
                <a:lnTo>
                  <a:pt x="471871" y="192361"/>
                </a:lnTo>
                <a:cubicBezTo>
                  <a:pt x="481296" y="192361"/>
                  <a:pt x="488877" y="200030"/>
                  <a:pt x="488877" y="209438"/>
                </a:cubicBezTo>
                <a:cubicBezTo>
                  <a:pt x="488877" y="218846"/>
                  <a:pt x="481296" y="226515"/>
                  <a:pt x="471871" y="226515"/>
                </a:cubicBezTo>
                <a:lnTo>
                  <a:pt x="382638" y="226515"/>
                </a:lnTo>
                <a:cubicBezTo>
                  <a:pt x="373213" y="226515"/>
                  <a:pt x="365529" y="218846"/>
                  <a:pt x="365529" y="209438"/>
                </a:cubicBezTo>
                <a:cubicBezTo>
                  <a:pt x="365529" y="200030"/>
                  <a:pt x="373213" y="192361"/>
                  <a:pt x="382638" y="192361"/>
                </a:cubicBezTo>
                <a:close/>
                <a:moveTo>
                  <a:pt x="135931" y="192361"/>
                </a:moveTo>
                <a:lnTo>
                  <a:pt x="225113" y="192361"/>
                </a:lnTo>
                <a:cubicBezTo>
                  <a:pt x="234533" y="192361"/>
                  <a:pt x="242110" y="200030"/>
                  <a:pt x="242110" y="209438"/>
                </a:cubicBezTo>
                <a:cubicBezTo>
                  <a:pt x="242110" y="218846"/>
                  <a:pt x="234533" y="226515"/>
                  <a:pt x="225113" y="226515"/>
                </a:cubicBezTo>
                <a:lnTo>
                  <a:pt x="135931" y="226515"/>
                </a:lnTo>
                <a:cubicBezTo>
                  <a:pt x="126511" y="226515"/>
                  <a:pt x="118832" y="218846"/>
                  <a:pt x="118832" y="209438"/>
                </a:cubicBezTo>
                <a:cubicBezTo>
                  <a:pt x="118832" y="200030"/>
                  <a:pt x="126511" y="192361"/>
                  <a:pt x="135931" y="192361"/>
                </a:cubicBezTo>
                <a:close/>
                <a:moveTo>
                  <a:pt x="382638" y="96957"/>
                </a:moveTo>
                <a:lnTo>
                  <a:pt x="471871" y="96957"/>
                </a:lnTo>
                <a:cubicBezTo>
                  <a:pt x="481296" y="96957"/>
                  <a:pt x="488877" y="104618"/>
                  <a:pt x="488877" y="114015"/>
                </a:cubicBezTo>
                <a:cubicBezTo>
                  <a:pt x="488877" y="123412"/>
                  <a:pt x="481296" y="130970"/>
                  <a:pt x="471871" y="130970"/>
                </a:cubicBezTo>
                <a:lnTo>
                  <a:pt x="382638" y="130970"/>
                </a:lnTo>
                <a:cubicBezTo>
                  <a:pt x="373213" y="130970"/>
                  <a:pt x="365529" y="123412"/>
                  <a:pt x="365529" y="114015"/>
                </a:cubicBezTo>
                <a:cubicBezTo>
                  <a:pt x="365529" y="104618"/>
                  <a:pt x="373213" y="96957"/>
                  <a:pt x="382638" y="96957"/>
                </a:cubicBezTo>
                <a:close/>
                <a:moveTo>
                  <a:pt x="135931" y="96957"/>
                </a:moveTo>
                <a:lnTo>
                  <a:pt x="225113" y="96957"/>
                </a:lnTo>
                <a:cubicBezTo>
                  <a:pt x="234533" y="96957"/>
                  <a:pt x="242110" y="104618"/>
                  <a:pt x="242110" y="114015"/>
                </a:cubicBezTo>
                <a:cubicBezTo>
                  <a:pt x="242110" y="123412"/>
                  <a:pt x="234533" y="130970"/>
                  <a:pt x="225113" y="130970"/>
                </a:cubicBezTo>
                <a:lnTo>
                  <a:pt x="135931" y="130970"/>
                </a:lnTo>
                <a:cubicBezTo>
                  <a:pt x="126511" y="130970"/>
                  <a:pt x="118832" y="123412"/>
                  <a:pt x="118832" y="114015"/>
                </a:cubicBezTo>
                <a:cubicBezTo>
                  <a:pt x="118832" y="104618"/>
                  <a:pt x="126511" y="96957"/>
                  <a:pt x="135931" y="96957"/>
                </a:cubicBezTo>
                <a:close/>
                <a:moveTo>
                  <a:pt x="557622" y="74354"/>
                </a:moveTo>
                <a:lnTo>
                  <a:pt x="557622" y="330654"/>
                </a:lnTo>
                <a:cubicBezTo>
                  <a:pt x="557622" y="336177"/>
                  <a:pt x="554958" y="341393"/>
                  <a:pt x="550349" y="344666"/>
                </a:cubicBezTo>
                <a:cubicBezTo>
                  <a:pt x="545740" y="347836"/>
                  <a:pt x="539901" y="348552"/>
                  <a:pt x="534678" y="346711"/>
                </a:cubicBezTo>
                <a:cubicBezTo>
                  <a:pt x="497496" y="333109"/>
                  <a:pt x="459700" y="326256"/>
                  <a:pt x="422211" y="326256"/>
                </a:cubicBezTo>
                <a:cubicBezTo>
                  <a:pt x="388512" y="326256"/>
                  <a:pt x="354505" y="331779"/>
                  <a:pt x="320909" y="342825"/>
                </a:cubicBezTo>
                <a:lnTo>
                  <a:pt x="320909" y="365734"/>
                </a:lnTo>
                <a:lnTo>
                  <a:pt x="573600" y="365734"/>
                </a:lnTo>
                <a:lnTo>
                  <a:pt x="573600" y="74354"/>
                </a:lnTo>
                <a:close/>
                <a:moveTo>
                  <a:pt x="34108" y="74354"/>
                </a:moveTo>
                <a:lnTo>
                  <a:pt x="34108" y="365734"/>
                </a:lnTo>
                <a:lnTo>
                  <a:pt x="286800" y="365734"/>
                </a:lnTo>
                <a:lnTo>
                  <a:pt x="286800" y="342825"/>
                </a:lnTo>
                <a:cubicBezTo>
                  <a:pt x="253203" y="331779"/>
                  <a:pt x="219197" y="326256"/>
                  <a:pt x="185498" y="326256"/>
                </a:cubicBezTo>
                <a:cubicBezTo>
                  <a:pt x="148009" y="326256"/>
                  <a:pt x="110213" y="333109"/>
                  <a:pt x="73031" y="346711"/>
                </a:cubicBezTo>
                <a:cubicBezTo>
                  <a:pt x="71188" y="347325"/>
                  <a:pt x="69139" y="347734"/>
                  <a:pt x="67193" y="347734"/>
                </a:cubicBezTo>
                <a:cubicBezTo>
                  <a:pt x="63710" y="347734"/>
                  <a:pt x="60330" y="346609"/>
                  <a:pt x="57360" y="344666"/>
                </a:cubicBezTo>
                <a:cubicBezTo>
                  <a:pt x="52853" y="341393"/>
                  <a:pt x="50087" y="336177"/>
                  <a:pt x="50087" y="330654"/>
                </a:cubicBezTo>
                <a:lnTo>
                  <a:pt x="50087" y="74354"/>
                </a:lnTo>
                <a:close/>
                <a:moveTo>
                  <a:pt x="422211" y="34057"/>
                </a:moveTo>
                <a:cubicBezTo>
                  <a:pt x="388512" y="34057"/>
                  <a:pt x="354505" y="39580"/>
                  <a:pt x="320909" y="50626"/>
                </a:cubicBezTo>
                <a:lnTo>
                  <a:pt x="320909" y="307029"/>
                </a:lnTo>
                <a:cubicBezTo>
                  <a:pt x="354505" y="297108"/>
                  <a:pt x="388410" y="292096"/>
                  <a:pt x="422211" y="292096"/>
                </a:cubicBezTo>
                <a:cubicBezTo>
                  <a:pt x="456012" y="292096"/>
                  <a:pt x="489916" y="297108"/>
                  <a:pt x="523513" y="307029"/>
                </a:cubicBezTo>
                <a:lnTo>
                  <a:pt x="523513" y="50626"/>
                </a:lnTo>
                <a:cubicBezTo>
                  <a:pt x="489916" y="39580"/>
                  <a:pt x="455910" y="34057"/>
                  <a:pt x="422211" y="34057"/>
                </a:cubicBezTo>
                <a:close/>
                <a:moveTo>
                  <a:pt x="185498" y="34057"/>
                </a:moveTo>
                <a:cubicBezTo>
                  <a:pt x="151799" y="34057"/>
                  <a:pt x="117793" y="39580"/>
                  <a:pt x="84299" y="50626"/>
                </a:cubicBezTo>
                <a:lnTo>
                  <a:pt x="84299" y="307029"/>
                </a:lnTo>
                <a:cubicBezTo>
                  <a:pt x="117793" y="297108"/>
                  <a:pt x="151799" y="292096"/>
                  <a:pt x="185498" y="292096"/>
                </a:cubicBezTo>
                <a:cubicBezTo>
                  <a:pt x="219299" y="292096"/>
                  <a:pt x="253203" y="297108"/>
                  <a:pt x="286800" y="307029"/>
                </a:cubicBezTo>
                <a:lnTo>
                  <a:pt x="286800" y="50626"/>
                </a:lnTo>
                <a:cubicBezTo>
                  <a:pt x="253203" y="39580"/>
                  <a:pt x="219197" y="34057"/>
                  <a:pt x="185498" y="34057"/>
                </a:cubicBezTo>
                <a:close/>
                <a:moveTo>
                  <a:pt x="185498" y="0"/>
                </a:moveTo>
                <a:cubicBezTo>
                  <a:pt x="225035" y="0"/>
                  <a:pt x="264778" y="6852"/>
                  <a:pt x="303905" y="20455"/>
                </a:cubicBezTo>
                <a:cubicBezTo>
                  <a:pt x="342931" y="6852"/>
                  <a:pt x="382674" y="0"/>
                  <a:pt x="422211" y="0"/>
                </a:cubicBezTo>
                <a:cubicBezTo>
                  <a:pt x="463695" y="0"/>
                  <a:pt x="505485" y="7568"/>
                  <a:pt x="546457" y="22500"/>
                </a:cubicBezTo>
                <a:cubicBezTo>
                  <a:pt x="553115" y="24955"/>
                  <a:pt x="557622" y="31296"/>
                  <a:pt x="557622" y="38455"/>
                </a:cubicBezTo>
                <a:lnTo>
                  <a:pt x="557622" y="40296"/>
                </a:lnTo>
                <a:lnTo>
                  <a:pt x="590706" y="40296"/>
                </a:lnTo>
                <a:cubicBezTo>
                  <a:pt x="600130" y="40296"/>
                  <a:pt x="607709" y="47967"/>
                  <a:pt x="607709" y="57376"/>
                </a:cubicBezTo>
                <a:lnTo>
                  <a:pt x="607709" y="382814"/>
                </a:lnTo>
                <a:cubicBezTo>
                  <a:pt x="607709" y="392223"/>
                  <a:pt x="600130" y="399894"/>
                  <a:pt x="590706" y="399894"/>
                </a:cubicBezTo>
                <a:lnTo>
                  <a:pt x="17105" y="399894"/>
                </a:lnTo>
                <a:cubicBezTo>
                  <a:pt x="7682" y="399894"/>
                  <a:pt x="0" y="392223"/>
                  <a:pt x="0" y="382814"/>
                </a:cubicBezTo>
                <a:lnTo>
                  <a:pt x="0" y="57376"/>
                </a:lnTo>
                <a:cubicBezTo>
                  <a:pt x="0" y="47967"/>
                  <a:pt x="7682" y="40296"/>
                  <a:pt x="17105" y="40296"/>
                </a:cubicBezTo>
                <a:lnTo>
                  <a:pt x="50087" y="40296"/>
                </a:lnTo>
                <a:lnTo>
                  <a:pt x="50087" y="38455"/>
                </a:lnTo>
                <a:cubicBezTo>
                  <a:pt x="50087" y="31296"/>
                  <a:pt x="54594" y="24955"/>
                  <a:pt x="61354" y="22500"/>
                </a:cubicBezTo>
                <a:cubicBezTo>
                  <a:pt x="102224" y="7568"/>
                  <a:pt x="144014" y="0"/>
                  <a:pt x="185498" y="0"/>
                </a:cubicBezTo>
                <a:close/>
              </a:path>
            </a:pathLst>
          </a:custGeom>
          <a:solidFill>
            <a:srgbClr val="D9793F"/>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rPr>
              <a:t>   </a:t>
            </a:r>
          </a:p>
        </p:txBody>
      </p:sp>
      <p:pic>
        <p:nvPicPr>
          <p:cNvPr id="3" name="图片 2" descr="戈夫曼"/>
          <p:cNvPicPr>
            <a:picLocks noChangeAspect="1"/>
          </p:cNvPicPr>
          <p:nvPr/>
        </p:nvPicPr>
        <p:blipFill>
          <a:blip r:embed="rId3" cstate="print"/>
          <a:stretch>
            <a:fillRect/>
          </a:stretch>
        </p:blipFill>
        <p:spPr>
          <a:xfrm>
            <a:off x="6605905" y="1884045"/>
            <a:ext cx="4495800" cy="2854960"/>
          </a:xfrm>
          <a:prstGeom prst="rect">
            <a:avLst/>
          </a:prstGeom>
        </p:spPr>
      </p:pic>
      <p:sp>
        <p:nvSpPr>
          <p:cNvPr id="24" name="文本框 23"/>
          <p:cNvSpPr txBox="1"/>
          <p:nvPr/>
        </p:nvSpPr>
        <p:spPr>
          <a:xfrm>
            <a:off x="7106920" y="4881245"/>
            <a:ext cx="3700780" cy="9220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戈夫曼（Erving Goffman，</a:t>
            </a:r>
            <a:r>
              <a:rPr kumimoji="0" lang="en-US" altLang="zh-CN" sz="1800" b="0" i="0" u="none" strike="noStrike" kern="1200" cap="none" spc="0" normalizeH="0" baseline="0" noProof="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1922-1982</a:t>
            </a:r>
            <a:r>
              <a:rPr kumimoji="0" lang="zh-CN" altLang="en-US" sz="1800" b="0" i="0" u="none" strike="noStrike" kern="1200" cap="none" spc="0" normalizeH="0" baseline="0" noProof="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），美国社会学家、社会心理学家，戏剧理论的提出者。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75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150"/>
                            </p:stCondLst>
                            <p:childTnLst>
                              <p:par>
                                <p:cTn id="13" presetID="16" presetClass="entr" presetSubtype="42"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out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sz="3200" dirty="0">
                <a:latin typeface="华文中宋" panose="02010600040101010101" pitchFamily="2" charset="-122"/>
                <a:ea typeface="华文中宋" panose="02010600040101010101" pitchFamily="2" charset="-122"/>
              </a:rPr>
              <a:t>第三节</a:t>
            </a:r>
          </a:p>
        </p:txBody>
      </p:sp>
      <p:sp>
        <p:nvSpPr>
          <p:cNvPr id="6" name="文本占位符 5"/>
          <p:cNvSpPr>
            <a:spLocks noGrp="1"/>
          </p:cNvSpPr>
          <p:nvPr>
            <p:ph type="body" idx="1"/>
          </p:nvPr>
        </p:nvSpPr>
        <p:spPr/>
        <p:txBody>
          <a:bodyPr>
            <a:noAutofit/>
          </a:bodyPr>
          <a:lstStyle/>
          <a:p>
            <a:pPr lvl="0" algn="just" eaLnBrk="0" fontAlgn="base" hangingPunct="0">
              <a:spcBef>
                <a:spcPct val="0"/>
              </a:spcBef>
              <a:spcAft>
                <a:spcPct val="0"/>
              </a:spcAft>
              <a:defRPr/>
            </a:pPr>
            <a:r>
              <a:rPr lang="zh-CN" altLang="en-US" sz="3200" b="1" dirty="0">
                <a:latin typeface="微软雅黑" panose="020B0503020204020204" pitchFamily="34" charset="-122"/>
                <a:ea typeface="微软雅黑" panose="020B0503020204020204" pitchFamily="34" charset="-122"/>
              </a:rPr>
              <a:t>影响社会认知的因素</a:t>
            </a:r>
          </a:p>
        </p:txBody>
      </p:sp>
      <p:sp>
        <p:nvSpPr>
          <p:cNvPr id="9" name="文本框 8"/>
          <p:cNvSpPr txBox="1"/>
          <p:nvPr/>
        </p:nvSpPr>
        <p:spPr>
          <a:xfrm>
            <a:off x="804403" y="1955801"/>
            <a:ext cx="2206137" cy="1918154"/>
          </a:xfrm>
          <a:prstGeom prst="rect">
            <a:avLst/>
          </a:prstGeom>
          <a:noFill/>
          <a:ln w="117475">
            <a:noFill/>
          </a:ln>
        </p:spPr>
        <p:txBody>
          <a:bodyPr wrap="none" rtlCol="0">
            <a:prstTxWarp prst="textPlai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100" normalizeH="0" baseline="0" noProof="0" dirty="0">
                <a:ln>
                  <a:noFill/>
                </a:ln>
                <a:solidFill>
                  <a:prstClr val="white"/>
                </a:solidFill>
                <a:effectLst/>
                <a:uLnTx/>
                <a:uFillTx/>
                <a:latin typeface="Impact" panose="020B0806030902050204" pitchFamily="34" charset="0"/>
                <a:ea typeface="等线" panose="02010600030101010101" pitchFamily="2" charset="-122"/>
                <a:cs typeface="Arial" panose="020B0604020202090204" pitchFamily="34" charset="0"/>
              </a:rPr>
              <a:t>/03</a:t>
            </a:r>
            <a:endParaRPr kumimoji="0" lang="zh-CN" altLang="en-US" sz="1800" b="0" i="0" u="none" strike="noStrike" kern="1200" cap="none" spc="100" normalizeH="0" baseline="0" noProof="0" dirty="0">
              <a:ln>
                <a:noFill/>
              </a:ln>
              <a:solidFill>
                <a:prstClr val="white"/>
              </a:solidFill>
              <a:effectLst/>
              <a:uLnTx/>
              <a:uFillTx/>
              <a:latin typeface="Impact" panose="020B0806030902050204" pitchFamily="34" charset="0"/>
              <a:ea typeface="等线" panose="02010600030101010101" pitchFamily="2" charset="-122"/>
              <a:cs typeface="Arial" panose="020B0604020202090204" pitchFamily="34" charset="0"/>
            </a:endParaRPr>
          </a:p>
        </p:txBody>
      </p:sp>
      <p:sp>
        <p:nvSpPr>
          <p:cNvPr id="10" name="矩形 9"/>
          <p:cNvSpPr/>
          <p:nvPr/>
        </p:nvSpPr>
        <p:spPr>
          <a:xfrm>
            <a:off x="6094883" y="723900"/>
            <a:ext cx="2217420" cy="1568450"/>
          </a:xfrm>
          <a:prstGeom prst="rect">
            <a:avLst/>
          </a:prstGeom>
        </p:spPr>
        <p:txBody>
          <a:bodyPr wrap="non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sym typeface="+mn-ea"/>
              </a:rPr>
              <a:t>第五章  </a:t>
            </a:r>
            <a:endParaRPr kumimoji="0" lang="en-US" altLang="zh-CN" sz="4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sym typeface="+mn-ea"/>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sym typeface="+mn-ea"/>
              </a:rPr>
              <a:t>社会认知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10" presetClass="entr" presetSubtype="0" fill="hold" grpId="0" nodeType="afterEffect">
                                  <p:stCondLst>
                                    <p:cond delay="0"/>
                                  </p:stCondLst>
                                  <p:iterate type="wd">
                                    <p:tmPct val="10000"/>
                                  </p:iterate>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1100"/>
                            </p:stCondLst>
                            <p:childTnLst>
                              <p:par>
                                <p:cTn id="15" presetID="10" presetClass="entr" presetSubtype="0" fill="hold" grpId="0" nodeType="afterEffect">
                                  <p:stCondLst>
                                    <p:cond delay="0"/>
                                  </p:stCondLst>
                                  <p:iterate type="wd">
                                    <p:tmPct val="10000"/>
                                  </p:iterate>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par>
                          <p:cTn id="18" fill="hold">
                            <p:stCondLst>
                              <p:cond delay="2000"/>
                            </p:stCondLst>
                            <p:childTnLst>
                              <p:par>
                                <p:cTn id="19" presetID="10" presetClass="entr" presetSubtype="0" fill="hold" grpId="0" nodeType="afterEffect">
                                  <p:stCondLst>
                                    <p:cond delay="0"/>
                                  </p:stCondLst>
                                  <p:iterate type="wd">
                                    <p:tmPct val="10000"/>
                                  </p:iterate>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733099" y="768022"/>
            <a:ext cx="926894" cy="540585"/>
            <a:chOff x="620553" y="1178992"/>
            <a:chExt cx="1806046" cy="1053325"/>
          </a:xfrm>
        </p:grpSpPr>
        <p:sp>
          <p:nvSpPr>
            <p:cNvPr id="6" name="菱形 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grpSp>
        <p:nvGrpSpPr>
          <p:cNvPr id="11" name="组合 10"/>
          <p:cNvGrpSpPr/>
          <p:nvPr/>
        </p:nvGrpSpPr>
        <p:grpSpPr>
          <a:xfrm>
            <a:off x="204811" y="126601"/>
            <a:ext cx="13446782" cy="6585572"/>
            <a:chOff x="204811" y="126601"/>
            <a:chExt cx="13446782" cy="6585572"/>
          </a:xfrm>
        </p:grpSpPr>
        <p:cxnSp>
          <p:nvCxnSpPr>
            <p:cNvPr id="12" name="直接连接符 11"/>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3" name="直接连接符 12"/>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4"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rPr>
                <a:t>第五章</a:t>
              </a:r>
            </a:p>
          </p:txBody>
        </p:sp>
        <p:grpSp>
          <p:nvGrpSpPr>
            <p:cNvPr id="15" name="组合 14"/>
            <p:cNvGrpSpPr/>
            <p:nvPr/>
          </p:nvGrpSpPr>
          <p:grpSpPr>
            <a:xfrm>
              <a:off x="204811" y="126601"/>
              <a:ext cx="1966889" cy="305197"/>
              <a:chOff x="306410" y="1828002"/>
              <a:chExt cx="5429253" cy="900955"/>
            </a:xfrm>
          </p:grpSpPr>
          <p:grpSp>
            <p:nvGrpSpPr>
              <p:cNvPr id="16" name="组合 15"/>
              <p:cNvGrpSpPr/>
              <p:nvPr/>
            </p:nvGrpSpPr>
            <p:grpSpPr>
              <a:xfrm>
                <a:off x="1438485" y="1828003"/>
                <a:ext cx="4297178" cy="900954"/>
                <a:chOff x="511385" y="2831303"/>
                <a:chExt cx="4297178" cy="900954"/>
              </a:xfrm>
            </p:grpSpPr>
            <p:grpSp>
              <p:nvGrpSpPr>
                <p:cNvPr id="18" name="组合 17"/>
                <p:cNvGrpSpPr/>
                <p:nvPr/>
              </p:nvGrpSpPr>
              <p:grpSpPr>
                <a:xfrm>
                  <a:off x="1643460" y="2831304"/>
                  <a:ext cx="3165103" cy="900953"/>
                  <a:chOff x="1643460" y="3128803"/>
                  <a:chExt cx="3165103" cy="900953"/>
                </a:xfrm>
                <a:solidFill>
                  <a:schemeClr val="accent2"/>
                </a:solidFill>
              </p:grpSpPr>
              <p:sp>
                <p:nvSpPr>
                  <p:cNvPr id="20" name="椭圆 19"/>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21" name="椭圆 20"/>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22" name="椭圆 21"/>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9" name="椭圆 18"/>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7" name="椭圆 16"/>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cxnSp>
        <p:nvCxnSpPr>
          <p:cNvPr id="42" name="直接连接符 41"/>
          <p:cNvCxnSpPr/>
          <p:nvPr>
            <p:custDataLst>
              <p:tags r:id="rId1"/>
            </p:custDataLst>
          </p:nvPr>
        </p:nvCxnSpPr>
        <p:spPr>
          <a:xfrm>
            <a:off x="5224442" y="3692450"/>
            <a:ext cx="345376" cy="0"/>
          </a:xfrm>
          <a:prstGeom prst="line">
            <a:avLst/>
          </a:prstGeom>
          <a:ln>
            <a:solidFill>
              <a:srgbClr val="000000">
                <a:lumMod val="20000"/>
                <a:lumOff val="80000"/>
              </a:srgbClr>
            </a:solidFill>
          </a:ln>
        </p:spPr>
        <p:style>
          <a:lnRef idx="1">
            <a:srgbClr val="1F74AD"/>
          </a:lnRef>
          <a:fillRef idx="0">
            <a:srgbClr val="1F74AD"/>
          </a:fillRef>
          <a:effectRef idx="0">
            <a:srgbClr val="1F74AD"/>
          </a:effectRef>
          <a:fontRef idx="minor">
            <a:srgbClr val="000000"/>
          </a:fontRef>
        </p:style>
      </p:cxnSp>
      <p:sp>
        <p:nvSpPr>
          <p:cNvPr id="25" name="椭圆 24"/>
          <p:cNvSpPr/>
          <p:nvPr>
            <p:custDataLst>
              <p:tags r:id="rId2"/>
            </p:custDataLst>
          </p:nvPr>
        </p:nvSpPr>
        <p:spPr>
          <a:xfrm>
            <a:off x="3662234" y="2958031"/>
            <a:ext cx="1525803" cy="1525803"/>
          </a:xfrm>
          <a:prstGeom prst="ellipse">
            <a:avLst/>
          </a:prstGeom>
          <a:solidFill>
            <a:sysClr val="window" lastClr="FFFFFF"/>
          </a:solidFill>
          <a:ln w="57150">
            <a:solidFill>
              <a:srgbClr val="1F74AD"/>
            </a:solidFill>
          </a:ln>
        </p:spPr>
        <p:style>
          <a:lnRef idx="2">
            <a:srgbClr val="1F74AD">
              <a:shade val="50000"/>
            </a:srgbClr>
          </a:lnRef>
          <a:fillRef idx="1">
            <a:srgbClr val="1F74AD"/>
          </a:fillRef>
          <a:effectRef idx="0">
            <a:srgbClr val="1F74AD"/>
          </a:effectRef>
          <a:fontRef idx="minor">
            <a:sysClr val="window" lastClr="FFFFFF"/>
          </a:fontRef>
        </p:style>
        <p:txBody>
          <a:bodyPr wrap="none" tIns="0" bIns="0" anchor="ctr">
            <a:norm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endParaRPr>
          </a:p>
        </p:txBody>
      </p:sp>
      <p:sp>
        <p:nvSpPr>
          <p:cNvPr id="26" name="文本框 25"/>
          <p:cNvSpPr txBox="1"/>
          <p:nvPr>
            <p:custDataLst>
              <p:tags r:id="rId3"/>
            </p:custDataLst>
          </p:nvPr>
        </p:nvSpPr>
        <p:spPr>
          <a:xfrm>
            <a:off x="3454700" y="3454377"/>
            <a:ext cx="1905412" cy="544937"/>
          </a:xfrm>
          <a:prstGeom prst="rect">
            <a:avLst/>
          </a:prstGeom>
          <a:noFill/>
        </p:spPr>
        <p:txBody>
          <a:bodyPr wrap="square" rtlCol="0"/>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en-US" sz="2000" b="1" i="0" u="none" strike="noStrike" kern="1200" cap="none" spc="30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社会认知</a:t>
            </a:r>
          </a:p>
        </p:txBody>
      </p:sp>
      <p:cxnSp>
        <p:nvCxnSpPr>
          <p:cNvPr id="64" name="直接连接符 63"/>
          <p:cNvCxnSpPr/>
          <p:nvPr>
            <p:custDataLst>
              <p:tags r:id="rId4"/>
            </p:custDataLst>
          </p:nvPr>
        </p:nvCxnSpPr>
        <p:spPr>
          <a:xfrm>
            <a:off x="5569818" y="5563097"/>
            <a:ext cx="771786" cy="0"/>
          </a:xfrm>
          <a:prstGeom prst="line">
            <a:avLst/>
          </a:prstGeom>
          <a:ln>
            <a:solidFill>
              <a:srgbClr val="000000">
                <a:lumMod val="20000"/>
                <a:lumOff val="80000"/>
              </a:srgbClr>
            </a:solidFill>
          </a:ln>
        </p:spPr>
        <p:style>
          <a:lnRef idx="1">
            <a:srgbClr val="1F74AD"/>
          </a:lnRef>
          <a:fillRef idx="0">
            <a:srgbClr val="1F74AD"/>
          </a:fillRef>
          <a:effectRef idx="0">
            <a:srgbClr val="1F74AD"/>
          </a:effectRef>
          <a:fontRef idx="minor">
            <a:srgbClr val="000000"/>
          </a:fontRef>
        </p:style>
      </p:cxnSp>
      <p:cxnSp>
        <p:nvCxnSpPr>
          <p:cNvPr id="63" name="直接连接符 62"/>
          <p:cNvCxnSpPr/>
          <p:nvPr>
            <p:custDataLst>
              <p:tags r:id="rId5"/>
            </p:custDataLst>
          </p:nvPr>
        </p:nvCxnSpPr>
        <p:spPr>
          <a:xfrm>
            <a:off x="5569818" y="4406860"/>
            <a:ext cx="771786" cy="0"/>
          </a:xfrm>
          <a:prstGeom prst="line">
            <a:avLst/>
          </a:prstGeom>
          <a:ln>
            <a:solidFill>
              <a:srgbClr val="000000">
                <a:lumMod val="20000"/>
                <a:lumOff val="80000"/>
              </a:srgbClr>
            </a:solidFill>
          </a:ln>
        </p:spPr>
        <p:style>
          <a:lnRef idx="1">
            <a:srgbClr val="1F74AD"/>
          </a:lnRef>
          <a:fillRef idx="0">
            <a:srgbClr val="1F74AD"/>
          </a:fillRef>
          <a:effectRef idx="0">
            <a:srgbClr val="1F74AD"/>
          </a:effectRef>
          <a:fontRef idx="minor">
            <a:srgbClr val="000000"/>
          </a:fontRef>
        </p:style>
      </p:cxnSp>
      <p:cxnSp>
        <p:nvCxnSpPr>
          <p:cNvPr id="62" name="直接连接符 61"/>
          <p:cNvCxnSpPr/>
          <p:nvPr>
            <p:custDataLst>
              <p:tags r:id="rId6"/>
            </p:custDataLst>
          </p:nvPr>
        </p:nvCxnSpPr>
        <p:spPr>
          <a:xfrm>
            <a:off x="5570010" y="3232514"/>
            <a:ext cx="771786" cy="0"/>
          </a:xfrm>
          <a:prstGeom prst="line">
            <a:avLst/>
          </a:prstGeom>
          <a:ln>
            <a:solidFill>
              <a:srgbClr val="000000">
                <a:lumMod val="20000"/>
                <a:lumOff val="80000"/>
              </a:srgbClr>
            </a:solidFill>
          </a:ln>
        </p:spPr>
        <p:style>
          <a:lnRef idx="1">
            <a:srgbClr val="1F74AD"/>
          </a:lnRef>
          <a:fillRef idx="0">
            <a:srgbClr val="1F74AD"/>
          </a:fillRef>
          <a:effectRef idx="0">
            <a:srgbClr val="1F74AD"/>
          </a:effectRef>
          <a:fontRef idx="minor">
            <a:srgbClr val="000000"/>
          </a:fontRef>
        </p:style>
      </p:cxnSp>
      <p:cxnSp>
        <p:nvCxnSpPr>
          <p:cNvPr id="61" name="直接连接符 60"/>
          <p:cNvCxnSpPr/>
          <p:nvPr>
            <p:custDataLst>
              <p:tags r:id="rId7"/>
            </p:custDataLst>
          </p:nvPr>
        </p:nvCxnSpPr>
        <p:spPr>
          <a:xfrm>
            <a:off x="5570010" y="2067930"/>
            <a:ext cx="771786" cy="0"/>
          </a:xfrm>
          <a:prstGeom prst="line">
            <a:avLst/>
          </a:prstGeom>
          <a:ln>
            <a:solidFill>
              <a:srgbClr val="000000">
                <a:lumMod val="20000"/>
                <a:lumOff val="80000"/>
              </a:srgbClr>
            </a:solidFill>
          </a:ln>
        </p:spPr>
        <p:style>
          <a:lnRef idx="1">
            <a:srgbClr val="1F74AD"/>
          </a:lnRef>
          <a:fillRef idx="0">
            <a:srgbClr val="1F74AD"/>
          </a:fillRef>
          <a:effectRef idx="0">
            <a:srgbClr val="1F74AD"/>
          </a:effectRef>
          <a:fontRef idx="minor">
            <a:srgbClr val="000000"/>
          </a:fontRef>
        </p:style>
      </p:cxnSp>
      <p:sp>
        <p:nvSpPr>
          <p:cNvPr id="27" name="椭圆 26"/>
          <p:cNvSpPr/>
          <p:nvPr>
            <p:custDataLst>
              <p:tags r:id="rId8"/>
            </p:custDataLst>
          </p:nvPr>
        </p:nvSpPr>
        <p:spPr>
          <a:xfrm>
            <a:off x="6021787" y="1810937"/>
            <a:ext cx="546137" cy="546137"/>
          </a:xfrm>
          <a:prstGeom prst="ellipse">
            <a:avLst/>
          </a:prstGeom>
          <a:solidFill>
            <a:srgbClr val="1F74AD"/>
          </a:solidFill>
          <a:ln w="38100">
            <a:solidFill>
              <a:sysClr val="window" lastClr="FFFFFF"/>
            </a:solid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sz="1800" b="0" i="0" u="none" strike="noStrike" kern="120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28" name="任意多边形 27"/>
          <p:cNvSpPr/>
          <p:nvPr>
            <p:custDataLst>
              <p:tags r:id="rId9"/>
            </p:custDataLst>
          </p:nvPr>
        </p:nvSpPr>
        <p:spPr bwMode="auto">
          <a:xfrm>
            <a:off x="6134618" y="1929667"/>
            <a:ext cx="320477" cy="308677"/>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ysClr val="window" lastClr="FFFFFF"/>
          </a:solidFill>
          <a:ln>
            <a:noFill/>
          </a:ln>
        </p:spPr>
        <p:txBody>
          <a:bodyPr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9" name="椭圆 28"/>
          <p:cNvSpPr/>
          <p:nvPr>
            <p:custDataLst>
              <p:tags r:id="rId10"/>
            </p:custDataLst>
          </p:nvPr>
        </p:nvSpPr>
        <p:spPr>
          <a:xfrm>
            <a:off x="6021787" y="5265420"/>
            <a:ext cx="546137" cy="546137"/>
          </a:xfrm>
          <a:prstGeom prst="ellipse">
            <a:avLst/>
          </a:prstGeom>
          <a:solidFill>
            <a:srgbClr val="69A35B"/>
          </a:solidFill>
          <a:ln w="38100">
            <a:solidFill>
              <a:sysClr val="window" lastClr="FFFFFF"/>
            </a:solid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sz="1800" b="0" i="0" u="none" strike="noStrike" kern="120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31" name="文本框 30"/>
          <p:cNvSpPr txBox="1"/>
          <p:nvPr>
            <p:custDataLst>
              <p:tags r:id="rId11"/>
            </p:custDataLst>
          </p:nvPr>
        </p:nvSpPr>
        <p:spPr>
          <a:xfrm>
            <a:off x="7890243" y="1760812"/>
            <a:ext cx="3115905" cy="477661"/>
          </a:xfrm>
          <a:prstGeom prst="rect">
            <a:avLst/>
          </a:prstGeom>
          <a:noFill/>
        </p:spPr>
        <p:txBody>
          <a:bodyPr wrap="square" lIns="90000" tIns="46800" rIns="90000" bIns="0" anchor="b">
            <a:noAutofit/>
          </a:bodyPr>
          <a:lstStyle>
            <a:defPPr>
              <a:defRPr lang="zh-CN"/>
            </a:defPPr>
            <a:lvl1pPr lvl="0" defTabSz="913765">
              <a:lnSpc>
                <a:spcPct val="140000"/>
              </a:lnSpc>
              <a:spcBef>
                <a:spcPct val="0"/>
              </a:spcBef>
              <a:defRPr sz="1600" b="1">
                <a:solidFill>
                  <a:srgbClr val="1F74AD"/>
                </a:solidFill>
                <a:latin typeface="Arial" panose="020B0604020202090204" pitchFamily="34" charset="0"/>
                <a:ea typeface="微软雅黑" panose="020B0503020204020204" pitchFamily="34" charset="-122"/>
                <a:cs typeface="+mn-ea"/>
              </a:defRPr>
            </a:lvl1pPr>
          </a:lstStyle>
          <a:p>
            <a:pPr marL="0" marR="0" lvl="0" indent="0" algn="l" defTabSz="913765" rtl="0" eaLnBrk="1" fontAlgn="auto" latinLnBrk="0" hangingPunct="1">
              <a:lnSpc>
                <a:spcPct val="120000"/>
              </a:lnSpc>
              <a:spcBef>
                <a:spcPct val="0"/>
              </a:spcBef>
              <a:spcAft>
                <a:spcPts val="0"/>
              </a:spcAft>
              <a:buClrTx/>
              <a:buSzTx/>
              <a:buFontTx/>
              <a:buNone/>
              <a:tabLst/>
              <a:defRPr/>
            </a:pPr>
            <a:r>
              <a:rPr kumimoji="0" lang="zh-CN" altLang="en-US" sz="2000" b="1" i="0" u="none" strike="noStrike" kern="1200" cap="none" spc="300" normalizeH="0" baseline="0" noProof="0" dirty="0">
                <a:ln>
                  <a:noFill/>
                </a:ln>
                <a:solidFill>
                  <a:srgbClr val="1F74AD"/>
                </a:solidFill>
                <a:effectLst/>
                <a:uLnTx/>
                <a:uFillTx/>
                <a:latin typeface="微软雅黑" panose="020B0503020204020204" pitchFamily="34" charset="-122"/>
                <a:ea typeface="微软雅黑" panose="020B0503020204020204" pitchFamily="34" charset="-122"/>
              </a:rPr>
              <a:t>认知者</a:t>
            </a:r>
          </a:p>
        </p:txBody>
      </p:sp>
      <p:sp>
        <p:nvSpPr>
          <p:cNvPr id="33" name="文本框 32"/>
          <p:cNvSpPr txBox="1"/>
          <p:nvPr>
            <p:custDataLst>
              <p:tags r:id="rId12"/>
            </p:custDataLst>
          </p:nvPr>
        </p:nvSpPr>
        <p:spPr>
          <a:xfrm>
            <a:off x="7876273" y="5226748"/>
            <a:ext cx="3115905" cy="477661"/>
          </a:xfrm>
          <a:prstGeom prst="rect">
            <a:avLst/>
          </a:prstGeom>
          <a:noFill/>
        </p:spPr>
        <p:txBody>
          <a:bodyPr wrap="square" lIns="90000" tIns="46800" rIns="90000" bIns="0" anchor="b">
            <a:noAutofit/>
          </a:bodyPr>
          <a:lstStyle>
            <a:defPPr>
              <a:defRPr lang="zh-CN"/>
            </a:defPPr>
            <a:lvl1pPr lvl="0" defTabSz="913765">
              <a:lnSpc>
                <a:spcPct val="140000"/>
              </a:lnSpc>
              <a:spcBef>
                <a:spcPct val="0"/>
              </a:spcBef>
              <a:defRPr sz="1600" b="1">
                <a:solidFill>
                  <a:srgbClr val="1F74AD"/>
                </a:solidFill>
                <a:latin typeface="Arial" panose="020B0604020202090204" pitchFamily="34" charset="0"/>
                <a:ea typeface="微软雅黑" panose="020B0503020204020204" pitchFamily="34" charset="-122"/>
                <a:cs typeface="+mn-ea"/>
              </a:defRPr>
            </a:lvl1pPr>
          </a:lstStyle>
          <a:p>
            <a:pPr marL="0" marR="0" lvl="0" indent="0" algn="l" defTabSz="913765" rtl="0" eaLnBrk="1" fontAlgn="auto" latinLnBrk="0" hangingPunct="1">
              <a:lnSpc>
                <a:spcPct val="120000"/>
              </a:lnSpc>
              <a:spcBef>
                <a:spcPct val="0"/>
              </a:spcBef>
              <a:spcAft>
                <a:spcPts val="0"/>
              </a:spcAft>
              <a:buClrTx/>
              <a:buSzTx/>
              <a:buFontTx/>
              <a:buNone/>
              <a:tabLst/>
              <a:defRPr/>
            </a:pPr>
            <a:r>
              <a:rPr kumimoji="0" lang="zh-CN" altLang="en-US" sz="2000" b="1" i="0" u="none" strike="noStrike" kern="1200" cap="none" spc="300" normalizeH="0" baseline="0" noProof="0" dirty="0">
                <a:ln>
                  <a:noFill/>
                </a:ln>
                <a:solidFill>
                  <a:srgbClr val="69A35B"/>
                </a:solidFill>
                <a:effectLst/>
                <a:uLnTx/>
                <a:uFillTx/>
                <a:latin typeface="微软雅黑" panose="020B0503020204020204" pitchFamily="34" charset="-122"/>
                <a:ea typeface="微软雅黑" panose="020B0503020204020204" pitchFamily="34" charset="-122"/>
              </a:rPr>
              <a:t>认知偏差</a:t>
            </a:r>
          </a:p>
        </p:txBody>
      </p:sp>
      <p:cxnSp>
        <p:nvCxnSpPr>
          <p:cNvPr id="34" name="直接连接符 33"/>
          <p:cNvCxnSpPr/>
          <p:nvPr>
            <p:custDataLst>
              <p:tags r:id="rId13"/>
            </p:custDataLst>
          </p:nvPr>
        </p:nvCxnSpPr>
        <p:spPr>
          <a:xfrm>
            <a:off x="6695450" y="2067930"/>
            <a:ext cx="936018" cy="0"/>
          </a:xfrm>
          <a:prstGeom prst="line">
            <a:avLst/>
          </a:prstGeom>
          <a:ln>
            <a:solidFill>
              <a:srgbClr val="000000">
                <a:lumMod val="20000"/>
                <a:lumOff val="80000"/>
              </a:srgbClr>
            </a:solidFill>
          </a:ln>
        </p:spPr>
        <p:style>
          <a:lnRef idx="1">
            <a:srgbClr val="1F74AD"/>
          </a:lnRef>
          <a:fillRef idx="0">
            <a:srgbClr val="1F74AD"/>
          </a:fillRef>
          <a:effectRef idx="0">
            <a:srgbClr val="1F74AD"/>
          </a:effectRef>
          <a:fontRef idx="minor">
            <a:srgbClr val="000000"/>
          </a:fontRef>
        </p:style>
      </p:cxnSp>
      <p:sp>
        <p:nvSpPr>
          <p:cNvPr id="41" name="椭圆 40"/>
          <p:cNvSpPr/>
          <p:nvPr>
            <p:custDataLst>
              <p:tags r:id="rId14"/>
            </p:custDataLst>
          </p:nvPr>
        </p:nvSpPr>
        <p:spPr>
          <a:xfrm>
            <a:off x="6038019" y="2962432"/>
            <a:ext cx="546137" cy="546137"/>
          </a:xfrm>
          <a:prstGeom prst="ellipse">
            <a:avLst/>
          </a:prstGeom>
          <a:solidFill>
            <a:srgbClr val="3498DB"/>
          </a:solidFill>
          <a:ln w="38100">
            <a:solidFill>
              <a:sysClr val="window" lastClr="FFFFFF"/>
            </a:solid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sz="1800" b="0" i="0" u="none" strike="noStrike" kern="120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35" name="任意多边形 34"/>
          <p:cNvSpPr/>
          <p:nvPr>
            <p:custDataLst>
              <p:tags r:id="rId15"/>
            </p:custDataLst>
          </p:nvPr>
        </p:nvSpPr>
        <p:spPr bwMode="auto">
          <a:xfrm>
            <a:off x="6152577" y="3086890"/>
            <a:ext cx="320477" cy="308677"/>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ysClr val="window" lastClr="FFFFFF"/>
          </a:solidFill>
          <a:ln>
            <a:noFill/>
          </a:ln>
        </p:spPr>
        <p:txBody>
          <a:bodyPr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cxnSp>
        <p:nvCxnSpPr>
          <p:cNvPr id="43" name="直接连接符 42"/>
          <p:cNvCxnSpPr/>
          <p:nvPr>
            <p:custDataLst>
              <p:tags r:id="rId16"/>
            </p:custDataLst>
          </p:nvPr>
        </p:nvCxnSpPr>
        <p:spPr>
          <a:xfrm flipH="1">
            <a:off x="6692918" y="3232514"/>
            <a:ext cx="941081" cy="0"/>
          </a:xfrm>
          <a:prstGeom prst="line">
            <a:avLst/>
          </a:prstGeom>
          <a:ln>
            <a:solidFill>
              <a:srgbClr val="000000">
                <a:lumMod val="20000"/>
                <a:lumOff val="80000"/>
              </a:srgbClr>
            </a:solidFill>
          </a:ln>
        </p:spPr>
        <p:style>
          <a:lnRef idx="1">
            <a:srgbClr val="1F74AD"/>
          </a:lnRef>
          <a:fillRef idx="0">
            <a:srgbClr val="1F74AD"/>
          </a:fillRef>
          <a:effectRef idx="0">
            <a:srgbClr val="1F74AD"/>
          </a:effectRef>
          <a:fontRef idx="minor">
            <a:srgbClr val="000000"/>
          </a:fontRef>
        </p:style>
      </p:cxnSp>
      <p:sp>
        <p:nvSpPr>
          <p:cNvPr id="45" name="文本框 44"/>
          <p:cNvSpPr txBox="1"/>
          <p:nvPr>
            <p:custDataLst>
              <p:tags r:id="rId17"/>
            </p:custDataLst>
          </p:nvPr>
        </p:nvSpPr>
        <p:spPr>
          <a:xfrm>
            <a:off x="7876909" y="4074453"/>
            <a:ext cx="3115905" cy="477661"/>
          </a:xfrm>
          <a:prstGeom prst="rect">
            <a:avLst/>
          </a:prstGeom>
          <a:noFill/>
        </p:spPr>
        <p:txBody>
          <a:bodyPr wrap="square" lIns="90000" tIns="46800" rIns="90000" bIns="0" anchor="b">
            <a:noAutofit/>
          </a:bodyPr>
          <a:lstStyle>
            <a:defPPr>
              <a:defRPr lang="zh-CN"/>
            </a:defPPr>
            <a:lvl1pPr lvl="0" defTabSz="913765">
              <a:lnSpc>
                <a:spcPct val="140000"/>
              </a:lnSpc>
              <a:spcBef>
                <a:spcPct val="0"/>
              </a:spcBef>
              <a:defRPr sz="1600" b="1">
                <a:solidFill>
                  <a:srgbClr val="1F74AD"/>
                </a:solidFill>
                <a:latin typeface="Arial" panose="020B0604020202090204" pitchFamily="34" charset="0"/>
                <a:ea typeface="微软雅黑" panose="020B0503020204020204" pitchFamily="34" charset="-122"/>
                <a:cs typeface="+mn-ea"/>
              </a:defRPr>
            </a:lvl1pPr>
          </a:lstStyle>
          <a:p>
            <a:pPr marL="0" marR="0" lvl="0" indent="0" algn="l" defTabSz="913765" rtl="0" eaLnBrk="1" fontAlgn="auto" latinLnBrk="0" hangingPunct="1">
              <a:lnSpc>
                <a:spcPct val="120000"/>
              </a:lnSpc>
              <a:spcBef>
                <a:spcPct val="0"/>
              </a:spcBef>
              <a:spcAft>
                <a:spcPts val="0"/>
              </a:spcAft>
              <a:buClrTx/>
              <a:buSzTx/>
              <a:buFontTx/>
              <a:buNone/>
              <a:tabLst/>
              <a:defRPr/>
            </a:pPr>
            <a:r>
              <a:rPr kumimoji="0" lang="zh-CN" altLang="en-US" sz="2000" b="1" i="0" u="none" strike="noStrike" kern="1200" cap="none" spc="300" normalizeH="0" baseline="0" noProof="0" dirty="0">
                <a:ln>
                  <a:noFill/>
                </a:ln>
                <a:solidFill>
                  <a:srgbClr val="1AA3AA"/>
                </a:solidFill>
                <a:effectLst/>
                <a:uLnTx/>
                <a:uFillTx/>
                <a:latin typeface="微软雅黑" panose="020B0503020204020204" pitchFamily="34" charset="-122"/>
                <a:ea typeface="微软雅黑" panose="020B0503020204020204" pitchFamily="34" charset="-122"/>
              </a:rPr>
              <a:t>认知情境</a:t>
            </a:r>
          </a:p>
        </p:txBody>
      </p:sp>
      <p:cxnSp>
        <p:nvCxnSpPr>
          <p:cNvPr id="47" name="直接连接符 46"/>
          <p:cNvCxnSpPr/>
          <p:nvPr>
            <p:custDataLst>
              <p:tags r:id="rId18"/>
            </p:custDataLst>
          </p:nvPr>
        </p:nvCxnSpPr>
        <p:spPr>
          <a:xfrm>
            <a:off x="6695450" y="5563097"/>
            <a:ext cx="936018" cy="0"/>
          </a:xfrm>
          <a:prstGeom prst="line">
            <a:avLst/>
          </a:prstGeom>
          <a:ln>
            <a:solidFill>
              <a:srgbClr val="000000">
                <a:lumMod val="20000"/>
                <a:lumOff val="80000"/>
              </a:srgbClr>
            </a:solidFill>
          </a:ln>
        </p:spPr>
        <p:style>
          <a:lnRef idx="1">
            <a:srgbClr val="1F74AD"/>
          </a:lnRef>
          <a:fillRef idx="0">
            <a:srgbClr val="1F74AD"/>
          </a:fillRef>
          <a:effectRef idx="0">
            <a:srgbClr val="1F74AD"/>
          </a:effectRef>
          <a:fontRef idx="minor">
            <a:srgbClr val="000000"/>
          </a:fontRef>
        </p:style>
      </p:cxnSp>
      <p:sp>
        <p:nvSpPr>
          <p:cNvPr id="48" name="椭圆 47"/>
          <p:cNvSpPr/>
          <p:nvPr>
            <p:custDataLst>
              <p:tags r:id="rId19"/>
            </p:custDataLst>
          </p:nvPr>
        </p:nvSpPr>
        <p:spPr>
          <a:xfrm>
            <a:off x="6038019" y="4113926"/>
            <a:ext cx="546137" cy="546137"/>
          </a:xfrm>
          <a:prstGeom prst="ellipse">
            <a:avLst/>
          </a:prstGeom>
          <a:solidFill>
            <a:srgbClr val="1AA3AA"/>
          </a:solidFill>
          <a:ln w="38100">
            <a:solidFill>
              <a:sysClr val="window" lastClr="FFFFFF"/>
            </a:solid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sz="1800" b="0" i="0" u="none" strike="noStrike" kern="120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36" name="任意多边形 20"/>
          <p:cNvSpPr/>
          <p:nvPr>
            <p:custDataLst>
              <p:tags r:id="rId20"/>
            </p:custDataLst>
          </p:nvPr>
        </p:nvSpPr>
        <p:spPr bwMode="auto">
          <a:xfrm>
            <a:off x="6150849" y="4232656"/>
            <a:ext cx="320477" cy="308677"/>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ysClr val="window" lastClr="FFFFFF"/>
          </a:solidFill>
          <a:ln>
            <a:noFill/>
          </a:ln>
        </p:spPr>
        <p:txBody>
          <a:bodyPr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cxnSp>
        <p:nvCxnSpPr>
          <p:cNvPr id="50" name="直接连接符 49"/>
          <p:cNvCxnSpPr/>
          <p:nvPr>
            <p:custDataLst>
              <p:tags r:id="rId21"/>
            </p:custDataLst>
          </p:nvPr>
        </p:nvCxnSpPr>
        <p:spPr>
          <a:xfrm flipH="1">
            <a:off x="6692918" y="4406860"/>
            <a:ext cx="941081" cy="0"/>
          </a:xfrm>
          <a:prstGeom prst="line">
            <a:avLst/>
          </a:prstGeom>
          <a:ln>
            <a:solidFill>
              <a:srgbClr val="000000">
                <a:lumMod val="20000"/>
                <a:lumOff val="80000"/>
              </a:srgbClr>
            </a:solidFill>
          </a:ln>
        </p:spPr>
        <p:style>
          <a:lnRef idx="1">
            <a:srgbClr val="1F74AD"/>
          </a:lnRef>
          <a:fillRef idx="0">
            <a:srgbClr val="1F74AD"/>
          </a:fillRef>
          <a:effectRef idx="0">
            <a:srgbClr val="1F74AD"/>
          </a:effectRef>
          <a:fontRef idx="minor">
            <a:srgbClr val="000000"/>
          </a:fontRef>
        </p:style>
      </p:cxnSp>
      <p:sp>
        <p:nvSpPr>
          <p:cNvPr id="53" name="iphone-and-ipad-tools-couple_36130"/>
          <p:cNvSpPr>
            <a:spLocks noChangeAspect="1"/>
          </p:cNvSpPr>
          <p:nvPr>
            <p:custDataLst>
              <p:tags r:id="rId22"/>
            </p:custDataLst>
          </p:nvPr>
        </p:nvSpPr>
        <p:spPr bwMode="auto">
          <a:xfrm>
            <a:off x="6160460" y="5377143"/>
            <a:ext cx="268792" cy="322690"/>
          </a:xfrm>
          <a:custGeom>
            <a:avLst/>
            <a:gdLst>
              <a:gd name="connsiteX0" fmla="*/ 374494 w 491666"/>
              <a:gd name="connsiteY0" fmla="*/ 544612 h 590254"/>
              <a:gd name="connsiteX1" fmla="*/ 360593 w 491666"/>
              <a:gd name="connsiteY1" fmla="*/ 558503 h 590254"/>
              <a:gd name="connsiteX2" fmla="*/ 374494 w 491666"/>
              <a:gd name="connsiteY2" fmla="*/ 572394 h 590254"/>
              <a:gd name="connsiteX3" fmla="*/ 388396 w 491666"/>
              <a:gd name="connsiteY3" fmla="*/ 558503 h 590254"/>
              <a:gd name="connsiteX4" fmla="*/ 374494 w 491666"/>
              <a:gd name="connsiteY4" fmla="*/ 544612 h 590254"/>
              <a:gd name="connsiteX5" fmla="*/ 179843 w 491666"/>
              <a:gd name="connsiteY5" fmla="*/ 458270 h 590254"/>
              <a:gd name="connsiteX6" fmla="*/ 162951 w 491666"/>
              <a:gd name="connsiteY6" fmla="*/ 475133 h 590254"/>
              <a:gd name="connsiteX7" fmla="*/ 179843 w 491666"/>
              <a:gd name="connsiteY7" fmla="*/ 491996 h 590254"/>
              <a:gd name="connsiteX8" fmla="*/ 196734 w 491666"/>
              <a:gd name="connsiteY8" fmla="*/ 475133 h 590254"/>
              <a:gd name="connsiteX9" fmla="*/ 179843 w 491666"/>
              <a:gd name="connsiteY9" fmla="*/ 458270 h 590254"/>
              <a:gd name="connsiteX10" fmla="*/ 289098 w 491666"/>
              <a:gd name="connsiteY10" fmla="*/ 245952 h 590254"/>
              <a:gd name="connsiteX11" fmla="*/ 289098 w 491666"/>
              <a:gd name="connsiteY11" fmla="*/ 525759 h 590254"/>
              <a:gd name="connsiteX12" fmla="*/ 452940 w 491666"/>
              <a:gd name="connsiteY12" fmla="*/ 524767 h 590254"/>
              <a:gd name="connsiteX13" fmla="*/ 452940 w 491666"/>
              <a:gd name="connsiteY13" fmla="*/ 245952 h 590254"/>
              <a:gd name="connsiteX14" fmla="*/ 341726 w 491666"/>
              <a:gd name="connsiteY14" fmla="*/ 220154 h 590254"/>
              <a:gd name="connsiteX15" fmla="*/ 341726 w 491666"/>
              <a:gd name="connsiteY15" fmla="*/ 226107 h 590254"/>
              <a:gd name="connsiteX16" fmla="*/ 411235 w 491666"/>
              <a:gd name="connsiteY16" fmla="*/ 226107 h 590254"/>
              <a:gd name="connsiteX17" fmla="*/ 411235 w 491666"/>
              <a:gd name="connsiteY17" fmla="*/ 220154 h 590254"/>
              <a:gd name="connsiteX18" fmla="*/ 376480 w 491666"/>
              <a:gd name="connsiteY18" fmla="*/ 201302 h 590254"/>
              <a:gd name="connsiteX19" fmla="*/ 370523 w 491666"/>
              <a:gd name="connsiteY19" fmla="*/ 207255 h 590254"/>
              <a:gd name="connsiteX20" fmla="*/ 376480 w 491666"/>
              <a:gd name="connsiteY20" fmla="*/ 212216 h 590254"/>
              <a:gd name="connsiteX21" fmla="*/ 382438 w 491666"/>
              <a:gd name="connsiteY21" fmla="*/ 207255 h 590254"/>
              <a:gd name="connsiteX22" fmla="*/ 376480 w 491666"/>
              <a:gd name="connsiteY22" fmla="*/ 201302 h 590254"/>
              <a:gd name="connsiteX23" fmla="*/ 250372 w 491666"/>
              <a:gd name="connsiteY23" fmla="*/ 184434 h 590254"/>
              <a:gd name="connsiteX24" fmla="*/ 491666 w 491666"/>
              <a:gd name="connsiteY24" fmla="*/ 184434 h 590254"/>
              <a:gd name="connsiteX25" fmla="*/ 491666 w 491666"/>
              <a:gd name="connsiteY25" fmla="*/ 590254 h 590254"/>
              <a:gd name="connsiteX26" fmla="*/ 250372 w 491666"/>
              <a:gd name="connsiteY26" fmla="*/ 590254 h 590254"/>
              <a:gd name="connsiteX27" fmla="*/ 0 w 491666"/>
              <a:gd name="connsiteY27" fmla="*/ 0 h 590254"/>
              <a:gd name="connsiteX28" fmla="*/ 345775 w 491666"/>
              <a:gd name="connsiteY28" fmla="*/ 0 h 590254"/>
              <a:gd name="connsiteX29" fmla="*/ 345775 w 491666"/>
              <a:gd name="connsiteY29" fmla="*/ 157716 h 590254"/>
              <a:gd name="connsiteX30" fmla="*/ 296095 w 491666"/>
              <a:gd name="connsiteY30" fmla="*/ 157716 h 590254"/>
              <a:gd name="connsiteX31" fmla="*/ 296095 w 491666"/>
              <a:gd name="connsiteY31" fmla="*/ 49596 h 590254"/>
              <a:gd name="connsiteX32" fmla="*/ 49680 w 491666"/>
              <a:gd name="connsiteY32" fmla="*/ 49596 h 590254"/>
              <a:gd name="connsiteX33" fmla="*/ 49680 w 491666"/>
              <a:gd name="connsiteY33" fmla="*/ 431488 h 590254"/>
              <a:gd name="connsiteX34" fmla="*/ 225549 w 491666"/>
              <a:gd name="connsiteY34" fmla="*/ 431488 h 590254"/>
              <a:gd name="connsiteX35" fmla="*/ 225549 w 491666"/>
              <a:gd name="connsiteY35" fmla="*/ 517786 h 590254"/>
              <a:gd name="connsiteX36" fmla="*/ 0 w 491666"/>
              <a:gd name="connsiteY36" fmla="*/ 517786 h 590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91666" h="590254">
                <a:moveTo>
                  <a:pt x="374494" y="544612"/>
                </a:moveTo>
                <a:cubicBezTo>
                  <a:pt x="366551" y="544612"/>
                  <a:pt x="360593" y="551557"/>
                  <a:pt x="360593" y="558503"/>
                </a:cubicBezTo>
                <a:cubicBezTo>
                  <a:pt x="360593" y="566441"/>
                  <a:pt x="366551" y="572394"/>
                  <a:pt x="374494" y="572394"/>
                </a:cubicBezTo>
                <a:cubicBezTo>
                  <a:pt x="381445" y="572394"/>
                  <a:pt x="388396" y="566441"/>
                  <a:pt x="388396" y="558503"/>
                </a:cubicBezTo>
                <a:cubicBezTo>
                  <a:pt x="388396" y="551557"/>
                  <a:pt x="381445" y="544612"/>
                  <a:pt x="374494" y="544612"/>
                </a:cubicBezTo>
                <a:close/>
                <a:moveTo>
                  <a:pt x="179843" y="458270"/>
                </a:moveTo>
                <a:cubicBezTo>
                  <a:pt x="170900" y="458270"/>
                  <a:pt x="162951" y="466206"/>
                  <a:pt x="162951" y="475133"/>
                </a:cubicBezTo>
                <a:cubicBezTo>
                  <a:pt x="162951" y="484060"/>
                  <a:pt x="170900" y="491996"/>
                  <a:pt x="179843" y="491996"/>
                </a:cubicBezTo>
                <a:cubicBezTo>
                  <a:pt x="189779" y="491996"/>
                  <a:pt x="196734" y="484060"/>
                  <a:pt x="196734" y="475133"/>
                </a:cubicBezTo>
                <a:cubicBezTo>
                  <a:pt x="196734" y="466206"/>
                  <a:pt x="189779" y="458270"/>
                  <a:pt x="179843" y="458270"/>
                </a:cubicBezTo>
                <a:close/>
                <a:moveTo>
                  <a:pt x="289098" y="245952"/>
                </a:moveTo>
                <a:lnTo>
                  <a:pt x="289098" y="525759"/>
                </a:lnTo>
                <a:cubicBezTo>
                  <a:pt x="319881" y="525759"/>
                  <a:pt x="390382" y="525759"/>
                  <a:pt x="452940" y="524767"/>
                </a:cubicBezTo>
                <a:lnTo>
                  <a:pt x="452940" y="245952"/>
                </a:lnTo>
                <a:close/>
                <a:moveTo>
                  <a:pt x="341726" y="220154"/>
                </a:moveTo>
                <a:lnTo>
                  <a:pt x="341726" y="226107"/>
                </a:lnTo>
                <a:lnTo>
                  <a:pt x="411235" y="226107"/>
                </a:lnTo>
                <a:lnTo>
                  <a:pt x="411235" y="220154"/>
                </a:lnTo>
                <a:close/>
                <a:moveTo>
                  <a:pt x="376480" y="201302"/>
                </a:moveTo>
                <a:cubicBezTo>
                  <a:pt x="373501" y="201302"/>
                  <a:pt x="370523" y="203286"/>
                  <a:pt x="370523" y="207255"/>
                </a:cubicBezTo>
                <a:cubicBezTo>
                  <a:pt x="370523" y="210232"/>
                  <a:pt x="373501" y="212216"/>
                  <a:pt x="376480" y="212216"/>
                </a:cubicBezTo>
                <a:cubicBezTo>
                  <a:pt x="379459" y="212216"/>
                  <a:pt x="382438" y="210232"/>
                  <a:pt x="382438" y="207255"/>
                </a:cubicBezTo>
                <a:cubicBezTo>
                  <a:pt x="382438" y="203286"/>
                  <a:pt x="379459" y="201302"/>
                  <a:pt x="376480" y="201302"/>
                </a:cubicBezTo>
                <a:close/>
                <a:moveTo>
                  <a:pt x="250372" y="184434"/>
                </a:moveTo>
                <a:lnTo>
                  <a:pt x="491666" y="184434"/>
                </a:lnTo>
                <a:lnTo>
                  <a:pt x="491666" y="590254"/>
                </a:lnTo>
                <a:lnTo>
                  <a:pt x="250372" y="590254"/>
                </a:lnTo>
                <a:close/>
                <a:moveTo>
                  <a:pt x="0" y="0"/>
                </a:moveTo>
                <a:lnTo>
                  <a:pt x="345775" y="0"/>
                </a:lnTo>
                <a:lnTo>
                  <a:pt x="345775" y="157716"/>
                </a:lnTo>
                <a:lnTo>
                  <a:pt x="296095" y="157716"/>
                </a:lnTo>
                <a:lnTo>
                  <a:pt x="296095" y="49596"/>
                </a:lnTo>
                <a:lnTo>
                  <a:pt x="49680" y="49596"/>
                </a:lnTo>
                <a:lnTo>
                  <a:pt x="49680" y="431488"/>
                </a:lnTo>
                <a:lnTo>
                  <a:pt x="225549" y="431488"/>
                </a:lnTo>
                <a:lnTo>
                  <a:pt x="225549" y="517786"/>
                </a:lnTo>
                <a:lnTo>
                  <a:pt x="0" y="517786"/>
                </a:lnTo>
                <a:close/>
              </a:path>
            </a:pathLst>
          </a:custGeom>
          <a:solidFill>
            <a:sysClr val="window" lastClr="FFFFFF"/>
          </a:solidFill>
          <a:ln>
            <a:noFill/>
          </a:ln>
        </p:spPr>
        <p:txBody>
          <a:bodyPr/>
          <a:lstStyle/>
          <a:p>
            <a:endParaRPr lang="zh-CN" altLang="en-US"/>
          </a:p>
        </p:txBody>
      </p:sp>
      <p:sp>
        <p:nvSpPr>
          <p:cNvPr id="55" name="文本框 54"/>
          <p:cNvSpPr txBox="1"/>
          <p:nvPr>
            <p:custDataLst>
              <p:tags r:id="rId23"/>
            </p:custDataLst>
          </p:nvPr>
        </p:nvSpPr>
        <p:spPr>
          <a:xfrm>
            <a:off x="7904849" y="2917430"/>
            <a:ext cx="3115905" cy="477661"/>
          </a:xfrm>
          <a:prstGeom prst="rect">
            <a:avLst/>
          </a:prstGeom>
          <a:noFill/>
        </p:spPr>
        <p:txBody>
          <a:bodyPr wrap="square" lIns="90000" tIns="46800" rIns="90000" bIns="0" anchor="b">
            <a:noAutofit/>
          </a:bodyPr>
          <a:lstStyle>
            <a:defPPr>
              <a:defRPr lang="zh-CN"/>
            </a:defPPr>
            <a:lvl1pPr lvl="0" defTabSz="913765">
              <a:lnSpc>
                <a:spcPct val="140000"/>
              </a:lnSpc>
              <a:spcBef>
                <a:spcPct val="0"/>
              </a:spcBef>
              <a:defRPr sz="1600" b="1">
                <a:solidFill>
                  <a:srgbClr val="1F74AD"/>
                </a:solidFill>
                <a:latin typeface="Arial" panose="020B0604020202090204" pitchFamily="34" charset="0"/>
                <a:ea typeface="微软雅黑" panose="020B0503020204020204" pitchFamily="34" charset="-122"/>
                <a:cs typeface="+mn-ea"/>
              </a:defRPr>
            </a:lvl1pPr>
          </a:lstStyle>
          <a:p>
            <a:pPr marL="0" marR="0" lvl="0" indent="0" algn="l" defTabSz="913765" rtl="0" eaLnBrk="1" fontAlgn="auto" latinLnBrk="0" hangingPunct="1">
              <a:lnSpc>
                <a:spcPct val="120000"/>
              </a:lnSpc>
              <a:spcBef>
                <a:spcPct val="0"/>
              </a:spcBef>
              <a:spcAft>
                <a:spcPts val="0"/>
              </a:spcAft>
              <a:buClrTx/>
              <a:buSzTx/>
              <a:buFontTx/>
              <a:buNone/>
              <a:tabLst/>
              <a:defRPr/>
            </a:pPr>
            <a:r>
              <a:rPr kumimoji="0" lang="zh-CN" altLang="en-US" sz="2000" b="1" i="0" u="none" strike="noStrike" kern="1200" cap="none" spc="300" normalizeH="0" baseline="0" noProof="0" dirty="0">
                <a:ln>
                  <a:noFill/>
                </a:ln>
                <a:solidFill>
                  <a:srgbClr val="3498DB"/>
                </a:solidFill>
                <a:effectLst/>
                <a:uLnTx/>
                <a:uFillTx/>
                <a:latin typeface="微软雅黑" panose="020B0503020204020204" pitchFamily="34" charset="-122"/>
                <a:ea typeface="微软雅黑" panose="020B0503020204020204" pitchFamily="34" charset="-122"/>
              </a:rPr>
              <a:t>认知对象</a:t>
            </a:r>
          </a:p>
        </p:txBody>
      </p:sp>
      <p:cxnSp>
        <p:nvCxnSpPr>
          <p:cNvPr id="37" name="直接连接符 36"/>
          <p:cNvCxnSpPr/>
          <p:nvPr>
            <p:custDataLst>
              <p:tags r:id="rId24"/>
            </p:custDataLst>
          </p:nvPr>
        </p:nvCxnSpPr>
        <p:spPr>
          <a:xfrm>
            <a:off x="5569818" y="2079717"/>
            <a:ext cx="0" cy="3483380"/>
          </a:xfrm>
          <a:prstGeom prst="line">
            <a:avLst/>
          </a:prstGeom>
          <a:ln>
            <a:solidFill>
              <a:sysClr val="window" lastClr="FFFFFF">
                <a:lumMod val="85000"/>
              </a:sysClr>
            </a:solidFill>
          </a:ln>
        </p:spPr>
        <p:style>
          <a:lnRef idx="1">
            <a:srgbClr val="1F74AD"/>
          </a:lnRef>
          <a:fillRef idx="0">
            <a:srgbClr val="1F74AD"/>
          </a:fillRef>
          <a:effectRef idx="0">
            <a:srgbClr val="1F74AD"/>
          </a:effectRef>
          <a:fontRef idx="minor">
            <a:srgbClr val="000000"/>
          </a:fontRef>
        </p:style>
      </p:cxnSp>
      <p:sp>
        <p:nvSpPr>
          <p:cNvPr id="40" name="文本框 39"/>
          <p:cNvSpPr txBox="1"/>
          <p:nvPr/>
        </p:nvSpPr>
        <p:spPr>
          <a:xfrm>
            <a:off x="2224405" y="2268220"/>
            <a:ext cx="551815" cy="3556000"/>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a:ln>
                  <a:noFill/>
                </a:ln>
                <a:solidFill>
                  <a:srgbClr val="ED7D31"/>
                </a:solidFill>
                <a:effectLst/>
                <a:uLnTx/>
                <a:uFillTx/>
                <a:latin typeface="微软雅黑" panose="020B0503020204020204" pitchFamily="34" charset="-122"/>
                <a:ea typeface="微软雅黑" panose="020B0503020204020204" pitchFamily="34" charset="-122"/>
                <a:cs typeface="+mn-cs"/>
              </a:rPr>
              <a:t>影响社会认知的因素</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p:cNvSpPr txBox="1"/>
          <p:nvPr>
            <p:custDataLst>
              <p:tags r:id="rId1"/>
            </p:custDataLst>
          </p:nvPr>
        </p:nvSpPr>
        <p:spPr>
          <a:xfrm>
            <a:off x="732790" y="1880235"/>
            <a:ext cx="5511165" cy="369252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2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宋体" panose="02010600030101010101" pitchFamily="2" charset="-122"/>
                <a:sym typeface="+mn-ea"/>
              </a:rPr>
              <a:t>（一）既往经验</a:t>
            </a:r>
            <a:endParaRPr kumimoji="0" lang="en-US" altLang="zh-CN" sz="22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2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宋体" panose="02010600030101010101" pitchFamily="2" charset="-122"/>
                <a:sym typeface="+mn-ea"/>
              </a:rPr>
              <a:t>（二）价值观</a:t>
            </a:r>
            <a:endParaRPr kumimoji="0" lang="en-US" altLang="zh-CN" sz="22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2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宋体" panose="02010600030101010101" pitchFamily="2" charset="-122"/>
                <a:sym typeface="+mn-ea"/>
              </a:rPr>
              <a:t>（三）情感状态</a:t>
            </a:r>
            <a:endPar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288290" marR="0" lvl="0" indent="0" algn="just" defTabSz="914400" rtl="0" eaLnBrk="1" fontAlgn="auto" latinLnBrk="0" hangingPunct="1">
              <a:lnSpc>
                <a:spcPct val="150000"/>
              </a:lnSpc>
              <a:spcBef>
                <a:spcPts val="0"/>
              </a:spcBef>
              <a:spcAft>
                <a:spcPts val="0"/>
              </a:spcAft>
              <a:buClrTx/>
              <a:buSzTx/>
              <a:buFont typeface="Wingdings" panose="05000000000000000000" charset="0"/>
              <a:buChar char=""/>
              <a:tabLst/>
              <a:defRPr/>
            </a:pPr>
            <a:r>
              <a:rPr kumimoji="0" lang="en-US" altLang="zh-CN" sz="1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从20世纪80年代中期开始，社会认知研究从“冷”取向转向了“暖”取向，即从研究“单纯”的认知转向了研究带有情绪、动机的认知，该研究主要集中在</a:t>
            </a:r>
            <a:r>
              <a:rPr kumimoji="0" lang="en-US" altLang="zh-CN" sz="18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社会判断</a:t>
            </a:r>
            <a:r>
              <a:rPr kumimoji="0" lang="en-US" altLang="zh-CN" sz="1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和</a:t>
            </a:r>
            <a:r>
              <a:rPr kumimoji="0" lang="en-US" altLang="zh-CN" sz="18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认知策略</a:t>
            </a:r>
            <a:r>
              <a:rPr kumimoji="0" lang="en-US" altLang="zh-CN" sz="1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两方面。</a:t>
            </a:r>
            <a:endPar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144145" marR="0" lvl="0" indent="0" algn="just" defTabSz="914400" rtl="0" eaLnBrk="1" fontAlgn="auto" latinLnBrk="0" hangingPunct="1">
              <a:lnSpc>
                <a:spcPct val="15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A5A5A5">
                  <a:lumMod val="75000"/>
                </a:srgbClr>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733099" y="768022"/>
            <a:ext cx="926894" cy="540585"/>
            <a:chOff x="620553" y="1178992"/>
            <a:chExt cx="1806046" cy="1053325"/>
          </a:xfrm>
        </p:grpSpPr>
        <p:sp>
          <p:nvSpPr>
            <p:cNvPr id="6" name="菱形 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8" name="矩形 7"/>
          <p:cNvSpPr/>
          <p:nvPr/>
        </p:nvSpPr>
        <p:spPr>
          <a:xfrm>
            <a:off x="1884751" y="807481"/>
            <a:ext cx="1710055" cy="4603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一、认知者</a:t>
            </a:r>
          </a:p>
        </p:txBody>
      </p:sp>
      <p:grpSp>
        <p:nvGrpSpPr>
          <p:cNvPr id="9" name="组合 8"/>
          <p:cNvGrpSpPr/>
          <p:nvPr/>
        </p:nvGrpSpPr>
        <p:grpSpPr>
          <a:xfrm>
            <a:off x="193236" y="520140"/>
            <a:ext cx="13446782" cy="6585572"/>
            <a:chOff x="204811" y="126601"/>
            <a:chExt cx="13446782" cy="6585572"/>
          </a:xfrm>
        </p:grpSpPr>
        <p:cxnSp>
          <p:nvCxnSpPr>
            <p:cNvPr id="10" name="直接连接符 9"/>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1" name="直接连接符 10"/>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3"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rPr>
                <a:t>第五章</a:t>
              </a:r>
            </a:p>
          </p:txBody>
        </p:sp>
        <p:grpSp>
          <p:nvGrpSpPr>
            <p:cNvPr id="14" name="组合 13"/>
            <p:cNvGrpSpPr/>
            <p:nvPr/>
          </p:nvGrpSpPr>
          <p:grpSpPr>
            <a:xfrm>
              <a:off x="204811" y="126601"/>
              <a:ext cx="1966889" cy="305197"/>
              <a:chOff x="306410" y="1828002"/>
              <a:chExt cx="5429253" cy="900955"/>
            </a:xfrm>
          </p:grpSpPr>
          <p:grpSp>
            <p:nvGrpSpPr>
              <p:cNvPr id="15" name="组合 14"/>
              <p:cNvGrpSpPr/>
              <p:nvPr/>
            </p:nvGrpSpPr>
            <p:grpSpPr>
              <a:xfrm>
                <a:off x="1438485" y="1828003"/>
                <a:ext cx="4297178" cy="900954"/>
                <a:chOff x="511385" y="2831303"/>
                <a:chExt cx="4297178" cy="900954"/>
              </a:xfrm>
            </p:grpSpPr>
            <p:grpSp>
              <p:nvGrpSpPr>
                <p:cNvPr id="17" name="组合 16"/>
                <p:cNvGrpSpPr/>
                <p:nvPr/>
              </p:nvGrpSpPr>
              <p:grpSpPr>
                <a:xfrm>
                  <a:off x="1643460" y="2831304"/>
                  <a:ext cx="3165103" cy="900953"/>
                  <a:chOff x="1643460" y="3128803"/>
                  <a:chExt cx="3165103" cy="900953"/>
                </a:xfrm>
                <a:solidFill>
                  <a:schemeClr val="accent2"/>
                </a:solidFill>
              </p:grpSpPr>
              <p:sp>
                <p:nvSpPr>
                  <p:cNvPr id="19" name="椭圆 18"/>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20" name="椭圆 19"/>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21" name="椭圆 20"/>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8" name="椭圆 17"/>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6" name="椭圆 15"/>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pic>
        <p:nvPicPr>
          <p:cNvPr id="2" name="图片 1" descr="难过"/>
          <p:cNvPicPr>
            <a:picLocks noChangeAspect="1"/>
          </p:cNvPicPr>
          <p:nvPr/>
        </p:nvPicPr>
        <p:blipFill>
          <a:blip r:embed="rId3" cstate="print"/>
          <a:stretch>
            <a:fillRect/>
          </a:stretch>
        </p:blipFill>
        <p:spPr>
          <a:xfrm>
            <a:off x="7536815" y="967740"/>
            <a:ext cx="3131185" cy="49218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p:cNvSpPr txBox="1"/>
          <p:nvPr>
            <p:custDataLst>
              <p:tags r:id="rId1"/>
            </p:custDataLst>
          </p:nvPr>
        </p:nvSpPr>
        <p:spPr>
          <a:xfrm>
            <a:off x="733099" y="1707137"/>
            <a:ext cx="8711984" cy="475424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认知对象的如下特点会对社会认知产生影响：</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2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宋体" panose="02010600030101010101" pitchFamily="2" charset="-122"/>
                <a:sym typeface="+mn-ea"/>
              </a:rPr>
              <a:t>（一）魅力</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构成个体魅力的因素既可以是</a:t>
            </a:r>
            <a:r>
              <a:rPr kumimoji="0" lang="zh-CN" altLang="en-US" sz="18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外表特征</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和</a:t>
            </a:r>
            <a:r>
              <a:rPr kumimoji="0" lang="zh-CN" altLang="en-US" sz="18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行为方式</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，也可以是内在的</a:t>
            </a:r>
            <a:r>
              <a:rPr kumimoji="0" lang="zh-CN" altLang="en-US" sz="18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性格特征</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endParaRPr kumimoji="0" lang="en-US" altLang="zh-CN" sz="1800" b="0" i="0" u="none" strike="noStrike" kern="1200" cap="none" spc="0" normalizeH="0" baseline="0" noProof="0" dirty="0">
              <a:ln>
                <a:noFill/>
              </a:ln>
              <a:solidFill>
                <a:srgbClr val="A5A5A5">
                  <a:lumMod val="75000"/>
                </a:srgbClr>
              </a:solidFill>
              <a:effectLst/>
              <a:uLnTx/>
              <a:uFillTx/>
              <a:latin typeface="微软雅黑" panose="020B0503020204020204" pitchFamily="34" charset="-122"/>
              <a:ea typeface="微软雅黑" panose="020B0503020204020204" pitchFamily="3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charset="0"/>
              <a:buChar char=""/>
              <a:tabLst/>
              <a:defRPr/>
            </a:pPr>
            <a:r>
              <a:rPr kumimoji="0" lang="en-US" altLang="zh-CN" sz="1800" b="0" i="0" u="none" strike="noStrike" kern="1200" cap="none" spc="0" normalizeH="0" baseline="0" noProof="0" dirty="0">
                <a:ln>
                  <a:noFill/>
                </a:ln>
                <a:solidFill>
                  <a:srgbClr val="A5A5A5">
                    <a:lumMod val="75000"/>
                  </a:srgbClr>
                </a:solidFill>
                <a:effectLst/>
                <a:uLnTx/>
                <a:uFillTx/>
                <a:latin typeface="微软雅黑" panose="020B0503020204020204" pitchFamily="34" charset="-122"/>
                <a:ea typeface="微软雅黑" panose="020B0503020204020204" pitchFamily="34" charset="-122"/>
                <a:cs typeface="+mn-cs"/>
              </a:rPr>
              <a:t>戴恩等人在实验中让被试通过外表魅力大不相同的人物的照片来判断每个人其他方面的特征。结果发现，在几乎所有的特征上（如人格的宜人性、职业状况、幸福等），有外表魅力的人都得到了最高评价，而缺乏外表魅力的人得到的评价最低。</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charset="0"/>
              <a:buChar char=""/>
              <a:tabLst/>
              <a:defRPr/>
            </a:pPr>
            <a:endParaRPr kumimoji="0" lang="en-US" altLang="zh-CN" sz="1800" b="0" i="0" u="none" strike="noStrike" kern="1200" cap="none" spc="0" normalizeH="0" baseline="0" noProof="0" dirty="0">
              <a:ln>
                <a:noFill/>
              </a:ln>
              <a:solidFill>
                <a:srgbClr val="A5A5A5">
                  <a:lumMod val="75000"/>
                </a:srgb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50000"/>
              </a:lnSpc>
              <a:spcBef>
                <a:spcPts val="0"/>
              </a:spcBef>
              <a:spcAft>
                <a:spcPts val="0"/>
              </a:spcAft>
              <a:buClrTx/>
              <a:buSzTx/>
              <a:buFont typeface="Wingdings" panose="05000000000000000000" charset="0"/>
              <a:buNone/>
              <a:tabLst/>
              <a:defRPr/>
            </a:pPr>
            <a:r>
              <a:rPr kumimoji="0" lang="zh-CN" altLang="en-US" sz="22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宋体" panose="02010600030101010101" pitchFamily="2" charset="-122"/>
              </a:rPr>
              <a:t>（二）身份角色</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50000"/>
              </a:lnSpc>
              <a:spcBef>
                <a:spcPts val="0"/>
              </a:spcBef>
              <a:spcAft>
                <a:spcPts val="0"/>
              </a:spcAft>
              <a:buClrTx/>
              <a:buSzTx/>
              <a:buFont typeface="Wingdings" panose="05000000000000000000" charset="0"/>
              <a:buNone/>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在一个社会中，我们对各个社会角色差不多会抱有共同的角色期望，因此如果我们知道某人的社会角色、社会地位，我们就会根据对该角色行为的预期，判断他可能具有怎样的人格特征。</a:t>
            </a:r>
          </a:p>
        </p:txBody>
      </p:sp>
      <p:grpSp>
        <p:nvGrpSpPr>
          <p:cNvPr id="5" name="组合 4"/>
          <p:cNvGrpSpPr/>
          <p:nvPr/>
        </p:nvGrpSpPr>
        <p:grpSpPr>
          <a:xfrm>
            <a:off x="733099" y="768022"/>
            <a:ext cx="926894" cy="540585"/>
            <a:chOff x="620553" y="1178992"/>
            <a:chExt cx="1806046" cy="1053325"/>
          </a:xfrm>
        </p:grpSpPr>
        <p:sp>
          <p:nvSpPr>
            <p:cNvPr id="6" name="菱形 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8" name="矩形 7"/>
          <p:cNvSpPr/>
          <p:nvPr/>
        </p:nvSpPr>
        <p:spPr>
          <a:xfrm>
            <a:off x="1884751" y="807481"/>
            <a:ext cx="2015490" cy="4603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二、认知对象</a:t>
            </a:r>
          </a:p>
        </p:txBody>
      </p:sp>
      <p:grpSp>
        <p:nvGrpSpPr>
          <p:cNvPr id="10" name="组合 9"/>
          <p:cNvGrpSpPr/>
          <p:nvPr/>
        </p:nvGrpSpPr>
        <p:grpSpPr>
          <a:xfrm>
            <a:off x="204811" y="126601"/>
            <a:ext cx="13446782" cy="6585572"/>
            <a:chOff x="204811" y="126601"/>
            <a:chExt cx="13446782" cy="6585572"/>
          </a:xfrm>
        </p:grpSpPr>
        <p:cxnSp>
          <p:nvCxnSpPr>
            <p:cNvPr id="12" name="直接连接符 11"/>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3" name="直接连接符 12"/>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4"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rPr>
                <a:t>第五章</a:t>
              </a:r>
            </a:p>
          </p:txBody>
        </p:sp>
        <p:grpSp>
          <p:nvGrpSpPr>
            <p:cNvPr id="15" name="组合 14"/>
            <p:cNvGrpSpPr/>
            <p:nvPr/>
          </p:nvGrpSpPr>
          <p:grpSpPr>
            <a:xfrm>
              <a:off x="204811" y="126601"/>
              <a:ext cx="1966889" cy="305197"/>
              <a:chOff x="306410" y="1828002"/>
              <a:chExt cx="5429253" cy="900955"/>
            </a:xfrm>
          </p:grpSpPr>
          <p:grpSp>
            <p:nvGrpSpPr>
              <p:cNvPr id="16" name="组合 15"/>
              <p:cNvGrpSpPr/>
              <p:nvPr/>
            </p:nvGrpSpPr>
            <p:grpSpPr>
              <a:xfrm>
                <a:off x="1438485" y="1828003"/>
                <a:ext cx="4297178" cy="900954"/>
                <a:chOff x="511385" y="2831303"/>
                <a:chExt cx="4297178" cy="900954"/>
              </a:xfrm>
            </p:grpSpPr>
            <p:grpSp>
              <p:nvGrpSpPr>
                <p:cNvPr id="18" name="组合 17"/>
                <p:cNvGrpSpPr/>
                <p:nvPr/>
              </p:nvGrpSpPr>
              <p:grpSpPr>
                <a:xfrm>
                  <a:off x="1643460" y="2831304"/>
                  <a:ext cx="3165103" cy="900953"/>
                  <a:chOff x="1643460" y="3128803"/>
                  <a:chExt cx="3165103" cy="900953"/>
                </a:xfrm>
                <a:solidFill>
                  <a:schemeClr val="accent2"/>
                </a:solidFill>
              </p:grpSpPr>
              <p:sp>
                <p:nvSpPr>
                  <p:cNvPr id="20" name="椭圆 19"/>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21" name="椭圆 20"/>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22" name="椭圆 21"/>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9" name="椭圆 18"/>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7" name="椭圆 16"/>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pic>
        <p:nvPicPr>
          <p:cNvPr id="3" name="图片 2" descr="小李子"/>
          <p:cNvPicPr>
            <a:picLocks noChangeAspect="1"/>
          </p:cNvPicPr>
          <p:nvPr/>
        </p:nvPicPr>
        <p:blipFill>
          <a:blip r:embed="rId3" cstate="print"/>
          <a:stretch>
            <a:fillRect/>
          </a:stretch>
        </p:blipFill>
        <p:spPr>
          <a:xfrm>
            <a:off x="9444990" y="1706880"/>
            <a:ext cx="2508885" cy="37642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75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p:cNvSpPr txBox="1"/>
          <p:nvPr>
            <p:custDataLst>
              <p:tags r:id="rId1"/>
            </p:custDataLst>
          </p:nvPr>
        </p:nvSpPr>
        <p:spPr>
          <a:xfrm>
            <a:off x="531387" y="2236707"/>
            <a:ext cx="5299918" cy="332295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sym typeface="+mn-ea"/>
              </a:rPr>
              <a:t>★对比效应</a:t>
            </a:r>
            <a:r>
              <a:rPr kumimoji="0" lang="en-US" altLang="zh-CN" sz="20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sym typeface="+mn-ea"/>
              </a:rPr>
              <a:t>&amp;</a:t>
            </a:r>
            <a:r>
              <a:rPr kumimoji="0" lang="zh-CN" altLang="en-US" sz="20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sym typeface="+mn-ea"/>
              </a:rPr>
              <a:t>同化效应</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charset="0"/>
              <a:buChar char=""/>
              <a:tabLst/>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对比效应：人们对认知对象的评价趋异于情境中的其他对象，夸大了他们之间的差异性。</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charset="0"/>
              <a:buChar char=""/>
              <a:tabLst/>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同化效应：人们对认知对象的评价趋同于情境中的其他对象，缩小了他们之间的差异性。</a:t>
            </a:r>
            <a:endParaRPr kumimoji="0" lang="en-US" altLang="zh-CN"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733099" y="576650"/>
            <a:ext cx="926894" cy="540585"/>
            <a:chOff x="620553" y="1178992"/>
            <a:chExt cx="1806046" cy="1053325"/>
          </a:xfrm>
        </p:grpSpPr>
        <p:sp>
          <p:nvSpPr>
            <p:cNvPr id="6" name="菱形 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8" name="矩形 7"/>
          <p:cNvSpPr/>
          <p:nvPr/>
        </p:nvSpPr>
        <p:spPr>
          <a:xfrm>
            <a:off x="2053558" y="613453"/>
            <a:ext cx="2015490" cy="4603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三、认知情境</a:t>
            </a:r>
          </a:p>
        </p:txBody>
      </p:sp>
      <p:cxnSp>
        <p:nvCxnSpPr>
          <p:cNvPr id="10" name="直接连接符 9"/>
          <p:cNvCxnSpPr/>
          <p:nvPr/>
        </p:nvCxnSpPr>
        <p:spPr>
          <a:xfrm>
            <a:off x="6045079" y="1880352"/>
            <a:ext cx="0" cy="4266976"/>
          </a:xfrm>
          <a:prstGeom prst="line">
            <a:avLst/>
          </a:prstGeom>
          <a:ln w="12700" cap="flat" cmpd="sng" algn="ctr">
            <a:solidFill>
              <a:schemeClr val="bg1">
                <a:lumMod val="75000"/>
              </a:schemeClr>
            </a:solidFill>
            <a:prstDash val="solid"/>
            <a:miter lim="800000"/>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204811" y="126601"/>
            <a:ext cx="13446782" cy="6585572"/>
            <a:chOff x="204811" y="126601"/>
            <a:chExt cx="13446782" cy="6585572"/>
          </a:xfrm>
        </p:grpSpPr>
        <p:cxnSp>
          <p:nvCxnSpPr>
            <p:cNvPr id="13" name="直接连接符 12"/>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4" name="直接连接符 13"/>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5"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rPr>
                <a:t>第五章</a:t>
              </a:r>
            </a:p>
          </p:txBody>
        </p:sp>
        <p:grpSp>
          <p:nvGrpSpPr>
            <p:cNvPr id="16" name="组合 15"/>
            <p:cNvGrpSpPr/>
            <p:nvPr/>
          </p:nvGrpSpPr>
          <p:grpSpPr>
            <a:xfrm>
              <a:off x="204811" y="126601"/>
              <a:ext cx="1966889" cy="305197"/>
              <a:chOff x="306410" y="1828002"/>
              <a:chExt cx="5429253" cy="900955"/>
            </a:xfrm>
          </p:grpSpPr>
          <p:grpSp>
            <p:nvGrpSpPr>
              <p:cNvPr id="17" name="组合 16"/>
              <p:cNvGrpSpPr/>
              <p:nvPr/>
            </p:nvGrpSpPr>
            <p:grpSpPr>
              <a:xfrm>
                <a:off x="1438485" y="1828003"/>
                <a:ext cx="4297178" cy="900954"/>
                <a:chOff x="511385" y="2831303"/>
                <a:chExt cx="4297178" cy="900954"/>
              </a:xfrm>
            </p:grpSpPr>
            <p:grpSp>
              <p:nvGrpSpPr>
                <p:cNvPr id="19" name="组合 18"/>
                <p:cNvGrpSpPr/>
                <p:nvPr/>
              </p:nvGrpSpPr>
              <p:grpSpPr>
                <a:xfrm>
                  <a:off x="1643460" y="2831304"/>
                  <a:ext cx="3165103" cy="900953"/>
                  <a:chOff x="1643460" y="3128803"/>
                  <a:chExt cx="3165103" cy="900953"/>
                </a:xfrm>
                <a:solidFill>
                  <a:schemeClr val="accent2"/>
                </a:solidFill>
              </p:grpSpPr>
              <p:sp>
                <p:nvSpPr>
                  <p:cNvPr id="21" name="椭圆 20"/>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22" name="椭圆 21"/>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23" name="椭圆 22"/>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20" name="椭圆 19"/>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8" name="椭圆 17"/>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sp>
        <p:nvSpPr>
          <p:cNvPr id="9" name="PA_文本框 3"/>
          <p:cNvSpPr txBox="1"/>
          <p:nvPr>
            <p:custDataLst>
              <p:tags r:id="rId2"/>
            </p:custDataLst>
          </p:nvPr>
        </p:nvSpPr>
        <p:spPr>
          <a:xfrm>
            <a:off x="6498482" y="2721847"/>
            <a:ext cx="5299918" cy="235331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人们在较低层次加工有关他人的信息时往往会发生同化效应；而人们追求准确性并对目标人物的行为信息作系统、深度的加工时，同化效应不大可能发生。</a:t>
            </a:r>
            <a:endParaRPr kumimoji="0" sz="20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75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5600"/>
                            </p:stCondLst>
                            <p:childTnLst>
                              <p:par>
                                <p:cTn id="13" presetID="16" presetClass="entr" presetSubtype="42"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outHorizontal)">
                                      <p:cBhvr>
                                        <p:cTn id="15" dur="500"/>
                                        <p:tgtEl>
                                          <p:spTgt spid="10"/>
                                        </p:tgtEl>
                                      </p:cBhvr>
                                    </p:animEffect>
                                  </p:childTnLst>
                                </p:cTn>
                              </p:par>
                            </p:childTnLst>
                          </p:cTn>
                        </p:par>
                        <p:par>
                          <p:cTn id="16" fill="hold">
                            <p:stCondLst>
                              <p:cond delay="6100"/>
                            </p:stCondLst>
                            <p:childTnLst>
                              <p:par>
                                <p:cTn id="17" presetID="10" presetClass="entr" presetSubtype="0" fill="hold" grpId="0" nodeType="afterEffect">
                                  <p:stCondLst>
                                    <p:cond delay="0"/>
                                  </p:stCondLst>
                                  <p:iterate type="wd">
                                    <p:tmPct val="10000"/>
                                  </p:iterate>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733099" y="768022"/>
            <a:ext cx="926894" cy="540585"/>
            <a:chOff x="620553" y="1178992"/>
            <a:chExt cx="1806046" cy="1053325"/>
          </a:xfrm>
        </p:grpSpPr>
        <p:sp>
          <p:nvSpPr>
            <p:cNvPr id="6" name="菱形 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8" name="矩形 7"/>
          <p:cNvSpPr/>
          <p:nvPr/>
        </p:nvSpPr>
        <p:spPr>
          <a:xfrm>
            <a:off x="1884751" y="807481"/>
            <a:ext cx="2264410" cy="4603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sym typeface="+mn-ea"/>
              </a:rPr>
              <a:t>★</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四、认知偏差</a:t>
            </a:r>
          </a:p>
        </p:txBody>
      </p:sp>
      <p:grpSp>
        <p:nvGrpSpPr>
          <p:cNvPr id="11" name="组合 10"/>
          <p:cNvGrpSpPr/>
          <p:nvPr/>
        </p:nvGrpSpPr>
        <p:grpSpPr>
          <a:xfrm>
            <a:off x="204811" y="126601"/>
            <a:ext cx="13446782" cy="6585572"/>
            <a:chOff x="204811" y="126601"/>
            <a:chExt cx="13446782" cy="6585572"/>
          </a:xfrm>
        </p:grpSpPr>
        <p:cxnSp>
          <p:nvCxnSpPr>
            <p:cNvPr id="12" name="直接连接符 11"/>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3" name="直接连接符 12"/>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4"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rPr>
                <a:t>第五章</a:t>
              </a:r>
            </a:p>
          </p:txBody>
        </p:sp>
        <p:grpSp>
          <p:nvGrpSpPr>
            <p:cNvPr id="15" name="组合 14"/>
            <p:cNvGrpSpPr/>
            <p:nvPr/>
          </p:nvGrpSpPr>
          <p:grpSpPr>
            <a:xfrm>
              <a:off x="204811" y="126601"/>
              <a:ext cx="1966889" cy="305197"/>
              <a:chOff x="306410" y="1828002"/>
              <a:chExt cx="5429253" cy="900955"/>
            </a:xfrm>
          </p:grpSpPr>
          <p:grpSp>
            <p:nvGrpSpPr>
              <p:cNvPr id="16" name="组合 15"/>
              <p:cNvGrpSpPr/>
              <p:nvPr/>
            </p:nvGrpSpPr>
            <p:grpSpPr>
              <a:xfrm>
                <a:off x="1438485" y="1828003"/>
                <a:ext cx="4297178" cy="900954"/>
                <a:chOff x="511385" y="2831303"/>
                <a:chExt cx="4297178" cy="900954"/>
              </a:xfrm>
            </p:grpSpPr>
            <p:grpSp>
              <p:nvGrpSpPr>
                <p:cNvPr id="18" name="组合 17"/>
                <p:cNvGrpSpPr/>
                <p:nvPr/>
              </p:nvGrpSpPr>
              <p:grpSpPr>
                <a:xfrm>
                  <a:off x="1643460" y="2831304"/>
                  <a:ext cx="3165103" cy="900953"/>
                  <a:chOff x="1643460" y="3128803"/>
                  <a:chExt cx="3165103" cy="900953"/>
                </a:xfrm>
                <a:solidFill>
                  <a:schemeClr val="accent2"/>
                </a:solidFill>
              </p:grpSpPr>
              <p:sp>
                <p:nvSpPr>
                  <p:cNvPr id="20" name="椭圆 19"/>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21" name="椭圆 20"/>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22" name="椭圆 21"/>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9" name="椭圆 18"/>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7" name="椭圆 16"/>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sp>
        <p:nvSpPr>
          <p:cNvPr id="559" name="任意多边形 558"/>
          <p:cNvSpPr/>
          <p:nvPr>
            <p:custDataLst>
              <p:tags r:id="rId1"/>
            </p:custDataLst>
          </p:nvPr>
        </p:nvSpPr>
        <p:spPr>
          <a:xfrm rot="16200000">
            <a:off x="4544779" y="3185612"/>
            <a:ext cx="853513" cy="962609"/>
          </a:xfrm>
          <a:custGeom>
            <a:avLst/>
            <a:gdLst>
              <a:gd name="connsiteX0" fmla="*/ 333697 w 667195"/>
              <a:gd name="connsiteY0" fmla="*/ 0 h 752475"/>
              <a:gd name="connsiteX1" fmla="*/ 339850 w 667195"/>
              <a:gd name="connsiteY1" fmla="*/ 198 h 752475"/>
              <a:gd name="connsiteX2" fmla="*/ 345806 w 667195"/>
              <a:gd name="connsiteY2" fmla="*/ 793 h 752475"/>
              <a:gd name="connsiteX3" fmla="*/ 351761 w 667195"/>
              <a:gd name="connsiteY3" fmla="*/ 1388 h 752475"/>
              <a:gd name="connsiteX4" fmla="*/ 357518 w 667195"/>
              <a:gd name="connsiteY4" fmla="*/ 2577 h 752475"/>
              <a:gd name="connsiteX5" fmla="*/ 363473 w 667195"/>
              <a:gd name="connsiteY5" fmla="*/ 3965 h 752475"/>
              <a:gd name="connsiteX6" fmla="*/ 368833 w 667195"/>
              <a:gd name="connsiteY6" fmla="*/ 5551 h 752475"/>
              <a:gd name="connsiteX7" fmla="*/ 374391 w 667195"/>
              <a:gd name="connsiteY7" fmla="*/ 7335 h 752475"/>
              <a:gd name="connsiteX8" fmla="*/ 379751 w 667195"/>
              <a:gd name="connsiteY8" fmla="*/ 9317 h 752475"/>
              <a:gd name="connsiteX9" fmla="*/ 385111 w 667195"/>
              <a:gd name="connsiteY9" fmla="*/ 11894 h 752475"/>
              <a:gd name="connsiteX10" fmla="*/ 390074 w 667195"/>
              <a:gd name="connsiteY10" fmla="*/ 14471 h 752475"/>
              <a:gd name="connsiteX11" fmla="*/ 395235 w 667195"/>
              <a:gd name="connsiteY11" fmla="*/ 17246 h 752475"/>
              <a:gd name="connsiteX12" fmla="*/ 399999 w 667195"/>
              <a:gd name="connsiteY12" fmla="*/ 20418 h 752475"/>
              <a:gd name="connsiteX13" fmla="*/ 404764 w 667195"/>
              <a:gd name="connsiteY13" fmla="*/ 23589 h 752475"/>
              <a:gd name="connsiteX14" fmla="*/ 409131 w 667195"/>
              <a:gd name="connsiteY14" fmla="*/ 27157 h 752475"/>
              <a:gd name="connsiteX15" fmla="*/ 413498 w 667195"/>
              <a:gd name="connsiteY15" fmla="*/ 30924 h 752475"/>
              <a:gd name="connsiteX16" fmla="*/ 417468 w 667195"/>
              <a:gd name="connsiteY16" fmla="*/ 34690 h 752475"/>
              <a:gd name="connsiteX17" fmla="*/ 632455 w 667195"/>
              <a:gd name="connsiteY17" fmla="*/ 249570 h 752475"/>
              <a:gd name="connsiteX18" fmla="*/ 636823 w 667195"/>
              <a:gd name="connsiteY18" fmla="*/ 253931 h 752475"/>
              <a:gd name="connsiteX19" fmla="*/ 640594 w 667195"/>
              <a:gd name="connsiteY19" fmla="*/ 258490 h 752475"/>
              <a:gd name="connsiteX20" fmla="*/ 644366 w 667195"/>
              <a:gd name="connsiteY20" fmla="*/ 263247 h 752475"/>
              <a:gd name="connsiteX21" fmla="*/ 647741 w 667195"/>
              <a:gd name="connsiteY21" fmla="*/ 268005 h 752475"/>
              <a:gd name="connsiteX22" fmla="*/ 650718 w 667195"/>
              <a:gd name="connsiteY22" fmla="*/ 272961 h 752475"/>
              <a:gd name="connsiteX23" fmla="*/ 653696 w 667195"/>
              <a:gd name="connsiteY23" fmla="*/ 278115 h 752475"/>
              <a:gd name="connsiteX24" fmla="*/ 656277 w 667195"/>
              <a:gd name="connsiteY24" fmla="*/ 283269 h 752475"/>
              <a:gd name="connsiteX25" fmla="*/ 658460 w 667195"/>
              <a:gd name="connsiteY25" fmla="*/ 288621 h 752475"/>
              <a:gd name="connsiteX26" fmla="*/ 660644 w 667195"/>
              <a:gd name="connsiteY26" fmla="*/ 293973 h 752475"/>
              <a:gd name="connsiteX27" fmla="*/ 662431 w 667195"/>
              <a:gd name="connsiteY27" fmla="*/ 299523 h 752475"/>
              <a:gd name="connsiteX28" fmla="*/ 664019 w 667195"/>
              <a:gd name="connsiteY28" fmla="*/ 304875 h 752475"/>
              <a:gd name="connsiteX29" fmla="*/ 665210 w 667195"/>
              <a:gd name="connsiteY29" fmla="*/ 310624 h 752475"/>
              <a:gd name="connsiteX30" fmla="*/ 666004 w 667195"/>
              <a:gd name="connsiteY30" fmla="*/ 316174 h 752475"/>
              <a:gd name="connsiteX31" fmla="*/ 666798 w 667195"/>
              <a:gd name="connsiteY31" fmla="*/ 321923 h 752475"/>
              <a:gd name="connsiteX32" fmla="*/ 667195 w 667195"/>
              <a:gd name="connsiteY32" fmla="*/ 327473 h 752475"/>
              <a:gd name="connsiteX33" fmla="*/ 667195 w 667195"/>
              <a:gd name="connsiteY33" fmla="*/ 333222 h 752475"/>
              <a:gd name="connsiteX34" fmla="*/ 667195 w 667195"/>
              <a:gd name="connsiteY34" fmla="*/ 338971 h 752475"/>
              <a:gd name="connsiteX35" fmla="*/ 666798 w 667195"/>
              <a:gd name="connsiteY35" fmla="*/ 344719 h 752475"/>
              <a:gd name="connsiteX36" fmla="*/ 666004 w 667195"/>
              <a:gd name="connsiteY36" fmla="*/ 350071 h 752475"/>
              <a:gd name="connsiteX37" fmla="*/ 665210 w 667195"/>
              <a:gd name="connsiteY37" fmla="*/ 355820 h 752475"/>
              <a:gd name="connsiteX38" fmla="*/ 664019 w 667195"/>
              <a:gd name="connsiteY38" fmla="*/ 361371 h 752475"/>
              <a:gd name="connsiteX39" fmla="*/ 662431 w 667195"/>
              <a:gd name="connsiteY39" fmla="*/ 366921 h 752475"/>
              <a:gd name="connsiteX40" fmla="*/ 660644 w 667195"/>
              <a:gd name="connsiteY40" fmla="*/ 372471 h 752475"/>
              <a:gd name="connsiteX41" fmla="*/ 658460 w 667195"/>
              <a:gd name="connsiteY41" fmla="*/ 377625 h 752475"/>
              <a:gd name="connsiteX42" fmla="*/ 656277 w 667195"/>
              <a:gd name="connsiteY42" fmla="*/ 382977 h 752475"/>
              <a:gd name="connsiteX43" fmla="*/ 653696 w 667195"/>
              <a:gd name="connsiteY43" fmla="*/ 388131 h 752475"/>
              <a:gd name="connsiteX44" fmla="*/ 650718 w 667195"/>
              <a:gd name="connsiteY44" fmla="*/ 393484 h 752475"/>
              <a:gd name="connsiteX45" fmla="*/ 647741 w 667195"/>
              <a:gd name="connsiteY45" fmla="*/ 398241 h 752475"/>
              <a:gd name="connsiteX46" fmla="*/ 644366 w 667195"/>
              <a:gd name="connsiteY46" fmla="*/ 403197 h 752475"/>
              <a:gd name="connsiteX47" fmla="*/ 640594 w 667195"/>
              <a:gd name="connsiteY47" fmla="*/ 407756 h 752475"/>
              <a:gd name="connsiteX48" fmla="*/ 636823 w 667195"/>
              <a:gd name="connsiteY48" fmla="*/ 412513 h 752475"/>
              <a:gd name="connsiteX49" fmla="*/ 632455 w 667195"/>
              <a:gd name="connsiteY49" fmla="*/ 416874 h 752475"/>
              <a:gd name="connsiteX50" fmla="*/ 628088 w 667195"/>
              <a:gd name="connsiteY50" fmla="*/ 421037 h 752475"/>
              <a:gd name="connsiteX51" fmla="*/ 623522 w 667195"/>
              <a:gd name="connsiteY51" fmla="*/ 425200 h 752475"/>
              <a:gd name="connsiteX52" fmla="*/ 618758 w 667195"/>
              <a:gd name="connsiteY52" fmla="*/ 428768 h 752475"/>
              <a:gd name="connsiteX53" fmla="*/ 613994 w 667195"/>
              <a:gd name="connsiteY53" fmla="*/ 431940 h 752475"/>
              <a:gd name="connsiteX54" fmla="*/ 608833 w 667195"/>
              <a:gd name="connsiteY54" fmla="*/ 435111 h 752475"/>
              <a:gd name="connsiteX55" fmla="*/ 603870 w 667195"/>
              <a:gd name="connsiteY55" fmla="*/ 438085 h 752475"/>
              <a:gd name="connsiteX56" fmla="*/ 598709 w 667195"/>
              <a:gd name="connsiteY56" fmla="*/ 440662 h 752475"/>
              <a:gd name="connsiteX57" fmla="*/ 593349 w 667195"/>
              <a:gd name="connsiteY57" fmla="*/ 442842 h 752475"/>
              <a:gd name="connsiteX58" fmla="*/ 587989 w 667195"/>
              <a:gd name="connsiteY58" fmla="*/ 445023 h 752475"/>
              <a:gd name="connsiteX59" fmla="*/ 582431 w 667195"/>
              <a:gd name="connsiteY59" fmla="*/ 446807 h 752475"/>
              <a:gd name="connsiteX60" fmla="*/ 576872 w 667195"/>
              <a:gd name="connsiteY60" fmla="*/ 448195 h 752475"/>
              <a:gd name="connsiteX61" fmla="*/ 571314 w 667195"/>
              <a:gd name="connsiteY61" fmla="*/ 449582 h 752475"/>
              <a:gd name="connsiteX62" fmla="*/ 565756 w 667195"/>
              <a:gd name="connsiteY62" fmla="*/ 450375 h 752475"/>
              <a:gd name="connsiteX63" fmla="*/ 559999 w 667195"/>
              <a:gd name="connsiteY63" fmla="*/ 451168 h 752475"/>
              <a:gd name="connsiteX64" fmla="*/ 554242 w 667195"/>
              <a:gd name="connsiteY64" fmla="*/ 451366 h 752475"/>
              <a:gd name="connsiteX65" fmla="*/ 548684 w 667195"/>
              <a:gd name="connsiteY65" fmla="*/ 451564 h 752475"/>
              <a:gd name="connsiteX66" fmla="*/ 542927 w 667195"/>
              <a:gd name="connsiteY66" fmla="*/ 451366 h 752475"/>
              <a:gd name="connsiteX67" fmla="*/ 537170 w 667195"/>
              <a:gd name="connsiteY67" fmla="*/ 451168 h 752475"/>
              <a:gd name="connsiteX68" fmla="*/ 531810 w 667195"/>
              <a:gd name="connsiteY68" fmla="*/ 450375 h 752475"/>
              <a:gd name="connsiteX69" fmla="*/ 526054 w 667195"/>
              <a:gd name="connsiteY69" fmla="*/ 449582 h 752475"/>
              <a:gd name="connsiteX70" fmla="*/ 520495 w 667195"/>
              <a:gd name="connsiteY70" fmla="*/ 448195 h 752475"/>
              <a:gd name="connsiteX71" fmla="*/ 514739 w 667195"/>
              <a:gd name="connsiteY71" fmla="*/ 446807 h 752475"/>
              <a:gd name="connsiteX72" fmla="*/ 509379 w 667195"/>
              <a:gd name="connsiteY72" fmla="*/ 445023 h 752475"/>
              <a:gd name="connsiteX73" fmla="*/ 504019 w 667195"/>
              <a:gd name="connsiteY73" fmla="*/ 442842 h 752475"/>
              <a:gd name="connsiteX74" fmla="*/ 498858 w 667195"/>
              <a:gd name="connsiteY74" fmla="*/ 440662 h 752475"/>
              <a:gd name="connsiteX75" fmla="*/ 493498 w 667195"/>
              <a:gd name="connsiteY75" fmla="*/ 438085 h 752475"/>
              <a:gd name="connsiteX76" fmla="*/ 488337 w 667195"/>
              <a:gd name="connsiteY76" fmla="*/ 435111 h 752475"/>
              <a:gd name="connsiteX77" fmla="*/ 483374 w 667195"/>
              <a:gd name="connsiteY77" fmla="*/ 431940 h 752475"/>
              <a:gd name="connsiteX78" fmla="*/ 478610 w 667195"/>
              <a:gd name="connsiteY78" fmla="*/ 428768 h 752475"/>
              <a:gd name="connsiteX79" fmla="*/ 473647 w 667195"/>
              <a:gd name="connsiteY79" fmla="*/ 425200 h 752475"/>
              <a:gd name="connsiteX80" fmla="*/ 469081 w 667195"/>
              <a:gd name="connsiteY80" fmla="*/ 421037 h 752475"/>
              <a:gd name="connsiteX81" fmla="*/ 464714 w 667195"/>
              <a:gd name="connsiteY81" fmla="*/ 416874 h 752475"/>
              <a:gd name="connsiteX82" fmla="*/ 452208 w 667195"/>
              <a:gd name="connsiteY82" fmla="*/ 400223 h 752475"/>
              <a:gd name="connsiteX83" fmla="*/ 452208 w 667195"/>
              <a:gd name="connsiteY83" fmla="*/ 634133 h 752475"/>
              <a:gd name="connsiteX84" fmla="*/ 452009 w 667195"/>
              <a:gd name="connsiteY84" fmla="*/ 639881 h 752475"/>
              <a:gd name="connsiteX85" fmla="*/ 451612 w 667195"/>
              <a:gd name="connsiteY85" fmla="*/ 646225 h 752475"/>
              <a:gd name="connsiteX86" fmla="*/ 450818 w 667195"/>
              <a:gd name="connsiteY86" fmla="*/ 651973 h 752475"/>
              <a:gd name="connsiteX87" fmla="*/ 450024 w 667195"/>
              <a:gd name="connsiteY87" fmla="*/ 657722 h 752475"/>
              <a:gd name="connsiteX88" fmla="*/ 448634 w 667195"/>
              <a:gd name="connsiteY88" fmla="*/ 663471 h 752475"/>
              <a:gd name="connsiteX89" fmla="*/ 447046 w 667195"/>
              <a:gd name="connsiteY89" fmla="*/ 669219 h 752475"/>
              <a:gd name="connsiteX90" fmla="*/ 445260 w 667195"/>
              <a:gd name="connsiteY90" fmla="*/ 674571 h 752475"/>
              <a:gd name="connsiteX91" fmla="*/ 442878 w 667195"/>
              <a:gd name="connsiteY91" fmla="*/ 680122 h 752475"/>
              <a:gd name="connsiteX92" fmla="*/ 440694 w 667195"/>
              <a:gd name="connsiteY92" fmla="*/ 685276 h 752475"/>
              <a:gd name="connsiteX93" fmla="*/ 437915 w 667195"/>
              <a:gd name="connsiteY93" fmla="*/ 690430 h 752475"/>
              <a:gd name="connsiteX94" fmla="*/ 435136 w 667195"/>
              <a:gd name="connsiteY94" fmla="*/ 695385 h 752475"/>
              <a:gd name="connsiteX95" fmla="*/ 431959 w 667195"/>
              <a:gd name="connsiteY95" fmla="*/ 700143 h 752475"/>
              <a:gd name="connsiteX96" fmla="*/ 428783 w 667195"/>
              <a:gd name="connsiteY96" fmla="*/ 704702 h 752475"/>
              <a:gd name="connsiteX97" fmla="*/ 425012 w 667195"/>
              <a:gd name="connsiteY97" fmla="*/ 709261 h 752475"/>
              <a:gd name="connsiteX98" fmla="*/ 421438 w 667195"/>
              <a:gd name="connsiteY98" fmla="*/ 713622 h 752475"/>
              <a:gd name="connsiteX99" fmla="*/ 417468 w 667195"/>
              <a:gd name="connsiteY99" fmla="*/ 717785 h 752475"/>
              <a:gd name="connsiteX100" fmla="*/ 413498 w 667195"/>
              <a:gd name="connsiteY100" fmla="*/ 721551 h 752475"/>
              <a:gd name="connsiteX101" fmla="*/ 409131 w 667195"/>
              <a:gd name="connsiteY101" fmla="*/ 725318 h 752475"/>
              <a:gd name="connsiteX102" fmla="*/ 404764 w 667195"/>
              <a:gd name="connsiteY102" fmla="*/ 728886 h 752475"/>
              <a:gd name="connsiteX103" fmla="*/ 399999 w 667195"/>
              <a:gd name="connsiteY103" fmla="*/ 732058 h 752475"/>
              <a:gd name="connsiteX104" fmla="*/ 395235 w 667195"/>
              <a:gd name="connsiteY104" fmla="*/ 735229 h 752475"/>
              <a:gd name="connsiteX105" fmla="*/ 390074 w 667195"/>
              <a:gd name="connsiteY105" fmla="*/ 738004 h 752475"/>
              <a:gd name="connsiteX106" fmla="*/ 385111 w 667195"/>
              <a:gd name="connsiteY106" fmla="*/ 740780 h 752475"/>
              <a:gd name="connsiteX107" fmla="*/ 379751 w 667195"/>
              <a:gd name="connsiteY107" fmla="*/ 742960 h 752475"/>
              <a:gd name="connsiteX108" fmla="*/ 374391 w 667195"/>
              <a:gd name="connsiteY108" fmla="*/ 745141 h 752475"/>
              <a:gd name="connsiteX109" fmla="*/ 368833 w 667195"/>
              <a:gd name="connsiteY109" fmla="*/ 746925 h 752475"/>
              <a:gd name="connsiteX110" fmla="*/ 363473 w 667195"/>
              <a:gd name="connsiteY110" fmla="*/ 748511 h 752475"/>
              <a:gd name="connsiteX111" fmla="*/ 357518 w 667195"/>
              <a:gd name="connsiteY111" fmla="*/ 749898 h 752475"/>
              <a:gd name="connsiteX112" fmla="*/ 351761 w 667195"/>
              <a:gd name="connsiteY112" fmla="*/ 751088 h 752475"/>
              <a:gd name="connsiteX113" fmla="*/ 345806 w 667195"/>
              <a:gd name="connsiteY113" fmla="*/ 751682 h 752475"/>
              <a:gd name="connsiteX114" fmla="*/ 339850 w 667195"/>
              <a:gd name="connsiteY114" fmla="*/ 752079 h 752475"/>
              <a:gd name="connsiteX115" fmla="*/ 333697 w 667195"/>
              <a:gd name="connsiteY115" fmla="*/ 752475 h 752475"/>
              <a:gd name="connsiteX116" fmla="*/ 327543 w 667195"/>
              <a:gd name="connsiteY116" fmla="*/ 752079 h 752475"/>
              <a:gd name="connsiteX117" fmla="*/ 321587 w 667195"/>
              <a:gd name="connsiteY117" fmla="*/ 751682 h 752475"/>
              <a:gd name="connsiteX118" fmla="*/ 315632 w 667195"/>
              <a:gd name="connsiteY118" fmla="*/ 751088 h 752475"/>
              <a:gd name="connsiteX119" fmla="*/ 309677 w 667195"/>
              <a:gd name="connsiteY119" fmla="*/ 749898 h 752475"/>
              <a:gd name="connsiteX120" fmla="*/ 303920 w 667195"/>
              <a:gd name="connsiteY120" fmla="*/ 748511 h 752475"/>
              <a:gd name="connsiteX121" fmla="*/ 298362 w 667195"/>
              <a:gd name="connsiteY121" fmla="*/ 746925 h 752475"/>
              <a:gd name="connsiteX122" fmla="*/ 292803 w 667195"/>
              <a:gd name="connsiteY122" fmla="*/ 745141 h 752475"/>
              <a:gd name="connsiteX123" fmla="*/ 287642 w 667195"/>
              <a:gd name="connsiteY123" fmla="*/ 742960 h 752475"/>
              <a:gd name="connsiteX124" fmla="*/ 282282 w 667195"/>
              <a:gd name="connsiteY124" fmla="*/ 740780 h 752475"/>
              <a:gd name="connsiteX125" fmla="*/ 277121 w 667195"/>
              <a:gd name="connsiteY125" fmla="*/ 738004 h 752475"/>
              <a:gd name="connsiteX126" fmla="*/ 272357 w 667195"/>
              <a:gd name="connsiteY126" fmla="*/ 735229 h 752475"/>
              <a:gd name="connsiteX127" fmla="*/ 267394 w 667195"/>
              <a:gd name="connsiteY127" fmla="*/ 732058 h 752475"/>
              <a:gd name="connsiteX128" fmla="*/ 262630 w 667195"/>
              <a:gd name="connsiteY128" fmla="*/ 728886 h 752475"/>
              <a:gd name="connsiteX129" fmla="*/ 258262 w 667195"/>
              <a:gd name="connsiteY129" fmla="*/ 725318 h 752475"/>
              <a:gd name="connsiteX130" fmla="*/ 253895 w 667195"/>
              <a:gd name="connsiteY130" fmla="*/ 721551 h 752475"/>
              <a:gd name="connsiteX131" fmla="*/ 249925 w 667195"/>
              <a:gd name="connsiteY131" fmla="*/ 717785 h 752475"/>
              <a:gd name="connsiteX132" fmla="*/ 245955 w 667195"/>
              <a:gd name="connsiteY132" fmla="*/ 713622 h 752475"/>
              <a:gd name="connsiteX133" fmla="*/ 242183 w 667195"/>
              <a:gd name="connsiteY133" fmla="*/ 709261 h 752475"/>
              <a:gd name="connsiteX134" fmla="*/ 238610 w 667195"/>
              <a:gd name="connsiteY134" fmla="*/ 704702 h 752475"/>
              <a:gd name="connsiteX135" fmla="*/ 235235 w 667195"/>
              <a:gd name="connsiteY135" fmla="*/ 700143 h 752475"/>
              <a:gd name="connsiteX136" fmla="*/ 232258 w 667195"/>
              <a:gd name="connsiteY136" fmla="*/ 695385 h 752475"/>
              <a:gd name="connsiteX137" fmla="*/ 229280 w 667195"/>
              <a:gd name="connsiteY137" fmla="*/ 690430 h 752475"/>
              <a:gd name="connsiteX138" fmla="*/ 226898 w 667195"/>
              <a:gd name="connsiteY138" fmla="*/ 685276 h 752475"/>
              <a:gd name="connsiteX139" fmla="*/ 224317 w 667195"/>
              <a:gd name="connsiteY139" fmla="*/ 680122 h 752475"/>
              <a:gd name="connsiteX140" fmla="*/ 222332 w 667195"/>
              <a:gd name="connsiteY140" fmla="*/ 674571 h 752475"/>
              <a:gd name="connsiteX141" fmla="*/ 220347 w 667195"/>
              <a:gd name="connsiteY141" fmla="*/ 669219 h 752475"/>
              <a:gd name="connsiteX142" fmla="*/ 218759 w 667195"/>
              <a:gd name="connsiteY142" fmla="*/ 663471 h 752475"/>
              <a:gd name="connsiteX143" fmla="*/ 217369 w 667195"/>
              <a:gd name="connsiteY143" fmla="*/ 657722 h 752475"/>
              <a:gd name="connsiteX144" fmla="*/ 216575 w 667195"/>
              <a:gd name="connsiteY144" fmla="*/ 651973 h 752475"/>
              <a:gd name="connsiteX145" fmla="*/ 215583 w 667195"/>
              <a:gd name="connsiteY145" fmla="*/ 646225 h 752475"/>
              <a:gd name="connsiteX146" fmla="*/ 215186 w 667195"/>
              <a:gd name="connsiteY146" fmla="*/ 639881 h 752475"/>
              <a:gd name="connsiteX147" fmla="*/ 215186 w 667195"/>
              <a:gd name="connsiteY147" fmla="*/ 634133 h 752475"/>
              <a:gd name="connsiteX148" fmla="*/ 215186 w 667195"/>
              <a:gd name="connsiteY148" fmla="*/ 400223 h 752475"/>
              <a:gd name="connsiteX149" fmla="*/ 202679 w 667195"/>
              <a:gd name="connsiteY149" fmla="*/ 416874 h 752475"/>
              <a:gd name="connsiteX150" fmla="*/ 198114 w 667195"/>
              <a:gd name="connsiteY150" fmla="*/ 421037 h 752475"/>
              <a:gd name="connsiteX151" fmla="*/ 193548 w 667195"/>
              <a:gd name="connsiteY151" fmla="*/ 425200 h 752475"/>
              <a:gd name="connsiteX152" fmla="*/ 188982 w 667195"/>
              <a:gd name="connsiteY152" fmla="*/ 428768 h 752475"/>
              <a:gd name="connsiteX153" fmla="*/ 183821 w 667195"/>
              <a:gd name="connsiteY153" fmla="*/ 431940 h 752475"/>
              <a:gd name="connsiteX154" fmla="*/ 178858 w 667195"/>
              <a:gd name="connsiteY154" fmla="*/ 435111 h 752475"/>
              <a:gd name="connsiteX155" fmla="*/ 173895 w 667195"/>
              <a:gd name="connsiteY155" fmla="*/ 438085 h 752475"/>
              <a:gd name="connsiteX156" fmla="*/ 168536 w 667195"/>
              <a:gd name="connsiteY156" fmla="*/ 440662 h 752475"/>
              <a:gd name="connsiteX157" fmla="*/ 163374 w 667195"/>
              <a:gd name="connsiteY157" fmla="*/ 442842 h 752475"/>
              <a:gd name="connsiteX158" fmla="*/ 157816 w 667195"/>
              <a:gd name="connsiteY158" fmla="*/ 445023 h 752475"/>
              <a:gd name="connsiteX159" fmla="*/ 152258 w 667195"/>
              <a:gd name="connsiteY159" fmla="*/ 446807 h 752475"/>
              <a:gd name="connsiteX160" fmla="*/ 146898 w 667195"/>
              <a:gd name="connsiteY160" fmla="*/ 448195 h 752475"/>
              <a:gd name="connsiteX161" fmla="*/ 141340 w 667195"/>
              <a:gd name="connsiteY161" fmla="*/ 449582 h 752475"/>
              <a:gd name="connsiteX162" fmla="*/ 135583 w 667195"/>
              <a:gd name="connsiteY162" fmla="*/ 450375 h 752475"/>
              <a:gd name="connsiteX163" fmla="*/ 130024 w 667195"/>
              <a:gd name="connsiteY163" fmla="*/ 451168 h 752475"/>
              <a:gd name="connsiteX164" fmla="*/ 124268 w 667195"/>
              <a:gd name="connsiteY164" fmla="*/ 451366 h 752475"/>
              <a:gd name="connsiteX165" fmla="*/ 118709 w 667195"/>
              <a:gd name="connsiteY165" fmla="*/ 451564 h 752475"/>
              <a:gd name="connsiteX166" fmla="*/ 113151 w 667195"/>
              <a:gd name="connsiteY166" fmla="*/ 451366 h 752475"/>
              <a:gd name="connsiteX167" fmla="*/ 107394 w 667195"/>
              <a:gd name="connsiteY167" fmla="*/ 451168 h 752475"/>
              <a:gd name="connsiteX168" fmla="*/ 101637 w 667195"/>
              <a:gd name="connsiteY168" fmla="*/ 450375 h 752475"/>
              <a:gd name="connsiteX169" fmla="*/ 95881 w 667195"/>
              <a:gd name="connsiteY169" fmla="*/ 449582 h 752475"/>
              <a:gd name="connsiteX170" fmla="*/ 90521 w 667195"/>
              <a:gd name="connsiteY170" fmla="*/ 448195 h 752475"/>
              <a:gd name="connsiteX171" fmla="*/ 84963 w 667195"/>
              <a:gd name="connsiteY171" fmla="*/ 446807 h 752475"/>
              <a:gd name="connsiteX172" fmla="*/ 79404 w 667195"/>
              <a:gd name="connsiteY172" fmla="*/ 445023 h 752475"/>
              <a:gd name="connsiteX173" fmla="*/ 74044 w 667195"/>
              <a:gd name="connsiteY173" fmla="*/ 442842 h 752475"/>
              <a:gd name="connsiteX174" fmla="*/ 68685 w 667195"/>
              <a:gd name="connsiteY174" fmla="*/ 440662 h 752475"/>
              <a:gd name="connsiteX175" fmla="*/ 63523 w 667195"/>
              <a:gd name="connsiteY175" fmla="*/ 438085 h 752475"/>
              <a:gd name="connsiteX176" fmla="*/ 58561 w 667195"/>
              <a:gd name="connsiteY176" fmla="*/ 435111 h 752475"/>
              <a:gd name="connsiteX177" fmla="*/ 53399 w 667195"/>
              <a:gd name="connsiteY177" fmla="*/ 431940 h 752475"/>
              <a:gd name="connsiteX178" fmla="*/ 48635 w 667195"/>
              <a:gd name="connsiteY178" fmla="*/ 428768 h 752475"/>
              <a:gd name="connsiteX179" fmla="*/ 43871 w 667195"/>
              <a:gd name="connsiteY179" fmla="*/ 425200 h 752475"/>
              <a:gd name="connsiteX180" fmla="*/ 39305 w 667195"/>
              <a:gd name="connsiteY180" fmla="*/ 421037 h 752475"/>
              <a:gd name="connsiteX181" fmla="*/ 34739 w 667195"/>
              <a:gd name="connsiteY181" fmla="*/ 416874 h 752475"/>
              <a:gd name="connsiteX182" fmla="*/ 30571 w 667195"/>
              <a:gd name="connsiteY182" fmla="*/ 412513 h 752475"/>
              <a:gd name="connsiteX183" fmla="*/ 26799 w 667195"/>
              <a:gd name="connsiteY183" fmla="*/ 407756 h 752475"/>
              <a:gd name="connsiteX184" fmla="*/ 23027 w 667195"/>
              <a:gd name="connsiteY184" fmla="*/ 403197 h 752475"/>
              <a:gd name="connsiteX185" fmla="*/ 19652 w 667195"/>
              <a:gd name="connsiteY185" fmla="*/ 398241 h 752475"/>
              <a:gd name="connsiteX186" fmla="*/ 16476 w 667195"/>
              <a:gd name="connsiteY186" fmla="*/ 393484 h 752475"/>
              <a:gd name="connsiteX187" fmla="*/ 13697 w 667195"/>
              <a:gd name="connsiteY187" fmla="*/ 388131 h 752475"/>
              <a:gd name="connsiteX188" fmla="*/ 10918 w 667195"/>
              <a:gd name="connsiteY188" fmla="*/ 382977 h 752475"/>
              <a:gd name="connsiteX189" fmla="*/ 8734 w 667195"/>
              <a:gd name="connsiteY189" fmla="*/ 377625 h 752475"/>
              <a:gd name="connsiteX190" fmla="*/ 6551 w 667195"/>
              <a:gd name="connsiteY190" fmla="*/ 372471 h 752475"/>
              <a:gd name="connsiteX191" fmla="*/ 4963 w 667195"/>
              <a:gd name="connsiteY191" fmla="*/ 366921 h 752475"/>
              <a:gd name="connsiteX192" fmla="*/ 3375 w 667195"/>
              <a:gd name="connsiteY192" fmla="*/ 361371 h 752475"/>
              <a:gd name="connsiteX193" fmla="*/ 2382 w 667195"/>
              <a:gd name="connsiteY193" fmla="*/ 355820 h 752475"/>
              <a:gd name="connsiteX194" fmla="*/ 1389 w 667195"/>
              <a:gd name="connsiteY194" fmla="*/ 350071 h 752475"/>
              <a:gd name="connsiteX195" fmla="*/ 794 w 667195"/>
              <a:gd name="connsiteY195" fmla="*/ 344719 h 752475"/>
              <a:gd name="connsiteX196" fmla="*/ 198 w 667195"/>
              <a:gd name="connsiteY196" fmla="*/ 338971 h 752475"/>
              <a:gd name="connsiteX197" fmla="*/ 0 w 667195"/>
              <a:gd name="connsiteY197" fmla="*/ 333222 h 752475"/>
              <a:gd name="connsiteX198" fmla="*/ 198 w 667195"/>
              <a:gd name="connsiteY198" fmla="*/ 327473 h 752475"/>
              <a:gd name="connsiteX199" fmla="*/ 794 w 667195"/>
              <a:gd name="connsiteY199" fmla="*/ 321923 h 752475"/>
              <a:gd name="connsiteX200" fmla="*/ 1389 w 667195"/>
              <a:gd name="connsiteY200" fmla="*/ 316174 h 752475"/>
              <a:gd name="connsiteX201" fmla="*/ 2382 w 667195"/>
              <a:gd name="connsiteY201" fmla="*/ 310624 h 752475"/>
              <a:gd name="connsiteX202" fmla="*/ 3375 w 667195"/>
              <a:gd name="connsiteY202" fmla="*/ 304875 h 752475"/>
              <a:gd name="connsiteX203" fmla="*/ 4963 w 667195"/>
              <a:gd name="connsiteY203" fmla="*/ 299523 h 752475"/>
              <a:gd name="connsiteX204" fmla="*/ 6551 w 667195"/>
              <a:gd name="connsiteY204" fmla="*/ 293973 h 752475"/>
              <a:gd name="connsiteX205" fmla="*/ 8734 w 667195"/>
              <a:gd name="connsiteY205" fmla="*/ 288621 h 752475"/>
              <a:gd name="connsiteX206" fmla="*/ 10918 w 667195"/>
              <a:gd name="connsiteY206" fmla="*/ 283269 h 752475"/>
              <a:gd name="connsiteX207" fmla="*/ 13697 w 667195"/>
              <a:gd name="connsiteY207" fmla="*/ 278115 h 752475"/>
              <a:gd name="connsiteX208" fmla="*/ 16476 w 667195"/>
              <a:gd name="connsiteY208" fmla="*/ 272961 h 752475"/>
              <a:gd name="connsiteX209" fmla="*/ 19652 w 667195"/>
              <a:gd name="connsiteY209" fmla="*/ 268005 h 752475"/>
              <a:gd name="connsiteX210" fmla="*/ 23027 w 667195"/>
              <a:gd name="connsiteY210" fmla="*/ 263247 h 752475"/>
              <a:gd name="connsiteX211" fmla="*/ 26799 w 667195"/>
              <a:gd name="connsiteY211" fmla="*/ 258490 h 752475"/>
              <a:gd name="connsiteX212" fmla="*/ 30571 w 667195"/>
              <a:gd name="connsiteY212" fmla="*/ 253931 h 752475"/>
              <a:gd name="connsiteX213" fmla="*/ 34739 w 667195"/>
              <a:gd name="connsiteY213" fmla="*/ 249570 h 752475"/>
              <a:gd name="connsiteX214" fmla="*/ 249925 w 667195"/>
              <a:gd name="connsiteY214" fmla="*/ 34690 h 752475"/>
              <a:gd name="connsiteX215" fmla="*/ 253895 w 667195"/>
              <a:gd name="connsiteY215" fmla="*/ 30924 h 752475"/>
              <a:gd name="connsiteX216" fmla="*/ 258262 w 667195"/>
              <a:gd name="connsiteY216" fmla="*/ 27157 h 752475"/>
              <a:gd name="connsiteX217" fmla="*/ 262630 w 667195"/>
              <a:gd name="connsiteY217" fmla="*/ 23589 h 752475"/>
              <a:gd name="connsiteX218" fmla="*/ 267394 w 667195"/>
              <a:gd name="connsiteY218" fmla="*/ 20418 h 752475"/>
              <a:gd name="connsiteX219" fmla="*/ 272357 w 667195"/>
              <a:gd name="connsiteY219" fmla="*/ 17246 h 752475"/>
              <a:gd name="connsiteX220" fmla="*/ 277121 w 667195"/>
              <a:gd name="connsiteY220" fmla="*/ 14471 h 752475"/>
              <a:gd name="connsiteX221" fmla="*/ 282282 w 667195"/>
              <a:gd name="connsiteY221" fmla="*/ 11894 h 752475"/>
              <a:gd name="connsiteX222" fmla="*/ 287642 w 667195"/>
              <a:gd name="connsiteY222" fmla="*/ 9317 h 752475"/>
              <a:gd name="connsiteX223" fmla="*/ 292803 w 667195"/>
              <a:gd name="connsiteY223" fmla="*/ 7335 h 752475"/>
              <a:gd name="connsiteX224" fmla="*/ 298362 w 667195"/>
              <a:gd name="connsiteY224" fmla="*/ 5551 h 752475"/>
              <a:gd name="connsiteX225" fmla="*/ 303920 w 667195"/>
              <a:gd name="connsiteY225" fmla="*/ 3965 h 752475"/>
              <a:gd name="connsiteX226" fmla="*/ 309677 w 667195"/>
              <a:gd name="connsiteY226" fmla="*/ 2577 h 752475"/>
              <a:gd name="connsiteX227" fmla="*/ 315632 w 667195"/>
              <a:gd name="connsiteY227" fmla="*/ 1388 h 752475"/>
              <a:gd name="connsiteX228" fmla="*/ 321587 w 667195"/>
              <a:gd name="connsiteY228" fmla="*/ 793 h 752475"/>
              <a:gd name="connsiteX229" fmla="*/ 327543 w 667195"/>
              <a:gd name="connsiteY229" fmla="*/ 198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667195" h="752475">
                <a:moveTo>
                  <a:pt x="333697" y="0"/>
                </a:moveTo>
                <a:lnTo>
                  <a:pt x="339850" y="198"/>
                </a:lnTo>
                <a:lnTo>
                  <a:pt x="345806" y="793"/>
                </a:lnTo>
                <a:lnTo>
                  <a:pt x="351761" y="1388"/>
                </a:lnTo>
                <a:lnTo>
                  <a:pt x="357518" y="2577"/>
                </a:lnTo>
                <a:lnTo>
                  <a:pt x="363473" y="3965"/>
                </a:lnTo>
                <a:lnTo>
                  <a:pt x="368833" y="5551"/>
                </a:lnTo>
                <a:lnTo>
                  <a:pt x="374391" y="7335"/>
                </a:lnTo>
                <a:lnTo>
                  <a:pt x="379751" y="9317"/>
                </a:lnTo>
                <a:lnTo>
                  <a:pt x="385111" y="11894"/>
                </a:lnTo>
                <a:lnTo>
                  <a:pt x="390074" y="14471"/>
                </a:lnTo>
                <a:lnTo>
                  <a:pt x="395235" y="17246"/>
                </a:lnTo>
                <a:lnTo>
                  <a:pt x="399999" y="20418"/>
                </a:lnTo>
                <a:lnTo>
                  <a:pt x="404764" y="23589"/>
                </a:lnTo>
                <a:lnTo>
                  <a:pt x="409131" y="27157"/>
                </a:lnTo>
                <a:lnTo>
                  <a:pt x="413498" y="30924"/>
                </a:lnTo>
                <a:lnTo>
                  <a:pt x="417468" y="34690"/>
                </a:lnTo>
                <a:lnTo>
                  <a:pt x="632455" y="249570"/>
                </a:lnTo>
                <a:lnTo>
                  <a:pt x="636823" y="253931"/>
                </a:lnTo>
                <a:lnTo>
                  <a:pt x="640594" y="258490"/>
                </a:lnTo>
                <a:lnTo>
                  <a:pt x="644366" y="263247"/>
                </a:lnTo>
                <a:lnTo>
                  <a:pt x="647741" y="268005"/>
                </a:lnTo>
                <a:lnTo>
                  <a:pt x="650718" y="272961"/>
                </a:lnTo>
                <a:lnTo>
                  <a:pt x="653696" y="278115"/>
                </a:lnTo>
                <a:lnTo>
                  <a:pt x="656277" y="283269"/>
                </a:lnTo>
                <a:lnTo>
                  <a:pt x="658460" y="288621"/>
                </a:lnTo>
                <a:lnTo>
                  <a:pt x="660644" y="293973"/>
                </a:lnTo>
                <a:lnTo>
                  <a:pt x="662431" y="299523"/>
                </a:lnTo>
                <a:lnTo>
                  <a:pt x="664019" y="304875"/>
                </a:lnTo>
                <a:lnTo>
                  <a:pt x="665210" y="310624"/>
                </a:lnTo>
                <a:lnTo>
                  <a:pt x="666004" y="316174"/>
                </a:lnTo>
                <a:lnTo>
                  <a:pt x="666798" y="321923"/>
                </a:lnTo>
                <a:lnTo>
                  <a:pt x="667195" y="327473"/>
                </a:lnTo>
                <a:lnTo>
                  <a:pt x="667195" y="333222"/>
                </a:lnTo>
                <a:lnTo>
                  <a:pt x="667195" y="338971"/>
                </a:lnTo>
                <a:lnTo>
                  <a:pt x="666798" y="344719"/>
                </a:lnTo>
                <a:lnTo>
                  <a:pt x="666004" y="350071"/>
                </a:lnTo>
                <a:lnTo>
                  <a:pt x="665210" y="355820"/>
                </a:lnTo>
                <a:lnTo>
                  <a:pt x="664019" y="361371"/>
                </a:lnTo>
                <a:lnTo>
                  <a:pt x="662431" y="366921"/>
                </a:lnTo>
                <a:lnTo>
                  <a:pt x="660644" y="372471"/>
                </a:lnTo>
                <a:lnTo>
                  <a:pt x="658460" y="377625"/>
                </a:lnTo>
                <a:lnTo>
                  <a:pt x="656277" y="382977"/>
                </a:lnTo>
                <a:lnTo>
                  <a:pt x="653696" y="388131"/>
                </a:lnTo>
                <a:lnTo>
                  <a:pt x="650718" y="393484"/>
                </a:lnTo>
                <a:lnTo>
                  <a:pt x="647741" y="398241"/>
                </a:lnTo>
                <a:lnTo>
                  <a:pt x="644366" y="403197"/>
                </a:lnTo>
                <a:lnTo>
                  <a:pt x="640594" y="407756"/>
                </a:lnTo>
                <a:lnTo>
                  <a:pt x="636823" y="412513"/>
                </a:lnTo>
                <a:lnTo>
                  <a:pt x="632455" y="416874"/>
                </a:lnTo>
                <a:lnTo>
                  <a:pt x="628088" y="421037"/>
                </a:lnTo>
                <a:lnTo>
                  <a:pt x="623522" y="425200"/>
                </a:lnTo>
                <a:lnTo>
                  <a:pt x="618758" y="428768"/>
                </a:lnTo>
                <a:lnTo>
                  <a:pt x="613994" y="431940"/>
                </a:lnTo>
                <a:lnTo>
                  <a:pt x="608833" y="435111"/>
                </a:lnTo>
                <a:lnTo>
                  <a:pt x="603870" y="438085"/>
                </a:lnTo>
                <a:lnTo>
                  <a:pt x="598709" y="440662"/>
                </a:lnTo>
                <a:lnTo>
                  <a:pt x="593349" y="442842"/>
                </a:lnTo>
                <a:lnTo>
                  <a:pt x="587989" y="445023"/>
                </a:lnTo>
                <a:lnTo>
                  <a:pt x="582431" y="446807"/>
                </a:lnTo>
                <a:lnTo>
                  <a:pt x="576872" y="448195"/>
                </a:lnTo>
                <a:lnTo>
                  <a:pt x="571314" y="449582"/>
                </a:lnTo>
                <a:lnTo>
                  <a:pt x="565756" y="450375"/>
                </a:lnTo>
                <a:lnTo>
                  <a:pt x="559999" y="451168"/>
                </a:lnTo>
                <a:lnTo>
                  <a:pt x="554242" y="451366"/>
                </a:lnTo>
                <a:lnTo>
                  <a:pt x="548684" y="451564"/>
                </a:lnTo>
                <a:lnTo>
                  <a:pt x="542927" y="451366"/>
                </a:lnTo>
                <a:lnTo>
                  <a:pt x="537170" y="451168"/>
                </a:lnTo>
                <a:lnTo>
                  <a:pt x="531810" y="450375"/>
                </a:lnTo>
                <a:lnTo>
                  <a:pt x="526054" y="449582"/>
                </a:lnTo>
                <a:lnTo>
                  <a:pt x="520495" y="448195"/>
                </a:lnTo>
                <a:lnTo>
                  <a:pt x="514739" y="446807"/>
                </a:lnTo>
                <a:lnTo>
                  <a:pt x="509379" y="445023"/>
                </a:lnTo>
                <a:lnTo>
                  <a:pt x="504019" y="442842"/>
                </a:lnTo>
                <a:lnTo>
                  <a:pt x="498858" y="440662"/>
                </a:lnTo>
                <a:lnTo>
                  <a:pt x="493498" y="438085"/>
                </a:lnTo>
                <a:lnTo>
                  <a:pt x="488337" y="435111"/>
                </a:lnTo>
                <a:lnTo>
                  <a:pt x="483374" y="431940"/>
                </a:lnTo>
                <a:lnTo>
                  <a:pt x="478610" y="428768"/>
                </a:lnTo>
                <a:lnTo>
                  <a:pt x="473647" y="425200"/>
                </a:lnTo>
                <a:lnTo>
                  <a:pt x="469081" y="421037"/>
                </a:lnTo>
                <a:lnTo>
                  <a:pt x="464714" y="416874"/>
                </a:lnTo>
                <a:lnTo>
                  <a:pt x="452208" y="400223"/>
                </a:lnTo>
                <a:lnTo>
                  <a:pt x="452208" y="634133"/>
                </a:lnTo>
                <a:lnTo>
                  <a:pt x="452009" y="639881"/>
                </a:lnTo>
                <a:lnTo>
                  <a:pt x="451612" y="646225"/>
                </a:lnTo>
                <a:lnTo>
                  <a:pt x="450818" y="651973"/>
                </a:lnTo>
                <a:lnTo>
                  <a:pt x="450024" y="657722"/>
                </a:lnTo>
                <a:lnTo>
                  <a:pt x="448634" y="663471"/>
                </a:lnTo>
                <a:lnTo>
                  <a:pt x="447046" y="669219"/>
                </a:lnTo>
                <a:lnTo>
                  <a:pt x="445260" y="674571"/>
                </a:lnTo>
                <a:lnTo>
                  <a:pt x="442878" y="680122"/>
                </a:lnTo>
                <a:lnTo>
                  <a:pt x="440694" y="685276"/>
                </a:lnTo>
                <a:lnTo>
                  <a:pt x="437915" y="690430"/>
                </a:lnTo>
                <a:lnTo>
                  <a:pt x="435136" y="695385"/>
                </a:lnTo>
                <a:lnTo>
                  <a:pt x="431959" y="700143"/>
                </a:lnTo>
                <a:lnTo>
                  <a:pt x="428783" y="704702"/>
                </a:lnTo>
                <a:lnTo>
                  <a:pt x="425012" y="709261"/>
                </a:lnTo>
                <a:lnTo>
                  <a:pt x="421438" y="713622"/>
                </a:lnTo>
                <a:lnTo>
                  <a:pt x="417468" y="717785"/>
                </a:lnTo>
                <a:lnTo>
                  <a:pt x="413498" y="721551"/>
                </a:lnTo>
                <a:lnTo>
                  <a:pt x="409131" y="725318"/>
                </a:lnTo>
                <a:lnTo>
                  <a:pt x="404764" y="728886"/>
                </a:lnTo>
                <a:lnTo>
                  <a:pt x="399999" y="732058"/>
                </a:lnTo>
                <a:lnTo>
                  <a:pt x="395235" y="735229"/>
                </a:lnTo>
                <a:lnTo>
                  <a:pt x="390074" y="738004"/>
                </a:lnTo>
                <a:lnTo>
                  <a:pt x="385111" y="740780"/>
                </a:lnTo>
                <a:lnTo>
                  <a:pt x="379751" y="742960"/>
                </a:lnTo>
                <a:lnTo>
                  <a:pt x="374391" y="745141"/>
                </a:lnTo>
                <a:lnTo>
                  <a:pt x="368833" y="746925"/>
                </a:lnTo>
                <a:lnTo>
                  <a:pt x="363473" y="748511"/>
                </a:lnTo>
                <a:lnTo>
                  <a:pt x="357518" y="749898"/>
                </a:lnTo>
                <a:lnTo>
                  <a:pt x="351761" y="751088"/>
                </a:lnTo>
                <a:lnTo>
                  <a:pt x="345806" y="751682"/>
                </a:lnTo>
                <a:lnTo>
                  <a:pt x="339850" y="752079"/>
                </a:lnTo>
                <a:lnTo>
                  <a:pt x="333697" y="752475"/>
                </a:lnTo>
                <a:lnTo>
                  <a:pt x="327543" y="752079"/>
                </a:lnTo>
                <a:lnTo>
                  <a:pt x="321587" y="751682"/>
                </a:lnTo>
                <a:lnTo>
                  <a:pt x="315632" y="751088"/>
                </a:lnTo>
                <a:lnTo>
                  <a:pt x="309677" y="749898"/>
                </a:lnTo>
                <a:lnTo>
                  <a:pt x="303920" y="748511"/>
                </a:lnTo>
                <a:lnTo>
                  <a:pt x="298362" y="746925"/>
                </a:lnTo>
                <a:lnTo>
                  <a:pt x="292803" y="745141"/>
                </a:lnTo>
                <a:lnTo>
                  <a:pt x="287642" y="742960"/>
                </a:lnTo>
                <a:lnTo>
                  <a:pt x="282282" y="740780"/>
                </a:lnTo>
                <a:lnTo>
                  <a:pt x="277121" y="738004"/>
                </a:lnTo>
                <a:lnTo>
                  <a:pt x="272357" y="735229"/>
                </a:lnTo>
                <a:lnTo>
                  <a:pt x="267394" y="732058"/>
                </a:lnTo>
                <a:lnTo>
                  <a:pt x="262630" y="728886"/>
                </a:lnTo>
                <a:lnTo>
                  <a:pt x="258262" y="725318"/>
                </a:lnTo>
                <a:lnTo>
                  <a:pt x="253895" y="721551"/>
                </a:lnTo>
                <a:lnTo>
                  <a:pt x="249925" y="717785"/>
                </a:lnTo>
                <a:lnTo>
                  <a:pt x="245955" y="713622"/>
                </a:lnTo>
                <a:lnTo>
                  <a:pt x="242183" y="709261"/>
                </a:lnTo>
                <a:lnTo>
                  <a:pt x="238610" y="704702"/>
                </a:lnTo>
                <a:lnTo>
                  <a:pt x="235235" y="700143"/>
                </a:lnTo>
                <a:lnTo>
                  <a:pt x="232258" y="695385"/>
                </a:lnTo>
                <a:lnTo>
                  <a:pt x="229280" y="690430"/>
                </a:lnTo>
                <a:lnTo>
                  <a:pt x="226898" y="685276"/>
                </a:lnTo>
                <a:lnTo>
                  <a:pt x="224317" y="680122"/>
                </a:lnTo>
                <a:lnTo>
                  <a:pt x="222332" y="674571"/>
                </a:lnTo>
                <a:lnTo>
                  <a:pt x="220347" y="669219"/>
                </a:lnTo>
                <a:lnTo>
                  <a:pt x="218759" y="663471"/>
                </a:lnTo>
                <a:lnTo>
                  <a:pt x="217369" y="657722"/>
                </a:lnTo>
                <a:lnTo>
                  <a:pt x="216575" y="651973"/>
                </a:lnTo>
                <a:lnTo>
                  <a:pt x="215583" y="646225"/>
                </a:lnTo>
                <a:lnTo>
                  <a:pt x="215186" y="639881"/>
                </a:lnTo>
                <a:lnTo>
                  <a:pt x="215186" y="634133"/>
                </a:lnTo>
                <a:lnTo>
                  <a:pt x="215186" y="400223"/>
                </a:lnTo>
                <a:lnTo>
                  <a:pt x="202679" y="416874"/>
                </a:lnTo>
                <a:lnTo>
                  <a:pt x="198114" y="421037"/>
                </a:lnTo>
                <a:lnTo>
                  <a:pt x="193548" y="425200"/>
                </a:lnTo>
                <a:lnTo>
                  <a:pt x="188982" y="428768"/>
                </a:lnTo>
                <a:lnTo>
                  <a:pt x="183821" y="431940"/>
                </a:lnTo>
                <a:lnTo>
                  <a:pt x="178858" y="435111"/>
                </a:lnTo>
                <a:lnTo>
                  <a:pt x="173895" y="438085"/>
                </a:lnTo>
                <a:lnTo>
                  <a:pt x="168536" y="440662"/>
                </a:lnTo>
                <a:lnTo>
                  <a:pt x="163374" y="442842"/>
                </a:lnTo>
                <a:lnTo>
                  <a:pt x="157816" y="445023"/>
                </a:lnTo>
                <a:lnTo>
                  <a:pt x="152258" y="446807"/>
                </a:lnTo>
                <a:lnTo>
                  <a:pt x="146898" y="448195"/>
                </a:lnTo>
                <a:lnTo>
                  <a:pt x="141340" y="449582"/>
                </a:lnTo>
                <a:lnTo>
                  <a:pt x="135583" y="450375"/>
                </a:lnTo>
                <a:lnTo>
                  <a:pt x="130024" y="451168"/>
                </a:lnTo>
                <a:lnTo>
                  <a:pt x="124268" y="451366"/>
                </a:lnTo>
                <a:lnTo>
                  <a:pt x="118709" y="451564"/>
                </a:lnTo>
                <a:lnTo>
                  <a:pt x="113151" y="451366"/>
                </a:lnTo>
                <a:lnTo>
                  <a:pt x="107394" y="451168"/>
                </a:lnTo>
                <a:lnTo>
                  <a:pt x="101637" y="450375"/>
                </a:lnTo>
                <a:lnTo>
                  <a:pt x="95881" y="449582"/>
                </a:lnTo>
                <a:lnTo>
                  <a:pt x="90521" y="448195"/>
                </a:lnTo>
                <a:lnTo>
                  <a:pt x="84963" y="446807"/>
                </a:lnTo>
                <a:lnTo>
                  <a:pt x="79404" y="445023"/>
                </a:lnTo>
                <a:lnTo>
                  <a:pt x="74044" y="442842"/>
                </a:lnTo>
                <a:lnTo>
                  <a:pt x="68685" y="440662"/>
                </a:lnTo>
                <a:lnTo>
                  <a:pt x="63523" y="438085"/>
                </a:lnTo>
                <a:lnTo>
                  <a:pt x="58561" y="435111"/>
                </a:lnTo>
                <a:lnTo>
                  <a:pt x="53399" y="431940"/>
                </a:lnTo>
                <a:lnTo>
                  <a:pt x="48635" y="428768"/>
                </a:lnTo>
                <a:lnTo>
                  <a:pt x="43871" y="425200"/>
                </a:lnTo>
                <a:lnTo>
                  <a:pt x="39305" y="421037"/>
                </a:lnTo>
                <a:lnTo>
                  <a:pt x="34739" y="416874"/>
                </a:lnTo>
                <a:lnTo>
                  <a:pt x="30571" y="412513"/>
                </a:lnTo>
                <a:lnTo>
                  <a:pt x="26799" y="407756"/>
                </a:lnTo>
                <a:lnTo>
                  <a:pt x="23027" y="403197"/>
                </a:lnTo>
                <a:lnTo>
                  <a:pt x="19652" y="398241"/>
                </a:lnTo>
                <a:lnTo>
                  <a:pt x="16476" y="393484"/>
                </a:lnTo>
                <a:lnTo>
                  <a:pt x="13697" y="388131"/>
                </a:lnTo>
                <a:lnTo>
                  <a:pt x="10918" y="382977"/>
                </a:lnTo>
                <a:lnTo>
                  <a:pt x="8734" y="377625"/>
                </a:lnTo>
                <a:lnTo>
                  <a:pt x="6551" y="372471"/>
                </a:lnTo>
                <a:lnTo>
                  <a:pt x="4963" y="366921"/>
                </a:lnTo>
                <a:lnTo>
                  <a:pt x="3375" y="361371"/>
                </a:lnTo>
                <a:lnTo>
                  <a:pt x="2382" y="355820"/>
                </a:lnTo>
                <a:lnTo>
                  <a:pt x="1389" y="350071"/>
                </a:lnTo>
                <a:lnTo>
                  <a:pt x="794" y="344719"/>
                </a:lnTo>
                <a:lnTo>
                  <a:pt x="198" y="338971"/>
                </a:lnTo>
                <a:lnTo>
                  <a:pt x="0" y="333222"/>
                </a:lnTo>
                <a:lnTo>
                  <a:pt x="198" y="327473"/>
                </a:lnTo>
                <a:lnTo>
                  <a:pt x="794" y="321923"/>
                </a:lnTo>
                <a:lnTo>
                  <a:pt x="1389" y="316174"/>
                </a:lnTo>
                <a:lnTo>
                  <a:pt x="2382" y="310624"/>
                </a:lnTo>
                <a:lnTo>
                  <a:pt x="3375" y="304875"/>
                </a:lnTo>
                <a:lnTo>
                  <a:pt x="4963" y="299523"/>
                </a:lnTo>
                <a:lnTo>
                  <a:pt x="6551" y="293973"/>
                </a:lnTo>
                <a:lnTo>
                  <a:pt x="8734" y="288621"/>
                </a:lnTo>
                <a:lnTo>
                  <a:pt x="10918" y="283269"/>
                </a:lnTo>
                <a:lnTo>
                  <a:pt x="13697" y="278115"/>
                </a:lnTo>
                <a:lnTo>
                  <a:pt x="16476" y="272961"/>
                </a:lnTo>
                <a:lnTo>
                  <a:pt x="19652" y="268005"/>
                </a:lnTo>
                <a:lnTo>
                  <a:pt x="23027" y="263247"/>
                </a:lnTo>
                <a:lnTo>
                  <a:pt x="26799" y="258490"/>
                </a:lnTo>
                <a:lnTo>
                  <a:pt x="30571" y="253931"/>
                </a:lnTo>
                <a:lnTo>
                  <a:pt x="34739" y="249570"/>
                </a:lnTo>
                <a:lnTo>
                  <a:pt x="249925" y="34690"/>
                </a:lnTo>
                <a:lnTo>
                  <a:pt x="253895" y="30924"/>
                </a:lnTo>
                <a:lnTo>
                  <a:pt x="258262" y="27157"/>
                </a:lnTo>
                <a:lnTo>
                  <a:pt x="262630" y="23589"/>
                </a:lnTo>
                <a:lnTo>
                  <a:pt x="267394" y="20418"/>
                </a:lnTo>
                <a:lnTo>
                  <a:pt x="272357" y="17246"/>
                </a:lnTo>
                <a:lnTo>
                  <a:pt x="277121" y="14471"/>
                </a:lnTo>
                <a:lnTo>
                  <a:pt x="282282" y="11894"/>
                </a:lnTo>
                <a:lnTo>
                  <a:pt x="287642" y="9317"/>
                </a:lnTo>
                <a:lnTo>
                  <a:pt x="292803" y="7335"/>
                </a:lnTo>
                <a:lnTo>
                  <a:pt x="298362" y="5551"/>
                </a:lnTo>
                <a:lnTo>
                  <a:pt x="303920" y="3965"/>
                </a:lnTo>
                <a:lnTo>
                  <a:pt x="309677" y="2577"/>
                </a:lnTo>
                <a:lnTo>
                  <a:pt x="315632" y="1388"/>
                </a:lnTo>
                <a:lnTo>
                  <a:pt x="321587" y="793"/>
                </a:lnTo>
                <a:lnTo>
                  <a:pt x="327543" y="198"/>
                </a:lnTo>
                <a:close/>
              </a:path>
            </a:pathLst>
          </a:custGeom>
          <a:solidFill>
            <a:srgbClr val="99CB38"/>
          </a:solidFill>
          <a:ln>
            <a:noFill/>
          </a:ln>
        </p:spPr>
        <p:style>
          <a:lnRef idx="2">
            <a:srgbClr val="99CB38">
              <a:shade val="50000"/>
            </a:srgbClr>
          </a:lnRef>
          <a:fillRef idx="1">
            <a:srgbClr val="99CB38"/>
          </a:fillRef>
          <a:effectRef idx="0">
            <a:srgbClr val="99CB38"/>
          </a:effectRef>
          <a:fontRef idx="minor">
            <a:sysClr val="window" lastClr="FFFFFF"/>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lumMod val="50000"/>
                </a:sysClr>
              </a:solidFill>
              <a:effectLst/>
              <a:uLnTx/>
              <a:uFillTx/>
              <a:latin typeface="Arial" panose="020B0604020202090204" pitchFamily="34" charset="0"/>
              <a:ea typeface="微软雅黑" panose="020B0503020204020204" pitchFamily="34" charset="-122"/>
              <a:cs typeface="+mn-cs"/>
              <a:sym typeface="Arial" panose="020B0604020202090204" pitchFamily="34" charset="0"/>
            </a:endParaRPr>
          </a:p>
        </p:txBody>
      </p:sp>
      <p:sp>
        <p:nvSpPr>
          <p:cNvPr id="560" name="任意多边形 559"/>
          <p:cNvSpPr/>
          <p:nvPr>
            <p:custDataLst>
              <p:tags r:id="rId2"/>
            </p:custDataLst>
          </p:nvPr>
        </p:nvSpPr>
        <p:spPr>
          <a:xfrm rot="19800000">
            <a:off x="5113400" y="2200717"/>
            <a:ext cx="853514" cy="962609"/>
          </a:xfrm>
          <a:custGeom>
            <a:avLst/>
            <a:gdLst>
              <a:gd name="connsiteX0" fmla="*/ 333697 w 667195"/>
              <a:gd name="connsiteY0" fmla="*/ 0 h 752475"/>
              <a:gd name="connsiteX1" fmla="*/ 339850 w 667195"/>
              <a:gd name="connsiteY1" fmla="*/ 198 h 752475"/>
              <a:gd name="connsiteX2" fmla="*/ 345806 w 667195"/>
              <a:gd name="connsiteY2" fmla="*/ 793 h 752475"/>
              <a:gd name="connsiteX3" fmla="*/ 351761 w 667195"/>
              <a:gd name="connsiteY3" fmla="*/ 1388 h 752475"/>
              <a:gd name="connsiteX4" fmla="*/ 357518 w 667195"/>
              <a:gd name="connsiteY4" fmla="*/ 2577 h 752475"/>
              <a:gd name="connsiteX5" fmla="*/ 363473 w 667195"/>
              <a:gd name="connsiteY5" fmla="*/ 3965 h 752475"/>
              <a:gd name="connsiteX6" fmla="*/ 368833 w 667195"/>
              <a:gd name="connsiteY6" fmla="*/ 5551 h 752475"/>
              <a:gd name="connsiteX7" fmla="*/ 374391 w 667195"/>
              <a:gd name="connsiteY7" fmla="*/ 7335 h 752475"/>
              <a:gd name="connsiteX8" fmla="*/ 379751 w 667195"/>
              <a:gd name="connsiteY8" fmla="*/ 9317 h 752475"/>
              <a:gd name="connsiteX9" fmla="*/ 385111 w 667195"/>
              <a:gd name="connsiteY9" fmla="*/ 11894 h 752475"/>
              <a:gd name="connsiteX10" fmla="*/ 390074 w 667195"/>
              <a:gd name="connsiteY10" fmla="*/ 14471 h 752475"/>
              <a:gd name="connsiteX11" fmla="*/ 395235 w 667195"/>
              <a:gd name="connsiteY11" fmla="*/ 17246 h 752475"/>
              <a:gd name="connsiteX12" fmla="*/ 399999 w 667195"/>
              <a:gd name="connsiteY12" fmla="*/ 20418 h 752475"/>
              <a:gd name="connsiteX13" fmla="*/ 404764 w 667195"/>
              <a:gd name="connsiteY13" fmla="*/ 23589 h 752475"/>
              <a:gd name="connsiteX14" fmla="*/ 409131 w 667195"/>
              <a:gd name="connsiteY14" fmla="*/ 27157 h 752475"/>
              <a:gd name="connsiteX15" fmla="*/ 413498 w 667195"/>
              <a:gd name="connsiteY15" fmla="*/ 30924 h 752475"/>
              <a:gd name="connsiteX16" fmla="*/ 417468 w 667195"/>
              <a:gd name="connsiteY16" fmla="*/ 34690 h 752475"/>
              <a:gd name="connsiteX17" fmla="*/ 632455 w 667195"/>
              <a:gd name="connsiteY17" fmla="*/ 249570 h 752475"/>
              <a:gd name="connsiteX18" fmla="*/ 636823 w 667195"/>
              <a:gd name="connsiteY18" fmla="*/ 253931 h 752475"/>
              <a:gd name="connsiteX19" fmla="*/ 640594 w 667195"/>
              <a:gd name="connsiteY19" fmla="*/ 258490 h 752475"/>
              <a:gd name="connsiteX20" fmla="*/ 644366 w 667195"/>
              <a:gd name="connsiteY20" fmla="*/ 263247 h 752475"/>
              <a:gd name="connsiteX21" fmla="*/ 647741 w 667195"/>
              <a:gd name="connsiteY21" fmla="*/ 268005 h 752475"/>
              <a:gd name="connsiteX22" fmla="*/ 650718 w 667195"/>
              <a:gd name="connsiteY22" fmla="*/ 272961 h 752475"/>
              <a:gd name="connsiteX23" fmla="*/ 653696 w 667195"/>
              <a:gd name="connsiteY23" fmla="*/ 278115 h 752475"/>
              <a:gd name="connsiteX24" fmla="*/ 656277 w 667195"/>
              <a:gd name="connsiteY24" fmla="*/ 283269 h 752475"/>
              <a:gd name="connsiteX25" fmla="*/ 658460 w 667195"/>
              <a:gd name="connsiteY25" fmla="*/ 288621 h 752475"/>
              <a:gd name="connsiteX26" fmla="*/ 660644 w 667195"/>
              <a:gd name="connsiteY26" fmla="*/ 293973 h 752475"/>
              <a:gd name="connsiteX27" fmla="*/ 662431 w 667195"/>
              <a:gd name="connsiteY27" fmla="*/ 299523 h 752475"/>
              <a:gd name="connsiteX28" fmla="*/ 664019 w 667195"/>
              <a:gd name="connsiteY28" fmla="*/ 304875 h 752475"/>
              <a:gd name="connsiteX29" fmla="*/ 665210 w 667195"/>
              <a:gd name="connsiteY29" fmla="*/ 310624 h 752475"/>
              <a:gd name="connsiteX30" fmla="*/ 666004 w 667195"/>
              <a:gd name="connsiteY30" fmla="*/ 316174 h 752475"/>
              <a:gd name="connsiteX31" fmla="*/ 666798 w 667195"/>
              <a:gd name="connsiteY31" fmla="*/ 321923 h 752475"/>
              <a:gd name="connsiteX32" fmla="*/ 667195 w 667195"/>
              <a:gd name="connsiteY32" fmla="*/ 327473 h 752475"/>
              <a:gd name="connsiteX33" fmla="*/ 667195 w 667195"/>
              <a:gd name="connsiteY33" fmla="*/ 333222 h 752475"/>
              <a:gd name="connsiteX34" fmla="*/ 667195 w 667195"/>
              <a:gd name="connsiteY34" fmla="*/ 338971 h 752475"/>
              <a:gd name="connsiteX35" fmla="*/ 666798 w 667195"/>
              <a:gd name="connsiteY35" fmla="*/ 344719 h 752475"/>
              <a:gd name="connsiteX36" fmla="*/ 666004 w 667195"/>
              <a:gd name="connsiteY36" fmla="*/ 350071 h 752475"/>
              <a:gd name="connsiteX37" fmla="*/ 665210 w 667195"/>
              <a:gd name="connsiteY37" fmla="*/ 355820 h 752475"/>
              <a:gd name="connsiteX38" fmla="*/ 664019 w 667195"/>
              <a:gd name="connsiteY38" fmla="*/ 361371 h 752475"/>
              <a:gd name="connsiteX39" fmla="*/ 662431 w 667195"/>
              <a:gd name="connsiteY39" fmla="*/ 366921 h 752475"/>
              <a:gd name="connsiteX40" fmla="*/ 660644 w 667195"/>
              <a:gd name="connsiteY40" fmla="*/ 372471 h 752475"/>
              <a:gd name="connsiteX41" fmla="*/ 658460 w 667195"/>
              <a:gd name="connsiteY41" fmla="*/ 377625 h 752475"/>
              <a:gd name="connsiteX42" fmla="*/ 656277 w 667195"/>
              <a:gd name="connsiteY42" fmla="*/ 382977 h 752475"/>
              <a:gd name="connsiteX43" fmla="*/ 653696 w 667195"/>
              <a:gd name="connsiteY43" fmla="*/ 388131 h 752475"/>
              <a:gd name="connsiteX44" fmla="*/ 650718 w 667195"/>
              <a:gd name="connsiteY44" fmla="*/ 393484 h 752475"/>
              <a:gd name="connsiteX45" fmla="*/ 647741 w 667195"/>
              <a:gd name="connsiteY45" fmla="*/ 398241 h 752475"/>
              <a:gd name="connsiteX46" fmla="*/ 644366 w 667195"/>
              <a:gd name="connsiteY46" fmla="*/ 403197 h 752475"/>
              <a:gd name="connsiteX47" fmla="*/ 640594 w 667195"/>
              <a:gd name="connsiteY47" fmla="*/ 407756 h 752475"/>
              <a:gd name="connsiteX48" fmla="*/ 636823 w 667195"/>
              <a:gd name="connsiteY48" fmla="*/ 412513 h 752475"/>
              <a:gd name="connsiteX49" fmla="*/ 632455 w 667195"/>
              <a:gd name="connsiteY49" fmla="*/ 416874 h 752475"/>
              <a:gd name="connsiteX50" fmla="*/ 628088 w 667195"/>
              <a:gd name="connsiteY50" fmla="*/ 421037 h 752475"/>
              <a:gd name="connsiteX51" fmla="*/ 623522 w 667195"/>
              <a:gd name="connsiteY51" fmla="*/ 425200 h 752475"/>
              <a:gd name="connsiteX52" fmla="*/ 618758 w 667195"/>
              <a:gd name="connsiteY52" fmla="*/ 428768 h 752475"/>
              <a:gd name="connsiteX53" fmla="*/ 613994 w 667195"/>
              <a:gd name="connsiteY53" fmla="*/ 431940 h 752475"/>
              <a:gd name="connsiteX54" fmla="*/ 608833 w 667195"/>
              <a:gd name="connsiteY54" fmla="*/ 435111 h 752475"/>
              <a:gd name="connsiteX55" fmla="*/ 603870 w 667195"/>
              <a:gd name="connsiteY55" fmla="*/ 438085 h 752475"/>
              <a:gd name="connsiteX56" fmla="*/ 598709 w 667195"/>
              <a:gd name="connsiteY56" fmla="*/ 440662 h 752475"/>
              <a:gd name="connsiteX57" fmla="*/ 593349 w 667195"/>
              <a:gd name="connsiteY57" fmla="*/ 442842 h 752475"/>
              <a:gd name="connsiteX58" fmla="*/ 587989 w 667195"/>
              <a:gd name="connsiteY58" fmla="*/ 445023 h 752475"/>
              <a:gd name="connsiteX59" fmla="*/ 582431 w 667195"/>
              <a:gd name="connsiteY59" fmla="*/ 446807 h 752475"/>
              <a:gd name="connsiteX60" fmla="*/ 576872 w 667195"/>
              <a:gd name="connsiteY60" fmla="*/ 448195 h 752475"/>
              <a:gd name="connsiteX61" fmla="*/ 571314 w 667195"/>
              <a:gd name="connsiteY61" fmla="*/ 449582 h 752475"/>
              <a:gd name="connsiteX62" fmla="*/ 565756 w 667195"/>
              <a:gd name="connsiteY62" fmla="*/ 450375 h 752475"/>
              <a:gd name="connsiteX63" fmla="*/ 559999 w 667195"/>
              <a:gd name="connsiteY63" fmla="*/ 451168 h 752475"/>
              <a:gd name="connsiteX64" fmla="*/ 554242 w 667195"/>
              <a:gd name="connsiteY64" fmla="*/ 451366 h 752475"/>
              <a:gd name="connsiteX65" fmla="*/ 548684 w 667195"/>
              <a:gd name="connsiteY65" fmla="*/ 451564 h 752475"/>
              <a:gd name="connsiteX66" fmla="*/ 542927 w 667195"/>
              <a:gd name="connsiteY66" fmla="*/ 451366 h 752475"/>
              <a:gd name="connsiteX67" fmla="*/ 537170 w 667195"/>
              <a:gd name="connsiteY67" fmla="*/ 451168 h 752475"/>
              <a:gd name="connsiteX68" fmla="*/ 531810 w 667195"/>
              <a:gd name="connsiteY68" fmla="*/ 450375 h 752475"/>
              <a:gd name="connsiteX69" fmla="*/ 526054 w 667195"/>
              <a:gd name="connsiteY69" fmla="*/ 449582 h 752475"/>
              <a:gd name="connsiteX70" fmla="*/ 520495 w 667195"/>
              <a:gd name="connsiteY70" fmla="*/ 448195 h 752475"/>
              <a:gd name="connsiteX71" fmla="*/ 514739 w 667195"/>
              <a:gd name="connsiteY71" fmla="*/ 446807 h 752475"/>
              <a:gd name="connsiteX72" fmla="*/ 509379 w 667195"/>
              <a:gd name="connsiteY72" fmla="*/ 445023 h 752475"/>
              <a:gd name="connsiteX73" fmla="*/ 504019 w 667195"/>
              <a:gd name="connsiteY73" fmla="*/ 442842 h 752475"/>
              <a:gd name="connsiteX74" fmla="*/ 498858 w 667195"/>
              <a:gd name="connsiteY74" fmla="*/ 440662 h 752475"/>
              <a:gd name="connsiteX75" fmla="*/ 493498 w 667195"/>
              <a:gd name="connsiteY75" fmla="*/ 438085 h 752475"/>
              <a:gd name="connsiteX76" fmla="*/ 488337 w 667195"/>
              <a:gd name="connsiteY76" fmla="*/ 435111 h 752475"/>
              <a:gd name="connsiteX77" fmla="*/ 483374 w 667195"/>
              <a:gd name="connsiteY77" fmla="*/ 431940 h 752475"/>
              <a:gd name="connsiteX78" fmla="*/ 478610 w 667195"/>
              <a:gd name="connsiteY78" fmla="*/ 428768 h 752475"/>
              <a:gd name="connsiteX79" fmla="*/ 473647 w 667195"/>
              <a:gd name="connsiteY79" fmla="*/ 425200 h 752475"/>
              <a:gd name="connsiteX80" fmla="*/ 469081 w 667195"/>
              <a:gd name="connsiteY80" fmla="*/ 421037 h 752475"/>
              <a:gd name="connsiteX81" fmla="*/ 464714 w 667195"/>
              <a:gd name="connsiteY81" fmla="*/ 416874 h 752475"/>
              <a:gd name="connsiteX82" fmla="*/ 452208 w 667195"/>
              <a:gd name="connsiteY82" fmla="*/ 400223 h 752475"/>
              <a:gd name="connsiteX83" fmla="*/ 452208 w 667195"/>
              <a:gd name="connsiteY83" fmla="*/ 634133 h 752475"/>
              <a:gd name="connsiteX84" fmla="*/ 452009 w 667195"/>
              <a:gd name="connsiteY84" fmla="*/ 639881 h 752475"/>
              <a:gd name="connsiteX85" fmla="*/ 451612 w 667195"/>
              <a:gd name="connsiteY85" fmla="*/ 646225 h 752475"/>
              <a:gd name="connsiteX86" fmla="*/ 450818 w 667195"/>
              <a:gd name="connsiteY86" fmla="*/ 651973 h 752475"/>
              <a:gd name="connsiteX87" fmla="*/ 450024 w 667195"/>
              <a:gd name="connsiteY87" fmla="*/ 657722 h 752475"/>
              <a:gd name="connsiteX88" fmla="*/ 448634 w 667195"/>
              <a:gd name="connsiteY88" fmla="*/ 663471 h 752475"/>
              <a:gd name="connsiteX89" fmla="*/ 447046 w 667195"/>
              <a:gd name="connsiteY89" fmla="*/ 669219 h 752475"/>
              <a:gd name="connsiteX90" fmla="*/ 445260 w 667195"/>
              <a:gd name="connsiteY90" fmla="*/ 674571 h 752475"/>
              <a:gd name="connsiteX91" fmla="*/ 442878 w 667195"/>
              <a:gd name="connsiteY91" fmla="*/ 680122 h 752475"/>
              <a:gd name="connsiteX92" fmla="*/ 440694 w 667195"/>
              <a:gd name="connsiteY92" fmla="*/ 685276 h 752475"/>
              <a:gd name="connsiteX93" fmla="*/ 437915 w 667195"/>
              <a:gd name="connsiteY93" fmla="*/ 690430 h 752475"/>
              <a:gd name="connsiteX94" fmla="*/ 435136 w 667195"/>
              <a:gd name="connsiteY94" fmla="*/ 695385 h 752475"/>
              <a:gd name="connsiteX95" fmla="*/ 431959 w 667195"/>
              <a:gd name="connsiteY95" fmla="*/ 700143 h 752475"/>
              <a:gd name="connsiteX96" fmla="*/ 428783 w 667195"/>
              <a:gd name="connsiteY96" fmla="*/ 704702 h 752475"/>
              <a:gd name="connsiteX97" fmla="*/ 425012 w 667195"/>
              <a:gd name="connsiteY97" fmla="*/ 709261 h 752475"/>
              <a:gd name="connsiteX98" fmla="*/ 421438 w 667195"/>
              <a:gd name="connsiteY98" fmla="*/ 713622 h 752475"/>
              <a:gd name="connsiteX99" fmla="*/ 417468 w 667195"/>
              <a:gd name="connsiteY99" fmla="*/ 717785 h 752475"/>
              <a:gd name="connsiteX100" fmla="*/ 413498 w 667195"/>
              <a:gd name="connsiteY100" fmla="*/ 721551 h 752475"/>
              <a:gd name="connsiteX101" fmla="*/ 409131 w 667195"/>
              <a:gd name="connsiteY101" fmla="*/ 725318 h 752475"/>
              <a:gd name="connsiteX102" fmla="*/ 404764 w 667195"/>
              <a:gd name="connsiteY102" fmla="*/ 728886 h 752475"/>
              <a:gd name="connsiteX103" fmla="*/ 399999 w 667195"/>
              <a:gd name="connsiteY103" fmla="*/ 732058 h 752475"/>
              <a:gd name="connsiteX104" fmla="*/ 395235 w 667195"/>
              <a:gd name="connsiteY104" fmla="*/ 735229 h 752475"/>
              <a:gd name="connsiteX105" fmla="*/ 390074 w 667195"/>
              <a:gd name="connsiteY105" fmla="*/ 738004 h 752475"/>
              <a:gd name="connsiteX106" fmla="*/ 385111 w 667195"/>
              <a:gd name="connsiteY106" fmla="*/ 740780 h 752475"/>
              <a:gd name="connsiteX107" fmla="*/ 379751 w 667195"/>
              <a:gd name="connsiteY107" fmla="*/ 742960 h 752475"/>
              <a:gd name="connsiteX108" fmla="*/ 374391 w 667195"/>
              <a:gd name="connsiteY108" fmla="*/ 745141 h 752475"/>
              <a:gd name="connsiteX109" fmla="*/ 368833 w 667195"/>
              <a:gd name="connsiteY109" fmla="*/ 746925 h 752475"/>
              <a:gd name="connsiteX110" fmla="*/ 363473 w 667195"/>
              <a:gd name="connsiteY110" fmla="*/ 748511 h 752475"/>
              <a:gd name="connsiteX111" fmla="*/ 357518 w 667195"/>
              <a:gd name="connsiteY111" fmla="*/ 749898 h 752475"/>
              <a:gd name="connsiteX112" fmla="*/ 351761 w 667195"/>
              <a:gd name="connsiteY112" fmla="*/ 751088 h 752475"/>
              <a:gd name="connsiteX113" fmla="*/ 345806 w 667195"/>
              <a:gd name="connsiteY113" fmla="*/ 751682 h 752475"/>
              <a:gd name="connsiteX114" fmla="*/ 339850 w 667195"/>
              <a:gd name="connsiteY114" fmla="*/ 752079 h 752475"/>
              <a:gd name="connsiteX115" fmla="*/ 333697 w 667195"/>
              <a:gd name="connsiteY115" fmla="*/ 752475 h 752475"/>
              <a:gd name="connsiteX116" fmla="*/ 327543 w 667195"/>
              <a:gd name="connsiteY116" fmla="*/ 752079 h 752475"/>
              <a:gd name="connsiteX117" fmla="*/ 321587 w 667195"/>
              <a:gd name="connsiteY117" fmla="*/ 751682 h 752475"/>
              <a:gd name="connsiteX118" fmla="*/ 315632 w 667195"/>
              <a:gd name="connsiteY118" fmla="*/ 751088 h 752475"/>
              <a:gd name="connsiteX119" fmla="*/ 309677 w 667195"/>
              <a:gd name="connsiteY119" fmla="*/ 749898 h 752475"/>
              <a:gd name="connsiteX120" fmla="*/ 303920 w 667195"/>
              <a:gd name="connsiteY120" fmla="*/ 748511 h 752475"/>
              <a:gd name="connsiteX121" fmla="*/ 298362 w 667195"/>
              <a:gd name="connsiteY121" fmla="*/ 746925 h 752475"/>
              <a:gd name="connsiteX122" fmla="*/ 292803 w 667195"/>
              <a:gd name="connsiteY122" fmla="*/ 745141 h 752475"/>
              <a:gd name="connsiteX123" fmla="*/ 287642 w 667195"/>
              <a:gd name="connsiteY123" fmla="*/ 742960 h 752475"/>
              <a:gd name="connsiteX124" fmla="*/ 282282 w 667195"/>
              <a:gd name="connsiteY124" fmla="*/ 740780 h 752475"/>
              <a:gd name="connsiteX125" fmla="*/ 277121 w 667195"/>
              <a:gd name="connsiteY125" fmla="*/ 738004 h 752475"/>
              <a:gd name="connsiteX126" fmla="*/ 272357 w 667195"/>
              <a:gd name="connsiteY126" fmla="*/ 735229 h 752475"/>
              <a:gd name="connsiteX127" fmla="*/ 267394 w 667195"/>
              <a:gd name="connsiteY127" fmla="*/ 732058 h 752475"/>
              <a:gd name="connsiteX128" fmla="*/ 262630 w 667195"/>
              <a:gd name="connsiteY128" fmla="*/ 728886 h 752475"/>
              <a:gd name="connsiteX129" fmla="*/ 258262 w 667195"/>
              <a:gd name="connsiteY129" fmla="*/ 725318 h 752475"/>
              <a:gd name="connsiteX130" fmla="*/ 253895 w 667195"/>
              <a:gd name="connsiteY130" fmla="*/ 721551 h 752475"/>
              <a:gd name="connsiteX131" fmla="*/ 249925 w 667195"/>
              <a:gd name="connsiteY131" fmla="*/ 717785 h 752475"/>
              <a:gd name="connsiteX132" fmla="*/ 245955 w 667195"/>
              <a:gd name="connsiteY132" fmla="*/ 713622 h 752475"/>
              <a:gd name="connsiteX133" fmla="*/ 242183 w 667195"/>
              <a:gd name="connsiteY133" fmla="*/ 709261 h 752475"/>
              <a:gd name="connsiteX134" fmla="*/ 238610 w 667195"/>
              <a:gd name="connsiteY134" fmla="*/ 704702 h 752475"/>
              <a:gd name="connsiteX135" fmla="*/ 235235 w 667195"/>
              <a:gd name="connsiteY135" fmla="*/ 700143 h 752475"/>
              <a:gd name="connsiteX136" fmla="*/ 232258 w 667195"/>
              <a:gd name="connsiteY136" fmla="*/ 695385 h 752475"/>
              <a:gd name="connsiteX137" fmla="*/ 229280 w 667195"/>
              <a:gd name="connsiteY137" fmla="*/ 690430 h 752475"/>
              <a:gd name="connsiteX138" fmla="*/ 226898 w 667195"/>
              <a:gd name="connsiteY138" fmla="*/ 685276 h 752475"/>
              <a:gd name="connsiteX139" fmla="*/ 224317 w 667195"/>
              <a:gd name="connsiteY139" fmla="*/ 680122 h 752475"/>
              <a:gd name="connsiteX140" fmla="*/ 222332 w 667195"/>
              <a:gd name="connsiteY140" fmla="*/ 674571 h 752475"/>
              <a:gd name="connsiteX141" fmla="*/ 220347 w 667195"/>
              <a:gd name="connsiteY141" fmla="*/ 669219 h 752475"/>
              <a:gd name="connsiteX142" fmla="*/ 218759 w 667195"/>
              <a:gd name="connsiteY142" fmla="*/ 663471 h 752475"/>
              <a:gd name="connsiteX143" fmla="*/ 217369 w 667195"/>
              <a:gd name="connsiteY143" fmla="*/ 657722 h 752475"/>
              <a:gd name="connsiteX144" fmla="*/ 216575 w 667195"/>
              <a:gd name="connsiteY144" fmla="*/ 651973 h 752475"/>
              <a:gd name="connsiteX145" fmla="*/ 215583 w 667195"/>
              <a:gd name="connsiteY145" fmla="*/ 646225 h 752475"/>
              <a:gd name="connsiteX146" fmla="*/ 215186 w 667195"/>
              <a:gd name="connsiteY146" fmla="*/ 639881 h 752475"/>
              <a:gd name="connsiteX147" fmla="*/ 215186 w 667195"/>
              <a:gd name="connsiteY147" fmla="*/ 634133 h 752475"/>
              <a:gd name="connsiteX148" fmla="*/ 215186 w 667195"/>
              <a:gd name="connsiteY148" fmla="*/ 400223 h 752475"/>
              <a:gd name="connsiteX149" fmla="*/ 202679 w 667195"/>
              <a:gd name="connsiteY149" fmla="*/ 416874 h 752475"/>
              <a:gd name="connsiteX150" fmla="*/ 198114 w 667195"/>
              <a:gd name="connsiteY150" fmla="*/ 421037 h 752475"/>
              <a:gd name="connsiteX151" fmla="*/ 193548 w 667195"/>
              <a:gd name="connsiteY151" fmla="*/ 425200 h 752475"/>
              <a:gd name="connsiteX152" fmla="*/ 188982 w 667195"/>
              <a:gd name="connsiteY152" fmla="*/ 428768 h 752475"/>
              <a:gd name="connsiteX153" fmla="*/ 183821 w 667195"/>
              <a:gd name="connsiteY153" fmla="*/ 431940 h 752475"/>
              <a:gd name="connsiteX154" fmla="*/ 178858 w 667195"/>
              <a:gd name="connsiteY154" fmla="*/ 435111 h 752475"/>
              <a:gd name="connsiteX155" fmla="*/ 173895 w 667195"/>
              <a:gd name="connsiteY155" fmla="*/ 438085 h 752475"/>
              <a:gd name="connsiteX156" fmla="*/ 168536 w 667195"/>
              <a:gd name="connsiteY156" fmla="*/ 440662 h 752475"/>
              <a:gd name="connsiteX157" fmla="*/ 163374 w 667195"/>
              <a:gd name="connsiteY157" fmla="*/ 442842 h 752475"/>
              <a:gd name="connsiteX158" fmla="*/ 157816 w 667195"/>
              <a:gd name="connsiteY158" fmla="*/ 445023 h 752475"/>
              <a:gd name="connsiteX159" fmla="*/ 152258 w 667195"/>
              <a:gd name="connsiteY159" fmla="*/ 446807 h 752475"/>
              <a:gd name="connsiteX160" fmla="*/ 146898 w 667195"/>
              <a:gd name="connsiteY160" fmla="*/ 448195 h 752475"/>
              <a:gd name="connsiteX161" fmla="*/ 141340 w 667195"/>
              <a:gd name="connsiteY161" fmla="*/ 449582 h 752475"/>
              <a:gd name="connsiteX162" fmla="*/ 135583 w 667195"/>
              <a:gd name="connsiteY162" fmla="*/ 450375 h 752475"/>
              <a:gd name="connsiteX163" fmla="*/ 130024 w 667195"/>
              <a:gd name="connsiteY163" fmla="*/ 451168 h 752475"/>
              <a:gd name="connsiteX164" fmla="*/ 124268 w 667195"/>
              <a:gd name="connsiteY164" fmla="*/ 451366 h 752475"/>
              <a:gd name="connsiteX165" fmla="*/ 118709 w 667195"/>
              <a:gd name="connsiteY165" fmla="*/ 451564 h 752475"/>
              <a:gd name="connsiteX166" fmla="*/ 113151 w 667195"/>
              <a:gd name="connsiteY166" fmla="*/ 451366 h 752475"/>
              <a:gd name="connsiteX167" fmla="*/ 107394 w 667195"/>
              <a:gd name="connsiteY167" fmla="*/ 451168 h 752475"/>
              <a:gd name="connsiteX168" fmla="*/ 101637 w 667195"/>
              <a:gd name="connsiteY168" fmla="*/ 450375 h 752475"/>
              <a:gd name="connsiteX169" fmla="*/ 95881 w 667195"/>
              <a:gd name="connsiteY169" fmla="*/ 449582 h 752475"/>
              <a:gd name="connsiteX170" fmla="*/ 90521 w 667195"/>
              <a:gd name="connsiteY170" fmla="*/ 448195 h 752475"/>
              <a:gd name="connsiteX171" fmla="*/ 84963 w 667195"/>
              <a:gd name="connsiteY171" fmla="*/ 446807 h 752475"/>
              <a:gd name="connsiteX172" fmla="*/ 79404 w 667195"/>
              <a:gd name="connsiteY172" fmla="*/ 445023 h 752475"/>
              <a:gd name="connsiteX173" fmla="*/ 74044 w 667195"/>
              <a:gd name="connsiteY173" fmla="*/ 442842 h 752475"/>
              <a:gd name="connsiteX174" fmla="*/ 68685 w 667195"/>
              <a:gd name="connsiteY174" fmla="*/ 440662 h 752475"/>
              <a:gd name="connsiteX175" fmla="*/ 63523 w 667195"/>
              <a:gd name="connsiteY175" fmla="*/ 438085 h 752475"/>
              <a:gd name="connsiteX176" fmla="*/ 58561 w 667195"/>
              <a:gd name="connsiteY176" fmla="*/ 435111 h 752475"/>
              <a:gd name="connsiteX177" fmla="*/ 53399 w 667195"/>
              <a:gd name="connsiteY177" fmla="*/ 431940 h 752475"/>
              <a:gd name="connsiteX178" fmla="*/ 48635 w 667195"/>
              <a:gd name="connsiteY178" fmla="*/ 428768 h 752475"/>
              <a:gd name="connsiteX179" fmla="*/ 43871 w 667195"/>
              <a:gd name="connsiteY179" fmla="*/ 425200 h 752475"/>
              <a:gd name="connsiteX180" fmla="*/ 39305 w 667195"/>
              <a:gd name="connsiteY180" fmla="*/ 421037 h 752475"/>
              <a:gd name="connsiteX181" fmla="*/ 34739 w 667195"/>
              <a:gd name="connsiteY181" fmla="*/ 416874 h 752475"/>
              <a:gd name="connsiteX182" fmla="*/ 30571 w 667195"/>
              <a:gd name="connsiteY182" fmla="*/ 412513 h 752475"/>
              <a:gd name="connsiteX183" fmla="*/ 26799 w 667195"/>
              <a:gd name="connsiteY183" fmla="*/ 407756 h 752475"/>
              <a:gd name="connsiteX184" fmla="*/ 23027 w 667195"/>
              <a:gd name="connsiteY184" fmla="*/ 403197 h 752475"/>
              <a:gd name="connsiteX185" fmla="*/ 19652 w 667195"/>
              <a:gd name="connsiteY185" fmla="*/ 398241 h 752475"/>
              <a:gd name="connsiteX186" fmla="*/ 16476 w 667195"/>
              <a:gd name="connsiteY186" fmla="*/ 393484 h 752475"/>
              <a:gd name="connsiteX187" fmla="*/ 13697 w 667195"/>
              <a:gd name="connsiteY187" fmla="*/ 388131 h 752475"/>
              <a:gd name="connsiteX188" fmla="*/ 10918 w 667195"/>
              <a:gd name="connsiteY188" fmla="*/ 382977 h 752475"/>
              <a:gd name="connsiteX189" fmla="*/ 8734 w 667195"/>
              <a:gd name="connsiteY189" fmla="*/ 377625 h 752475"/>
              <a:gd name="connsiteX190" fmla="*/ 6551 w 667195"/>
              <a:gd name="connsiteY190" fmla="*/ 372471 h 752475"/>
              <a:gd name="connsiteX191" fmla="*/ 4963 w 667195"/>
              <a:gd name="connsiteY191" fmla="*/ 366921 h 752475"/>
              <a:gd name="connsiteX192" fmla="*/ 3375 w 667195"/>
              <a:gd name="connsiteY192" fmla="*/ 361371 h 752475"/>
              <a:gd name="connsiteX193" fmla="*/ 2382 w 667195"/>
              <a:gd name="connsiteY193" fmla="*/ 355820 h 752475"/>
              <a:gd name="connsiteX194" fmla="*/ 1389 w 667195"/>
              <a:gd name="connsiteY194" fmla="*/ 350071 h 752475"/>
              <a:gd name="connsiteX195" fmla="*/ 794 w 667195"/>
              <a:gd name="connsiteY195" fmla="*/ 344719 h 752475"/>
              <a:gd name="connsiteX196" fmla="*/ 198 w 667195"/>
              <a:gd name="connsiteY196" fmla="*/ 338971 h 752475"/>
              <a:gd name="connsiteX197" fmla="*/ 0 w 667195"/>
              <a:gd name="connsiteY197" fmla="*/ 333222 h 752475"/>
              <a:gd name="connsiteX198" fmla="*/ 198 w 667195"/>
              <a:gd name="connsiteY198" fmla="*/ 327473 h 752475"/>
              <a:gd name="connsiteX199" fmla="*/ 794 w 667195"/>
              <a:gd name="connsiteY199" fmla="*/ 321923 h 752475"/>
              <a:gd name="connsiteX200" fmla="*/ 1389 w 667195"/>
              <a:gd name="connsiteY200" fmla="*/ 316174 h 752475"/>
              <a:gd name="connsiteX201" fmla="*/ 2382 w 667195"/>
              <a:gd name="connsiteY201" fmla="*/ 310624 h 752475"/>
              <a:gd name="connsiteX202" fmla="*/ 3375 w 667195"/>
              <a:gd name="connsiteY202" fmla="*/ 304875 h 752475"/>
              <a:gd name="connsiteX203" fmla="*/ 4963 w 667195"/>
              <a:gd name="connsiteY203" fmla="*/ 299523 h 752475"/>
              <a:gd name="connsiteX204" fmla="*/ 6551 w 667195"/>
              <a:gd name="connsiteY204" fmla="*/ 293973 h 752475"/>
              <a:gd name="connsiteX205" fmla="*/ 8734 w 667195"/>
              <a:gd name="connsiteY205" fmla="*/ 288621 h 752475"/>
              <a:gd name="connsiteX206" fmla="*/ 10918 w 667195"/>
              <a:gd name="connsiteY206" fmla="*/ 283269 h 752475"/>
              <a:gd name="connsiteX207" fmla="*/ 13697 w 667195"/>
              <a:gd name="connsiteY207" fmla="*/ 278115 h 752475"/>
              <a:gd name="connsiteX208" fmla="*/ 16476 w 667195"/>
              <a:gd name="connsiteY208" fmla="*/ 272961 h 752475"/>
              <a:gd name="connsiteX209" fmla="*/ 19652 w 667195"/>
              <a:gd name="connsiteY209" fmla="*/ 268005 h 752475"/>
              <a:gd name="connsiteX210" fmla="*/ 23027 w 667195"/>
              <a:gd name="connsiteY210" fmla="*/ 263247 h 752475"/>
              <a:gd name="connsiteX211" fmla="*/ 26799 w 667195"/>
              <a:gd name="connsiteY211" fmla="*/ 258490 h 752475"/>
              <a:gd name="connsiteX212" fmla="*/ 30571 w 667195"/>
              <a:gd name="connsiteY212" fmla="*/ 253931 h 752475"/>
              <a:gd name="connsiteX213" fmla="*/ 34739 w 667195"/>
              <a:gd name="connsiteY213" fmla="*/ 249570 h 752475"/>
              <a:gd name="connsiteX214" fmla="*/ 249925 w 667195"/>
              <a:gd name="connsiteY214" fmla="*/ 34690 h 752475"/>
              <a:gd name="connsiteX215" fmla="*/ 253895 w 667195"/>
              <a:gd name="connsiteY215" fmla="*/ 30924 h 752475"/>
              <a:gd name="connsiteX216" fmla="*/ 258262 w 667195"/>
              <a:gd name="connsiteY216" fmla="*/ 27157 h 752475"/>
              <a:gd name="connsiteX217" fmla="*/ 262630 w 667195"/>
              <a:gd name="connsiteY217" fmla="*/ 23589 h 752475"/>
              <a:gd name="connsiteX218" fmla="*/ 267394 w 667195"/>
              <a:gd name="connsiteY218" fmla="*/ 20418 h 752475"/>
              <a:gd name="connsiteX219" fmla="*/ 272357 w 667195"/>
              <a:gd name="connsiteY219" fmla="*/ 17246 h 752475"/>
              <a:gd name="connsiteX220" fmla="*/ 277121 w 667195"/>
              <a:gd name="connsiteY220" fmla="*/ 14471 h 752475"/>
              <a:gd name="connsiteX221" fmla="*/ 282282 w 667195"/>
              <a:gd name="connsiteY221" fmla="*/ 11894 h 752475"/>
              <a:gd name="connsiteX222" fmla="*/ 287642 w 667195"/>
              <a:gd name="connsiteY222" fmla="*/ 9317 h 752475"/>
              <a:gd name="connsiteX223" fmla="*/ 292803 w 667195"/>
              <a:gd name="connsiteY223" fmla="*/ 7335 h 752475"/>
              <a:gd name="connsiteX224" fmla="*/ 298362 w 667195"/>
              <a:gd name="connsiteY224" fmla="*/ 5551 h 752475"/>
              <a:gd name="connsiteX225" fmla="*/ 303920 w 667195"/>
              <a:gd name="connsiteY225" fmla="*/ 3965 h 752475"/>
              <a:gd name="connsiteX226" fmla="*/ 309677 w 667195"/>
              <a:gd name="connsiteY226" fmla="*/ 2577 h 752475"/>
              <a:gd name="connsiteX227" fmla="*/ 315632 w 667195"/>
              <a:gd name="connsiteY227" fmla="*/ 1388 h 752475"/>
              <a:gd name="connsiteX228" fmla="*/ 321587 w 667195"/>
              <a:gd name="connsiteY228" fmla="*/ 793 h 752475"/>
              <a:gd name="connsiteX229" fmla="*/ 327543 w 667195"/>
              <a:gd name="connsiteY229" fmla="*/ 198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667195" h="752475">
                <a:moveTo>
                  <a:pt x="333697" y="0"/>
                </a:moveTo>
                <a:lnTo>
                  <a:pt x="339850" y="198"/>
                </a:lnTo>
                <a:lnTo>
                  <a:pt x="345806" y="793"/>
                </a:lnTo>
                <a:lnTo>
                  <a:pt x="351761" y="1388"/>
                </a:lnTo>
                <a:lnTo>
                  <a:pt x="357518" y="2577"/>
                </a:lnTo>
                <a:lnTo>
                  <a:pt x="363473" y="3965"/>
                </a:lnTo>
                <a:lnTo>
                  <a:pt x="368833" y="5551"/>
                </a:lnTo>
                <a:lnTo>
                  <a:pt x="374391" y="7335"/>
                </a:lnTo>
                <a:lnTo>
                  <a:pt x="379751" y="9317"/>
                </a:lnTo>
                <a:lnTo>
                  <a:pt x="385111" y="11894"/>
                </a:lnTo>
                <a:lnTo>
                  <a:pt x="390074" y="14471"/>
                </a:lnTo>
                <a:lnTo>
                  <a:pt x="395235" y="17246"/>
                </a:lnTo>
                <a:lnTo>
                  <a:pt x="399999" y="20418"/>
                </a:lnTo>
                <a:lnTo>
                  <a:pt x="404764" y="23589"/>
                </a:lnTo>
                <a:lnTo>
                  <a:pt x="409131" y="27157"/>
                </a:lnTo>
                <a:lnTo>
                  <a:pt x="413498" y="30924"/>
                </a:lnTo>
                <a:lnTo>
                  <a:pt x="417468" y="34690"/>
                </a:lnTo>
                <a:lnTo>
                  <a:pt x="632455" y="249570"/>
                </a:lnTo>
                <a:lnTo>
                  <a:pt x="636823" y="253931"/>
                </a:lnTo>
                <a:lnTo>
                  <a:pt x="640594" y="258490"/>
                </a:lnTo>
                <a:lnTo>
                  <a:pt x="644366" y="263247"/>
                </a:lnTo>
                <a:lnTo>
                  <a:pt x="647741" y="268005"/>
                </a:lnTo>
                <a:lnTo>
                  <a:pt x="650718" y="272961"/>
                </a:lnTo>
                <a:lnTo>
                  <a:pt x="653696" y="278115"/>
                </a:lnTo>
                <a:lnTo>
                  <a:pt x="656277" y="283269"/>
                </a:lnTo>
                <a:lnTo>
                  <a:pt x="658460" y="288621"/>
                </a:lnTo>
                <a:lnTo>
                  <a:pt x="660644" y="293973"/>
                </a:lnTo>
                <a:lnTo>
                  <a:pt x="662431" y="299523"/>
                </a:lnTo>
                <a:lnTo>
                  <a:pt x="664019" y="304875"/>
                </a:lnTo>
                <a:lnTo>
                  <a:pt x="665210" y="310624"/>
                </a:lnTo>
                <a:lnTo>
                  <a:pt x="666004" y="316174"/>
                </a:lnTo>
                <a:lnTo>
                  <a:pt x="666798" y="321923"/>
                </a:lnTo>
                <a:lnTo>
                  <a:pt x="667195" y="327473"/>
                </a:lnTo>
                <a:lnTo>
                  <a:pt x="667195" y="333222"/>
                </a:lnTo>
                <a:lnTo>
                  <a:pt x="667195" y="338971"/>
                </a:lnTo>
                <a:lnTo>
                  <a:pt x="666798" y="344719"/>
                </a:lnTo>
                <a:lnTo>
                  <a:pt x="666004" y="350071"/>
                </a:lnTo>
                <a:lnTo>
                  <a:pt x="665210" y="355820"/>
                </a:lnTo>
                <a:lnTo>
                  <a:pt x="664019" y="361371"/>
                </a:lnTo>
                <a:lnTo>
                  <a:pt x="662431" y="366921"/>
                </a:lnTo>
                <a:lnTo>
                  <a:pt x="660644" y="372471"/>
                </a:lnTo>
                <a:lnTo>
                  <a:pt x="658460" y="377625"/>
                </a:lnTo>
                <a:lnTo>
                  <a:pt x="656277" y="382977"/>
                </a:lnTo>
                <a:lnTo>
                  <a:pt x="653696" y="388131"/>
                </a:lnTo>
                <a:lnTo>
                  <a:pt x="650718" y="393484"/>
                </a:lnTo>
                <a:lnTo>
                  <a:pt x="647741" y="398241"/>
                </a:lnTo>
                <a:lnTo>
                  <a:pt x="644366" y="403197"/>
                </a:lnTo>
                <a:lnTo>
                  <a:pt x="640594" y="407756"/>
                </a:lnTo>
                <a:lnTo>
                  <a:pt x="636823" y="412513"/>
                </a:lnTo>
                <a:lnTo>
                  <a:pt x="632455" y="416874"/>
                </a:lnTo>
                <a:lnTo>
                  <a:pt x="628088" y="421037"/>
                </a:lnTo>
                <a:lnTo>
                  <a:pt x="623522" y="425200"/>
                </a:lnTo>
                <a:lnTo>
                  <a:pt x="618758" y="428768"/>
                </a:lnTo>
                <a:lnTo>
                  <a:pt x="613994" y="431940"/>
                </a:lnTo>
                <a:lnTo>
                  <a:pt x="608833" y="435111"/>
                </a:lnTo>
                <a:lnTo>
                  <a:pt x="603870" y="438085"/>
                </a:lnTo>
                <a:lnTo>
                  <a:pt x="598709" y="440662"/>
                </a:lnTo>
                <a:lnTo>
                  <a:pt x="593349" y="442842"/>
                </a:lnTo>
                <a:lnTo>
                  <a:pt x="587989" y="445023"/>
                </a:lnTo>
                <a:lnTo>
                  <a:pt x="582431" y="446807"/>
                </a:lnTo>
                <a:lnTo>
                  <a:pt x="576872" y="448195"/>
                </a:lnTo>
                <a:lnTo>
                  <a:pt x="571314" y="449582"/>
                </a:lnTo>
                <a:lnTo>
                  <a:pt x="565756" y="450375"/>
                </a:lnTo>
                <a:lnTo>
                  <a:pt x="559999" y="451168"/>
                </a:lnTo>
                <a:lnTo>
                  <a:pt x="554242" y="451366"/>
                </a:lnTo>
                <a:lnTo>
                  <a:pt x="548684" y="451564"/>
                </a:lnTo>
                <a:lnTo>
                  <a:pt x="542927" y="451366"/>
                </a:lnTo>
                <a:lnTo>
                  <a:pt x="537170" y="451168"/>
                </a:lnTo>
                <a:lnTo>
                  <a:pt x="531810" y="450375"/>
                </a:lnTo>
                <a:lnTo>
                  <a:pt x="526054" y="449582"/>
                </a:lnTo>
                <a:lnTo>
                  <a:pt x="520495" y="448195"/>
                </a:lnTo>
                <a:lnTo>
                  <a:pt x="514739" y="446807"/>
                </a:lnTo>
                <a:lnTo>
                  <a:pt x="509379" y="445023"/>
                </a:lnTo>
                <a:lnTo>
                  <a:pt x="504019" y="442842"/>
                </a:lnTo>
                <a:lnTo>
                  <a:pt x="498858" y="440662"/>
                </a:lnTo>
                <a:lnTo>
                  <a:pt x="493498" y="438085"/>
                </a:lnTo>
                <a:lnTo>
                  <a:pt x="488337" y="435111"/>
                </a:lnTo>
                <a:lnTo>
                  <a:pt x="483374" y="431940"/>
                </a:lnTo>
                <a:lnTo>
                  <a:pt x="478610" y="428768"/>
                </a:lnTo>
                <a:lnTo>
                  <a:pt x="473647" y="425200"/>
                </a:lnTo>
                <a:lnTo>
                  <a:pt x="469081" y="421037"/>
                </a:lnTo>
                <a:lnTo>
                  <a:pt x="464714" y="416874"/>
                </a:lnTo>
                <a:lnTo>
                  <a:pt x="452208" y="400223"/>
                </a:lnTo>
                <a:lnTo>
                  <a:pt x="452208" y="634133"/>
                </a:lnTo>
                <a:lnTo>
                  <a:pt x="452009" y="639881"/>
                </a:lnTo>
                <a:lnTo>
                  <a:pt x="451612" y="646225"/>
                </a:lnTo>
                <a:lnTo>
                  <a:pt x="450818" y="651973"/>
                </a:lnTo>
                <a:lnTo>
                  <a:pt x="450024" y="657722"/>
                </a:lnTo>
                <a:lnTo>
                  <a:pt x="448634" y="663471"/>
                </a:lnTo>
                <a:lnTo>
                  <a:pt x="447046" y="669219"/>
                </a:lnTo>
                <a:lnTo>
                  <a:pt x="445260" y="674571"/>
                </a:lnTo>
                <a:lnTo>
                  <a:pt x="442878" y="680122"/>
                </a:lnTo>
                <a:lnTo>
                  <a:pt x="440694" y="685276"/>
                </a:lnTo>
                <a:lnTo>
                  <a:pt x="437915" y="690430"/>
                </a:lnTo>
                <a:lnTo>
                  <a:pt x="435136" y="695385"/>
                </a:lnTo>
                <a:lnTo>
                  <a:pt x="431959" y="700143"/>
                </a:lnTo>
                <a:lnTo>
                  <a:pt x="428783" y="704702"/>
                </a:lnTo>
                <a:lnTo>
                  <a:pt x="425012" y="709261"/>
                </a:lnTo>
                <a:lnTo>
                  <a:pt x="421438" y="713622"/>
                </a:lnTo>
                <a:lnTo>
                  <a:pt x="417468" y="717785"/>
                </a:lnTo>
                <a:lnTo>
                  <a:pt x="413498" y="721551"/>
                </a:lnTo>
                <a:lnTo>
                  <a:pt x="409131" y="725318"/>
                </a:lnTo>
                <a:lnTo>
                  <a:pt x="404764" y="728886"/>
                </a:lnTo>
                <a:lnTo>
                  <a:pt x="399999" y="732058"/>
                </a:lnTo>
                <a:lnTo>
                  <a:pt x="395235" y="735229"/>
                </a:lnTo>
                <a:lnTo>
                  <a:pt x="390074" y="738004"/>
                </a:lnTo>
                <a:lnTo>
                  <a:pt x="385111" y="740780"/>
                </a:lnTo>
                <a:lnTo>
                  <a:pt x="379751" y="742960"/>
                </a:lnTo>
                <a:lnTo>
                  <a:pt x="374391" y="745141"/>
                </a:lnTo>
                <a:lnTo>
                  <a:pt x="368833" y="746925"/>
                </a:lnTo>
                <a:lnTo>
                  <a:pt x="363473" y="748511"/>
                </a:lnTo>
                <a:lnTo>
                  <a:pt x="357518" y="749898"/>
                </a:lnTo>
                <a:lnTo>
                  <a:pt x="351761" y="751088"/>
                </a:lnTo>
                <a:lnTo>
                  <a:pt x="345806" y="751682"/>
                </a:lnTo>
                <a:lnTo>
                  <a:pt x="339850" y="752079"/>
                </a:lnTo>
                <a:lnTo>
                  <a:pt x="333697" y="752475"/>
                </a:lnTo>
                <a:lnTo>
                  <a:pt x="327543" y="752079"/>
                </a:lnTo>
                <a:lnTo>
                  <a:pt x="321587" y="751682"/>
                </a:lnTo>
                <a:lnTo>
                  <a:pt x="315632" y="751088"/>
                </a:lnTo>
                <a:lnTo>
                  <a:pt x="309677" y="749898"/>
                </a:lnTo>
                <a:lnTo>
                  <a:pt x="303920" y="748511"/>
                </a:lnTo>
                <a:lnTo>
                  <a:pt x="298362" y="746925"/>
                </a:lnTo>
                <a:lnTo>
                  <a:pt x="292803" y="745141"/>
                </a:lnTo>
                <a:lnTo>
                  <a:pt x="287642" y="742960"/>
                </a:lnTo>
                <a:lnTo>
                  <a:pt x="282282" y="740780"/>
                </a:lnTo>
                <a:lnTo>
                  <a:pt x="277121" y="738004"/>
                </a:lnTo>
                <a:lnTo>
                  <a:pt x="272357" y="735229"/>
                </a:lnTo>
                <a:lnTo>
                  <a:pt x="267394" y="732058"/>
                </a:lnTo>
                <a:lnTo>
                  <a:pt x="262630" y="728886"/>
                </a:lnTo>
                <a:lnTo>
                  <a:pt x="258262" y="725318"/>
                </a:lnTo>
                <a:lnTo>
                  <a:pt x="253895" y="721551"/>
                </a:lnTo>
                <a:lnTo>
                  <a:pt x="249925" y="717785"/>
                </a:lnTo>
                <a:lnTo>
                  <a:pt x="245955" y="713622"/>
                </a:lnTo>
                <a:lnTo>
                  <a:pt x="242183" y="709261"/>
                </a:lnTo>
                <a:lnTo>
                  <a:pt x="238610" y="704702"/>
                </a:lnTo>
                <a:lnTo>
                  <a:pt x="235235" y="700143"/>
                </a:lnTo>
                <a:lnTo>
                  <a:pt x="232258" y="695385"/>
                </a:lnTo>
                <a:lnTo>
                  <a:pt x="229280" y="690430"/>
                </a:lnTo>
                <a:lnTo>
                  <a:pt x="226898" y="685276"/>
                </a:lnTo>
                <a:lnTo>
                  <a:pt x="224317" y="680122"/>
                </a:lnTo>
                <a:lnTo>
                  <a:pt x="222332" y="674571"/>
                </a:lnTo>
                <a:lnTo>
                  <a:pt x="220347" y="669219"/>
                </a:lnTo>
                <a:lnTo>
                  <a:pt x="218759" y="663471"/>
                </a:lnTo>
                <a:lnTo>
                  <a:pt x="217369" y="657722"/>
                </a:lnTo>
                <a:lnTo>
                  <a:pt x="216575" y="651973"/>
                </a:lnTo>
                <a:lnTo>
                  <a:pt x="215583" y="646225"/>
                </a:lnTo>
                <a:lnTo>
                  <a:pt x="215186" y="639881"/>
                </a:lnTo>
                <a:lnTo>
                  <a:pt x="215186" y="634133"/>
                </a:lnTo>
                <a:lnTo>
                  <a:pt x="215186" y="400223"/>
                </a:lnTo>
                <a:lnTo>
                  <a:pt x="202679" y="416874"/>
                </a:lnTo>
                <a:lnTo>
                  <a:pt x="198114" y="421037"/>
                </a:lnTo>
                <a:lnTo>
                  <a:pt x="193548" y="425200"/>
                </a:lnTo>
                <a:lnTo>
                  <a:pt x="188982" y="428768"/>
                </a:lnTo>
                <a:lnTo>
                  <a:pt x="183821" y="431940"/>
                </a:lnTo>
                <a:lnTo>
                  <a:pt x="178858" y="435111"/>
                </a:lnTo>
                <a:lnTo>
                  <a:pt x="173895" y="438085"/>
                </a:lnTo>
                <a:lnTo>
                  <a:pt x="168536" y="440662"/>
                </a:lnTo>
                <a:lnTo>
                  <a:pt x="163374" y="442842"/>
                </a:lnTo>
                <a:lnTo>
                  <a:pt x="157816" y="445023"/>
                </a:lnTo>
                <a:lnTo>
                  <a:pt x="152258" y="446807"/>
                </a:lnTo>
                <a:lnTo>
                  <a:pt x="146898" y="448195"/>
                </a:lnTo>
                <a:lnTo>
                  <a:pt x="141340" y="449582"/>
                </a:lnTo>
                <a:lnTo>
                  <a:pt x="135583" y="450375"/>
                </a:lnTo>
                <a:lnTo>
                  <a:pt x="130024" y="451168"/>
                </a:lnTo>
                <a:lnTo>
                  <a:pt x="124268" y="451366"/>
                </a:lnTo>
                <a:lnTo>
                  <a:pt x="118709" y="451564"/>
                </a:lnTo>
                <a:lnTo>
                  <a:pt x="113151" y="451366"/>
                </a:lnTo>
                <a:lnTo>
                  <a:pt x="107394" y="451168"/>
                </a:lnTo>
                <a:lnTo>
                  <a:pt x="101637" y="450375"/>
                </a:lnTo>
                <a:lnTo>
                  <a:pt x="95881" y="449582"/>
                </a:lnTo>
                <a:lnTo>
                  <a:pt x="90521" y="448195"/>
                </a:lnTo>
                <a:lnTo>
                  <a:pt x="84963" y="446807"/>
                </a:lnTo>
                <a:lnTo>
                  <a:pt x="79404" y="445023"/>
                </a:lnTo>
                <a:lnTo>
                  <a:pt x="74044" y="442842"/>
                </a:lnTo>
                <a:lnTo>
                  <a:pt x="68685" y="440662"/>
                </a:lnTo>
                <a:lnTo>
                  <a:pt x="63523" y="438085"/>
                </a:lnTo>
                <a:lnTo>
                  <a:pt x="58561" y="435111"/>
                </a:lnTo>
                <a:lnTo>
                  <a:pt x="53399" y="431940"/>
                </a:lnTo>
                <a:lnTo>
                  <a:pt x="48635" y="428768"/>
                </a:lnTo>
                <a:lnTo>
                  <a:pt x="43871" y="425200"/>
                </a:lnTo>
                <a:lnTo>
                  <a:pt x="39305" y="421037"/>
                </a:lnTo>
                <a:lnTo>
                  <a:pt x="34739" y="416874"/>
                </a:lnTo>
                <a:lnTo>
                  <a:pt x="30571" y="412513"/>
                </a:lnTo>
                <a:lnTo>
                  <a:pt x="26799" y="407756"/>
                </a:lnTo>
                <a:lnTo>
                  <a:pt x="23027" y="403197"/>
                </a:lnTo>
                <a:lnTo>
                  <a:pt x="19652" y="398241"/>
                </a:lnTo>
                <a:lnTo>
                  <a:pt x="16476" y="393484"/>
                </a:lnTo>
                <a:lnTo>
                  <a:pt x="13697" y="388131"/>
                </a:lnTo>
                <a:lnTo>
                  <a:pt x="10918" y="382977"/>
                </a:lnTo>
                <a:lnTo>
                  <a:pt x="8734" y="377625"/>
                </a:lnTo>
                <a:lnTo>
                  <a:pt x="6551" y="372471"/>
                </a:lnTo>
                <a:lnTo>
                  <a:pt x="4963" y="366921"/>
                </a:lnTo>
                <a:lnTo>
                  <a:pt x="3375" y="361371"/>
                </a:lnTo>
                <a:lnTo>
                  <a:pt x="2382" y="355820"/>
                </a:lnTo>
                <a:lnTo>
                  <a:pt x="1389" y="350071"/>
                </a:lnTo>
                <a:lnTo>
                  <a:pt x="794" y="344719"/>
                </a:lnTo>
                <a:lnTo>
                  <a:pt x="198" y="338971"/>
                </a:lnTo>
                <a:lnTo>
                  <a:pt x="0" y="333222"/>
                </a:lnTo>
                <a:lnTo>
                  <a:pt x="198" y="327473"/>
                </a:lnTo>
                <a:lnTo>
                  <a:pt x="794" y="321923"/>
                </a:lnTo>
                <a:lnTo>
                  <a:pt x="1389" y="316174"/>
                </a:lnTo>
                <a:lnTo>
                  <a:pt x="2382" y="310624"/>
                </a:lnTo>
                <a:lnTo>
                  <a:pt x="3375" y="304875"/>
                </a:lnTo>
                <a:lnTo>
                  <a:pt x="4963" y="299523"/>
                </a:lnTo>
                <a:lnTo>
                  <a:pt x="6551" y="293973"/>
                </a:lnTo>
                <a:lnTo>
                  <a:pt x="8734" y="288621"/>
                </a:lnTo>
                <a:lnTo>
                  <a:pt x="10918" y="283269"/>
                </a:lnTo>
                <a:lnTo>
                  <a:pt x="13697" y="278115"/>
                </a:lnTo>
                <a:lnTo>
                  <a:pt x="16476" y="272961"/>
                </a:lnTo>
                <a:lnTo>
                  <a:pt x="19652" y="268005"/>
                </a:lnTo>
                <a:lnTo>
                  <a:pt x="23027" y="263247"/>
                </a:lnTo>
                <a:lnTo>
                  <a:pt x="26799" y="258490"/>
                </a:lnTo>
                <a:lnTo>
                  <a:pt x="30571" y="253931"/>
                </a:lnTo>
                <a:lnTo>
                  <a:pt x="34739" y="249570"/>
                </a:lnTo>
                <a:lnTo>
                  <a:pt x="249925" y="34690"/>
                </a:lnTo>
                <a:lnTo>
                  <a:pt x="253895" y="30924"/>
                </a:lnTo>
                <a:lnTo>
                  <a:pt x="258262" y="27157"/>
                </a:lnTo>
                <a:lnTo>
                  <a:pt x="262630" y="23589"/>
                </a:lnTo>
                <a:lnTo>
                  <a:pt x="267394" y="20418"/>
                </a:lnTo>
                <a:lnTo>
                  <a:pt x="272357" y="17246"/>
                </a:lnTo>
                <a:lnTo>
                  <a:pt x="277121" y="14471"/>
                </a:lnTo>
                <a:lnTo>
                  <a:pt x="282282" y="11894"/>
                </a:lnTo>
                <a:lnTo>
                  <a:pt x="287642" y="9317"/>
                </a:lnTo>
                <a:lnTo>
                  <a:pt x="292803" y="7335"/>
                </a:lnTo>
                <a:lnTo>
                  <a:pt x="298362" y="5551"/>
                </a:lnTo>
                <a:lnTo>
                  <a:pt x="303920" y="3965"/>
                </a:lnTo>
                <a:lnTo>
                  <a:pt x="309677" y="2577"/>
                </a:lnTo>
                <a:lnTo>
                  <a:pt x="315632" y="1388"/>
                </a:lnTo>
                <a:lnTo>
                  <a:pt x="321587" y="793"/>
                </a:lnTo>
                <a:lnTo>
                  <a:pt x="327543" y="198"/>
                </a:lnTo>
                <a:close/>
              </a:path>
            </a:pathLst>
          </a:custGeom>
          <a:solidFill>
            <a:srgbClr val="99CB38"/>
          </a:solidFill>
          <a:ln>
            <a:noFill/>
          </a:ln>
        </p:spPr>
        <p:style>
          <a:lnRef idx="2">
            <a:srgbClr val="99CB38">
              <a:shade val="50000"/>
            </a:srgbClr>
          </a:lnRef>
          <a:fillRef idx="1">
            <a:srgbClr val="99CB38"/>
          </a:fillRef>
          <a:effectRef idx="0">
            <a:srgbClr val="99CB38"/>
          </a:effectRef>
          <a:fontRef idx="minor">
            <a:sysClr val="window" lastClr="FFFFFF"/>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ysClr val="windowText" lastClr="000000">
                  <a:lumMod val="50000"/>
                </a:sysClr>
              </a:solidFill>
              <a:effectLst/>
              <a:uLnTx/>
              <a:uFillTx/>
              <a:latin typeface="Arial" panose="020B0604020202090204" pitchFamily="34" charset="0"/>
              <a:ea typeface="微软雅黑" panose="020B0503020204020204" pitchFamily="34" charset="-122"/>
              <a:cs typeface="+mn-cs"/>
              <a:sym typeface="Arial" panose="020B0604020202090204" pitchFamily="34" charset="0"/>
            </a:endParaRPr>
          </a:p>
        </p:txBody>
      </p:sp>
      <p:sp>
        <p:nvSpPr>
          <p:cNvPr id="561" name="任意多边形 560"/>
          <p:cNvSpPr/>
          <p:nvPr>
            <p:custDataLst>
              <p:tags r:id="rId3"/>
            </p:custDataLst>
          </p:nvPr>
        </p:nvSpPr>
        <p:spPr>
          <a:xfrm rot="1800000">
            <a:off x="6250661" y="2200717"/>
            <a:ext cx="853514" cy="962609"/>
          </a:xfrm>
          <a:custGeom>
            <a:avLst/>
            <a:gdLst>
              <a:gd name="connsiteX0" fmla="*/ 333697 w 667195"/>
              <a:gd name="connsiteY0" fmla="*/ 0 h 752475"/>
              <a:gd name="connsiteX1" fmla="*/ 339850 w 667195"/>
              <a:gd name="connsiteY1" fmla="*/ 198 h 752475"/>
              <a:gd name="connsiteX2" fmla="*/ 345806 w 667195"/>
              <a:gd name="connsiteY2" fmla="*/ 793 h 752475"/>
              <a:gd name="connsiteX3" fmla="*/ 351761 w 667195"/>
              <a:gd name="connsiteY3" fmla="*/ 1388 h 752475"/>
              <a:gd name="connsiteX4" fmla="*/ 357518 w 667195"/>
              <a:gd name="connsiteY4" fmla="*/ 2577 h 752475"/>
              <a:gd name="connsiteX5" fmla="*/ 363473 w 667195"/>
              <a:gd name="connsiteY5" fmla="*/ 3965 h 752475"/>
              <a:gd name="connsiteX6" fmla="*/ 368833 w 667195"/>
              <a:gd name="connsiteY6" fmla="*/ 5551 h 752475"/>
              <a:gd name="connsiteX7" fmla="*/ 374391 w 667195"/>
              <a:gd name="connsiteY7" fmla="*/ 7335 h 752475"/>
              <a:gd name="connsiteX8" fmla="*/ 379751 w 667195"/>
              <a:gd name="connsiteY8" fmla="*/ 9317 h 752475"/>
              <a:gd name="connsiteX9" fmla="*/ 385111 w 667195"/>
              <a:gd name="connsiteY9" fmla="*/ 11894 h 752475"/>
              <a:gd name="connsiteX10" fmla="*/ 390074 w 667195"/>
              <a:gd name="connsiteY10" fmla="*/ 14471 h 752475"/>
              <a:gd name="connsiteX11" fmla="*/ 395235 w 667195"/>
              <a:gd name="connsiteY11" fmla="*/ 17246 h 752475"/>
              <a:gd name="connsiteX12" fmla="*/ 399999 w 667195"/>
              <a:gd name="connsiteY12" fmla="*/ 20418 h 752475"/>
              <a:gd name="connsiteX13" fmla="*/ 404764 w 667195"/>
              <a:gd name="connsiteY13" fmla="*/ 23589 h 752475"/>
              <a:gd name="connsiteX14" fmla="*/ 409131 w 667195"/>
              <a:gd name="connsiteY14" fmla="*/ 27157 h 752475"/>
              <a:gd name="connsiteX15" fmla="*/ 413498 w 667195"/>
              <a:gd name="connsiteY15" fmla="*/ 30924 h 752475"/>
              <a:gd name="connsiteX16" fmla="*/ 417468 w 667195"/>
              <a:gd name="connsiteY16" fmla="*/ 34690 h 752475"/>
              <a:gd name="connsiteX17" fmla="*/ 632455 w 667195"/>
              <a:gd name="connsiteY17" fmla="*/ 249570 h 752475"/>
              <a:gd name="connsiteX18" fmla="*/ 636823 w 667195"/>
              <a:gd name="connsiteY18" fmla="*/ 253931 h 752475"/>
              <a:gd name="connsiteX19" fmla="*/ 640594 w 667195"/>
              <a:gd name="connsiteY19" fmla="*/ 258490 h 752475"/>
              <a:gd name="connsiteX20" fmla="*/ 644366 w 667195"/>
              <a:gd name="connsiteY20" fmla="*/ 263247 h 752475"/>
              <a:gd name="connsiteX21" fmla="*/ 647741 w 667195"/>
              <a:gd name="connsiteY21" fmla="*/ 268005 h 752475"/>
              <a:gd name="connsiteX22" fmla="*/ 650718 w 667195"/>
              <a:gd name="connsiteY22" fmla="*/ 272961 h 752475"/>
              <a:gd name="connsiteX23" fmla="*/ 653696 w 667195"/>
              <a:gd name="connsiteY23" fmla="*/ 278115 h 752475"/>
              <a:gd name="connsiteX24" fmla="*/ 656277 w 667195"/>
              <a:gd name="connsiteY24" fmla="*/ 283269 h 752475"/>
              <a:gd name="connsiteX25" fmla="*/ 658460 w 667195"/>
              <a:gd name="connsiteY25" fmla="*/ 288621 h 752475"/>
              <a:gd name="connsiteX26" fmla="*/ 660644 w 667195"/>
              <a:gd name="connsiteY26" fmla="*/ 293973 h 752475"/>
              <a:gd name="connsiteX27" fmla="*/ 662431 w 667195"/>
              <a:gd name="connsiteY27" fmla="*/ 299523 h 752475"/>
              <a:gd name="connsiteX28" fmla="*/ 664019 w 667195"/>
              <a:gd name="connsiteY28" fmla="*/ 304875 h 752475"/>
              <a:gd name="connsiteX29" fmla="*/ 665210 w 667195"/>
              <a:gd name="connsiteY29" fmla="*/ 310624 h 752475"/>
              <a:gd name="connsiteX30" fmla="*/ 666004 w 667195"/>
              <a:gd name="connsiteY30" fmla="*/ 316174 h 752475"/>
              <a:gd name="connsiteX31" fmla="*/ 666798 w 667195"/>
              <a:gd name="connsiteY31" fmla="*/ 321923 h 752475"/>
              <a:gd name="connsiteX32" fmla="*/ 667195 w 667195"/>
              <a:gd name="connsiteY32" fmla="*/ 327473 h 752475"/>
              <a:gd name="connsiteX33" fmla="*/ 667195 w 667195"/>
              <a:gd name="connsiteY33" fmla="*/ 333222 h 752475"/>
              <a:gd name="connsiteX34" fmla="*/ 667195 w 667195"/>
              <a:gd name="connsiteY34" fmla="*/ 338971 h 752475"/>
              <a:gd name="connsiteX35" fmla="*/ 666798 w 667195"/>
              <a:gd name="connsiteY35" fmla="*/ 344719 h 752475"/>
              <a:gd name="connsiteX36" fmla="*/ 666004 w 667195"/>
              <a:gd name="connsiteY36" fmla="*/ 350071 h 752475"/>
              <a:gd name="connsiteX37" fmla="*/ 665210 w 667195"/>
              <a:gd name="connsiteY37" fmla="*/ 355820 h 752475"/>
              <a:gd name="connsiteX38" fmla="*/ 664019 w 667195"/>
              <a:gd name="connsiteY38" fmla="*/ 361371 h 752475"/>
              <a:gd name="connsiteX39" fmla="*/ 662431 w 667195"/>
              <a:gd name="connsiteY39" fmla="*/ 366921 h 752475"/>
              <a:gd name="connsiteX40" fmla="*/ 660644 w 667195"/>
              <a:gd name="connsiteY40" fmla="*/ 372471 h 752475"/>
              <a:gd name="connsiteX41" fmla="*/ 658460 w 667195"/>
              <a:gd name="connsiteY41" fmla="*/ 377625 h 752475"/>
              <a:gd name="connsiteX42" fmla="*/ 656277 w 667195"/>
              <a:gd name="connsiteY42" fmla="*/ 382977 h 752475"/>
              <a:gd name="connsiteX43" fmla="*/ 653696 w 667195"/>
              <a:gd name="connsiteY43" fmla="*/ 388131 h 752475"/>
              <a:gd name="connsiteX44" fmla="*/ 650718 w 667195"/>
              <a:gd name="connsiteY44" fmla="*/ 393484 h 752475"/>
              <a:gd name="connsiteX45" fmla="*/ 647741 w 667195"/>
              <a:gd name="connsiteY45" fmla="*/ 398241 h 752475"/>
              <a:gd name="connsiteX46" fmla="*/ 644366 w 667195"/>
              <a:gd name="connsiteY46" fmla="*/ 403197 h 752475"/>
              <a:gd name="connsiteX47" fmla="*/ 640594 w 667195"/>
              <a:gd name="connsiteY47" fmla="*/ 407756 h 752475"/>
              <a:gd name="connsiteX48" fmla="*/ 636823 w 667195"/>
              <a:gd name="connsiteY48" fmla="*/ 412513 h 752475"/>
              <a:gd name="connsiteX49" fmla="*/ 632455 w 667195"/>
              <a:gd name="connsiteY49" fmla="*/ 416874 h 752475"/>
              <a:gd name="connsiteX50" fmla="*/ 628088 w 667195"/>
              <a:gd name="connsiteY50" fmla="*/ 421037 h 752475"/>
              <a:gd name="connsiteX51" fmla="*/ 623522 w 667195"/>
              <a:gd name="connsiteY51" fmla="*/ 425200 h 752475"/>
              <a:gd name="connsiteX52" fmla="*/ 618758 w 667195"/>
              <a:gd name="connsiteY52" fmla="*/ 428768 h 752475"/>
              <a:gd name="connsiteX53" fmla="*/ 613994 w 667195"/>
              <a:gd name="connsiteY53" fmla="*/ 431940 h 752475"/>
              <a:gd name="connsiteX54" fmla="*/ 608833 w 667195"/>
              <a:gd name="connsiteY54" fmla="*/ 435111 h 752475"/>
              <a:gd name="connsiteX55" fmla="*/ 603870 w 667195"/>
              <a:gd name="connsiteY55" fmla="*/ 438085 h 752475"/>
              <a:gd name="connsiteX56" fmla="*/ 598709 w 667195"/>
              <a:gd name="connsiteY56" fmla="*/ 440662 h 752475"/>
              <a:gd name="connsiteX57" fmla="*/ 593349 w 667195"/>
              <a:gd name="connsiteY57" fmla="*/ 442842 h 752475"/>
              <a:gd name="connsiteX58" fmla="*/ 587989 w 667195"/>
              <a:gd name="connsiteY58" fmla="*/ 445023 h 752475"/>
              <a:gd name="connsiteX59" fmla="*/ 582431 w 667195"/>
              <a:gd name="connsiteY59" fmla="*/ 446807 h 752475"/>
              <a:gd name="connsiteX60" fmla="*/ 576872 w 667195"/>
              <a:gd name="connsiteY60" fmla="*/ 448195 h 752475"/>
              <a:gd name="connsiteX61" fmla="*/ 571314 w 667195"/>
              <a:gd name="connsiteY61" fmla="*/ 449582 h 752475"/>
              <a:gd name="connsiteX62" fmla="*/ 565756 w 667195"/>
              <a:gd name="connsiteY62" fmla="*/ 450375 h 752475"/>
              <a:gd name="connsiteX63" fmla="*/ 559999 w 667195"/>
              <a:gd name="connsiteY63" fmla="*/ 451168 h 752475"/>
              <a:gd name="connsiteX64" fmla="*/ 554242 w 667195"/>
              <a:gd name="connsiteY64" fmla="*/ 451366 h 752475"/>
              <a:gd name="connsiteX65" fmla="*/ 548684 w 667195"/>
              <a:gd name="connsiteY65" fmla="*/ 451564 h 752475"/>
              <a:gd name="connsiteX66" fmla="*/ 542927 w 667195"/>
              <a:gd name="connsiteY66" fmla="*/ 451366 h 752475"/>
              <a:gd name="connsiteX67" fmla="*/ 537170 w 667195"/>
              <a:gd name="connsiteY67" fmla="*/ 451168 h 752475"/>
              <a:gd name="connsiteX68" fmla="*/ 531810 w 667195"/>
              <a:gd name="connsiteY68" fmla="*/ 450375 h 752475"/>
              <a:gd name="connsiteX69" fmla="*/ 526054 w 667195"/>
              <a:gd name="connsiteY69" fmla="*/ 449582 h 752475"/>
              <a:gd name="connsiteX70" fmla="*/ 520495 w 667195"/>
              <a:gd name="connsiteY70" fmla="*/ 448195 h 752475"/>
              <a:gd name="connsiteX71" fmla="*/ 514739 w 667195"/>
              <a:gd name="connsiteY71" fmla="*/ 446807 h 752475"/>
              <a:gd name="connsiteX72" fmla="*/ 509379 w 667195"/>
              <a:gd name="connsiteY72" fmla="*/ 445023 h 752475"/>
              <a:gd name="connsiteX73" fmla="*/ 504019 w 667195"/>
              <a:gd name="connsiteY73" fmla="*/ 442842 h 752475"/>
              <a:gd name="connsiteX74" fmla="*/ 498858 w 667195"/>
              <a:gd name="connsiteY74" fmla="*/ 440662 h 752475"/>
              <a:gd name="connsiteX75" fmla="*/ 493498 w 667195"/>
              <a:gd name="connsiteY75" fmla="*/ 438085 h 752475"/>
              <a:gd name="connsiteX76" fmla="*/ 488337 w 667195"/>
              <a:gd name="connsiteY76" fmla="*/ 435111 h 752475"/>
              <a:gd name="connsiteX77" fmla="*/ 483374 w 667195"/>
              <a:gd name="connsiteY77" fmla="*/ 431940 h 752475"/>
              <a:gd name="connsiteX78" fmla="*/ 478610 w 667195"/>
              <a:gd name="connsiteY78" fmla="*/ 428768 h 752475"/>
              <a:gd name="connsiteX79" fmla="*/ 473647 w 667195"/>
              <a:gd name="connsiteY79" fmla="*/ 425200 h 752475"/>
              <a:gd name="connsiteX80" fmla="*/ 469081 w 667195"/>
              <a:gd name="connsiteY80" fmla="*/ 421037 h 752475"/>
              <a:gd name="connsiteX81" fmla="*/ 464714 w 667195"/>
              <a:gd name="connsiteY81" fmla="*/ 416874 h 752475"/>
              <a:gd name="connsiteX82" fmla="*/ 452208 w 667195"/>
              <a:gd name="connsiteY82" fmla="*/ 400223 h 752475"/>
              <a:gd name="connsiteX83" fmla="*/ 452208 w 667195"/>
              <a:gd name="connsiteY83" fmla="*/ 634133 h 752475"/>
              <a:gd name="connsiteX84" fmla="*/ 452009 w 667195"/>
              <a:gd name="connsiteY84" fmla="*/ 639881 h 752475"/>
              <a:gd name="connsiteX85" fmla="*/ 451612 w 667195"/>
              <a:gd name="connsiteY85" fmla="*/ 646225 h 752475"/>
              <a:gd name="connsiteX86" fmla="*/ 450818 w 667195"/>
              <a:gd name="connsiteY86" fmla="*/ 651973 h 752475"/>
              <a:gd name="connsiteX87" fmla="*/ 450024 w 667195"/>
              <a:gd name="connsiteY87" fmla="*/ 657722 h 752475"/>
              <a:gd name="connsiteX88" fmla="*/ 448634 w 667195"/>
              <a:gd name="connsiteY88" fmla="*/ 663471 h 752475"/>
              <a:gd name="connsiteX89" fmla="*/ 447046 w 667195"/>
              <a:gd name="connsiteY89" fmla="*/ 669219 h 752475"/>
              <a:gd name="connsiteX90" fmla="*/ 445260 w 667195"/>
              <a:gd name="connsiteY90" fmla="*/ 674571 h 752475"/>
              <a:gd name="connsiteX91" fmla="*/ 442878 w 667195"/>
              <a:gd name="connsiteY91" fmla="*/ 680122 h 752475"/>
              <a:gd name="connsiteX92" fmla="*/ 440694 w 667195"/>
              <a:gd name="connsiteY92" fmla="*/ 685276 h 752475"/>
              <a:gd name="connsiteX93" fmla="*/ 437915 w 667195"/>
              <a:gd name="connsiteY93" fmla="*/ 690430 h 752475"/>
              <a:gd name="connsiteX94" fmla="*/ 435136 w 667195"/>
              <a:gd name="connsiteY94" fmla="*/ 695385 h 752475"/>
              <a:gd name="connsiteX95" fmla="*/ 431959 w 667195"/>
              <a:gd name="connsiteY95" fmla="*/ 700143 h 752475"/>
              <a:gd name="connsiteX96" fmla="*/ 428783 w 667195"/>
              <a:gd name="connsiteY96" fmla="*/ 704702 h 752475"/>
              <a:gd name="connsiteX97" fmla="*/ 425012 w 667195"/>
              <a:gd name="connsiteY97" fmla="*/ 709261 h 752475"/>
              <a:gd name="connsiteX98" fmla="*/ 421438 w 667195"/>
              <a:gd name="connsiteY98" fmla="*/ 713622 h 752475"/>
              <a:gd name="connsiteX99" fmla="*/ 417468 w 667195"/>
              <a:gd name="connsiteY99" fmla="*/ 717785 h 752475"/>
              <a:gd name="connsiteX100" fmla="*/ 413498 w 667195"/>
              <a:gd name="connsiteY100" fmla="*/ 721551 h 752475"/>
              <a:gd name="connsiteX101" fmla="*/ 409131 w 667195"/>
              <a:gd name="connsiteY101" fmla="*/ 725318 h 752475"/>
              <a:gd name="connsiteX102" fmla="*/ 404764 w 667195"/>
              <a:gd name="connsiteY102" fmla="*/ 728886 h 752475"/>
              <a:gd name="connsiteX103" fmla="*/ 399999 w 667195"/>
              <a:gd name="connsiteY103" fmla="*/ 732058 h 752475"/>
              <a:gd name="connsiteX104" fmla="*/ 395235 w 667195"/>
              <a:gd name="connsiteY104" fmla="*/ 735229 h 752475"/>
              <a:gd name="connsiteX105" fmla="*/ 390074 w 667195"/>
              <a:gd name="connsiteY105" fmla="*/ 738004 h 752475"/>
              <a:gd name="connsiteX106" fmla="*/ 385111 w 667195"/>
              <a:gd name="connsiteY106" fmla="*/ 740780 h 752475"/>
              <a:gd name="connsiteX107" fmla="*/ 379751 w 667195"/>
              <a:gd name="connsiteY107" fmla="*/ 742960 h 752475"/>
              <a:gd name="connsiteX108" fmla="*/ 374391 w 667195"/>
              <a:gd name="connsiteY108" fmla="*/ 745141 h 752475"/>
              <a:gd name="connsiteX109" fmla="*/ 368833 w 667195"/>
              <a:gd name="connsiteY109" fmla="*/ 746925 h 752475"/>
              <a:gd name="connsiteX110" fmla="*/ 363473 w 667195"/>
              <a:gd name="connsiteY110" fmla="*/ 748511 h 752475"/>
              <a:gd name="connsiteX111" fmla="*/ 357518 w 667195"/>
              <a:gd name="connsiteY111" fmla="*/ 749898 h 752475"/>
              <a:gd name="connsiteX112" fmla="*/ 351761 w 667195"/>
              <a:gd name="connsiteY112" fmla="*/ 751088 h 752475"/>
              <a:gd name="connsiteX113" fmla="*/ 345806 w 667195"/>
              <a:gd name="connsiteY113" fmla="*/ 751682 h 752475"/>
              <a:gd name="connsiteX114" fmla="*/ 339850 w 667195"/>
              <a:gd name="connsiteY114" fmla="*/ 752079 h 752475"/>
              <a:gd name="connsiteX115" fmla="*/ 333697 w 667195"/>
              <a:gd name="connsiteY115" fmla="*/ 752475 h 752475"/>
              <a:gd name="connsiteX116" fmla="*/ 327543 w 667195"/>
              <a:gd name="connsiteY116" fmla="*/ 752079 h 752475"/>
              <a:gd name="connsiteX117" fmla="*/ 321587 w 667195"/>
              <a:gd name="connsiteY117" fmla="*/ 751682 h 752475"/>
              <a:gd name="connsiteX118" fmla="*/ 315632 w 667195"/>
              <a:gd name="connsiteY118" fmla="*/ 751088 h 752475"/>
              <a:gd name="connsiteX119" fmla="*/ 309677 w 667195"/>
              <a:gd name="connsiteY119" fmla="*/ 749898 h 752475"/>
              <a:gd name="connsiteX120" fmla="*/ 303920 w 667195"/>
              <a:gd name="connsiteY120" fmla="*/ 748511 h 752475"/>
              <a:gd name="connsiteX121" fmla="*/ 298362 w 667195"/>
              <a:gd name="connsiteY121" fmla="*/ 746925 h 752475"/>
              <a:gd name="connsiteX122" fmla="*/ 292803 w 667195"/>
              <a:gd name="connsiteY122" fmla="*/ 745141 h 752475"/>
              <a:gd name="connsiteX123" fmla="*/ 287642 w 667195"/>
              <a:gd name="connsiteY123" fmla="*/ 742960 h 752475"/>
              <a:gd name="connsiteX124" fmla="*/ 282282 w 667195"/>
              <a:gd name="connsiteY124" fmla="*/ 740780 h 752475"/>
              <a:gd name="connsiteX125" fmla="*/ 277121 w 667195"/>
              <a:gd name="connsiteY125" fmla="*/ 738004 h 752475"/>
              <a:gd name="connsiteX126" fmla="*/ 272357 w 667195"/>
              <a:gd name="connsiteY126" fmla="*/ 735229 h 752475"/>
              <a:gd name="connsiteX127" fmla="*/ 267394 w 667195"/>
              <a:gd name="connsiteY127" fmla="*/ 732058 h 752475"/>
              <a:gd name="connsiteX128" fmla="*/ 262630 w 667195"/>
              <a:gd name="connsiteY128" fmla="*/ 728886 h 752475"/>
              <a:gd name="connsiteX129" fmla="*/ 258262 w 667195"/>
              <a:gd name="connsiteY129" fmla="*/ 725318 h 752475"/>
              <a:gd name="connsiteX130" fmla="*/ 253895 w 667195"/>
              <a:gd name="connsiteY130" fmla="*/ 721551 h 752475"/>
              <a:gd name="connsiteX131" fmla="*/ 249925 w 667195"/>
              <a:gd name="connsiteY131" fmla="*/ 717785 h 752475"/>
              <a:gd name="connsiteX132" fmla="*/ 245955 w 667195"/>
              <a:gd name="connsiteY132" fmla="*/ 713622 h 752475"/>
              <a:gd name="connsiteX133" fmla="*/ 242183 w 667195"/>
              <a:gd name="connsiteY133" fmla="*/ 709261 h 752475"/>
              <a:gd name="connsiteX134" fmla="*/ 238610 w 667195"/>
              <a:gd name="connsiteY134" fmla="*/ 704702 h 752475"/>
              <a:gd name="connsiteX135" fmla="*/ 235235 w 667195"/>
              <a:gd name="connsiteY135" fmla="*/ 700143 h 752475"/>
              <a:gd name="connsiteX136" fmla="*/ 232258 w 667195"/>
              <a:gd name="connsiteY136" fmla="*/ 695385 h 752475"/>
              <a:gd name="connsiteX137" fmla="*/ 229280 w 667195"/>
              <a:gd name="connsiteY137" fmla="*/ 690430 h 752475"/>
              <a:gd name="connsiteX138" fmla="*/ 226898 w 667195"/>
              <a:gd name="connsiteY138" fmla="*/ 685276 h 752475"/>
              <a:gd name="connsiteX139" fmla="*/ 224317 w 667195"/>
              <a:gd name="connsiteY139" fmla="*/ 680122 h 752475"/>
              <a:gd name="connsiteX140" fmla="*/ 222332 w 667195"/>
              <a:gd name="connsiteY140" fmla="*/ 674571 h 752475"/>
              <a:gd name="connsiteX141" fmla="*/ 220347 w 667195"/>
              <a:gd name="connsiteY141" fmla="*/ 669219 h 752475"/>
              <a:gd name="connsiteX142" fmla="*/ 218759 w 667195"/>
              <a:gd name="connsiteY142" fmla="*/ 663471 h 752475"/>
              <a:gd name="connsiteX143" fmla="*/ 217369 w 667195"/>
              <a:gd name="connsiteY143" fmla="*/ 657722 h 752475"/>
              <a:gd name="connsiteX144" fmla="*/ 216575 w 667195"/>
              <a:gd name="connsiteY144" fmla="*/ 651973 h 752475"/>
              <a:gd name="connsiteX145" fmla="*/ 215583 w 667195"/>
              <a:gd name="connsiteY145" fmla="*/ 646225 h 752475"/>
              <a:gd name="connsiteX146" fmla="*/ 215186 w 667195"/>
              <a:gd name="connsiteY146" fmla="*/ 639881 h 752475"/>
              <a:gd name="connsiteX147" fmla="*/ 215186 w 667195"/>
              <a:gd name="connsiteY147" fmla="*/ 634133 h 752475"/>
              <a:gd name="connsiteX148" fmla="*/ 215186 w 667195"/>
              <a:gd name="connsiteY148" fmla="*/ 400223 h 752475"/>
              <a:gd name="connsiteX149" fmla="*/ 202679 w 667195"/>
              <a:gd name="connsiteY149" fmla="*/ 416874 h 752475"/>
              <a:gd name="connsiteX150" fmla="*/ 198114 w 667195"/>
              <a:gd name="connsiteY150" fmla="*/ 421037 h 752475"/>
              <a:gd name="connsiteX151" fmla="*/ 193548 w 667195"/>
              <a:gd name="connsiteY151" fmla="*/ 425200 h 752475"/>
              <a:gd name="connsiteX152" fmla="*/ 188982 w 667195"/>
              <a:gd name="connsiteY152" fmla="*/ 428768 h 752475"/>
              <a:gd name="connsiteX153" fmla="*/ 183821 w 667195"/>
              <a:gd name="connsiteY153" fmla="*/ 431940 h 752475"/>
              <a:gd name="connsiteX154" fmla="*/ 178858 w 667195"/>
              <a:gd name="connsiteY154" fmla="*/ 435111 h 752475"/>
              <a:gd name="connsiteX155" fmla="*/ 173895 w 667195"/>
              <a:gd name="connsiteY155" fmla="*/ 438085 h 752475"/>
              <a:gd name="connsiteX156" fmla="*/ 168536 w 667195"/>
              <a:gd name="connsiteY156" fmla="*/ 440662 h 752475"/>
              <a:gd name="connsiteX157" fmla="*/ 163374 w 667195"/>
              <a:gd name="connsiteY157" fmla="*/ 442842 h 752475"/>
              <a:gd name="connsiteX158" fmla="*/ 157816 w 667195"/>
              <a:gd name="connsiteY158" fmla="*/ 445023 h 752475"/>
              <a:gd name="connsiteX159" fmla="*/ 152258 w 667195"/>
              <a:gd name="connsiteY159" fmla="*/ 446807 h 752475"/>
              <a:gd name="connsiteX160" fmla="*/ 146898 w 667195"/>
              <a:gd name="connsiteY160" fmla="*/ 448195 h 752475"/>
              <a:gd name="connsiteX161" fmla="*/ 141340 w 667195"/>
              <a:gd name="connsiteY161" fmla="*/ 449582 h 752475"/>
              <a:gd name="connsiteX162" fmla="*/ 135583 w 667195"/>
              <a:gd name="connsiteY162" fmla="*/ 450375 h 752475"/>
              <a:gd name="connsiteX163" fmla="*/ 130024 w 667195"/>
              <a:gd name="connsiteY163" fmla="*/ 451168 h 752475"/>
              <a:gd name="connsiteX164" fmla="*/ 124268 w 667195"/>
              <a:gd name="connsiteY164" fmla="*/ 451366 h 752475"/>
              <a:gd name="connsiteX165" fmla="*/ 118709 w 667195"/>
              <a:gd name="connsiteY165" fmla="*/ 451564 h 752475"/>
              <a:gd name="connsiteX166" fmla="*/ 113151 w 667195"/>
              <a:gd name="connsiteY166" fmla="*/ 451366 h 752475"/>
              <a:gd name="connsiteX167" fmla="*/ 107394 w 667195"/>
              <a:gd name="connsiteY167" fmla="*/ 451168 h 752475"/>
              <a:gd name="connsiteX168" fmla="*/ 101637 w 667195"/>
              <a:gd name="connsiteY168" fmla="*/ 450375 h 752475"/>
              <a:gd name="connsiteX169" fmla="*/ 95881 w 667195"/>
              <a:gd name="connsiteY169" fmla="*/ 449582 h 752475"/>
              <a:gd name="connsiteX170" fmla="*/ 90521 w 667195"/>
              <a:gd name="connsiteY170" fmla="*/ 448195 h 752475"/>
              <a:gd name="connsiteX171" fmla="*/ 84963 w 667195"/>
              <a:gd name="connsiteY171" fmla="*/ 446807 h 752475"/>
              <a:gd name="connsiteX172" fmla="*/ 79404 w 667195"/>
              <a:gd name="connsiteY172" fmla="*/ 445023 h 752475"/>
              <a:gd name="connsiteX173" fmla="*/ 74044 w 667195"/>
              <a:gd name="connsiteY173" fmla="*/ 442842 h 752475"/>
              <a:gd name="connsiteX174" fmla="*/ 68685 w 667195"/>
              <a:gd name="connsiteY174" fmla="*/ 440662 h 752475"/>
              <a:gd name="connsiteX175" fmla="*/ 63523 w 667195"/>
              <a:gd name="connsiteY175" fmla="*/ 438085 h 752475"/>
              <a:gd name="connsiteX176" fmla="*/ 58561 w 667195"/>
              <a:gd name="connsiteY176" fmla="*/ 435111 h 752475"/>
              <a:gd name="connsiteX177" fmla="*/ 53399 w 667195"/>
              <a:gd name="connsiteY177" fmla="*/ 431940 h 752475"/>
              <a:gd name="connsiteX178" fmla="*/ 48635 w 667195"/>
              <a:gd name="connsiteY178" fmla="*/ 428768 h 752475"/>
              <a:gd name="connsiteX179" fmla="*/ 43871 w 667195"/>
              <a:gd name="connsiteY179" fmla="*/ 425200 h 752475"/>
              <a:gd name="connsiteX180" fmla="*/ 39305 w 667195"/>
              <a:gd name="connsiteY180" fmla="*/ 421037 h 752475"/>
              <a:gd name="connsiteX181" fmla="*/ 34739 w 667195"/>
              <a:gd name="connsiteY181" fmla="*/ 416874 h 752475"/>
              <a:gd name="connsiteX182" fmla="*/ 30571 w 667195"/>
              <a:gd name="connsiteY182" fmla="*/ 412513 h 752475"/>
              <a:gd name="connsiteX183" fmla="*/ 26799 w 667195"/>
              <a:gd name="connsiteY183" fmla="*/ 407756 h 752475"/>
              <a:gd name="connsiteX184" fmla="*/ 23027 w 667195"/>
              <a:gd name="connsiteY184" fmla="*/ 403197 h 752475"/>
              <a:gd name="connsiteX185" fmla="*/ 19652 w 667195"/>
              <a:gd name="connsiteY185" fmla="*/ 398241 h 752475"/>
              <a:gd name="connsiteX186" fmla="*/ 16476 w 667195"/>
              <a:gd name="connsiteY186" fmla="*/ 393484 h 752475"/>
              <a:gd name="connsiteX187" fmla="*/ 13697 w 667195"/>
              <a:gd name="connsiteY187" fmla="*/ 388131 h 752475"/>
              <a:gd name="connsiteX188" fmla="*/ 10918 w 667195"/>
              <a:gd name="connsiteY188" fmla="*/ 382977 h 752475"/>
              <a:gd name="connsiteX189" fmla="*/ 8734 w 667195"/>
              <a:gd name="connsiteY189" fmla="*/ 377625 h 752475"/>
              <a:gd name="connsiteX190" fmla="*/ 6551 w 667195"/>
              <a:gd name="connsiteY190" fmla="*/ 372471 h 752475"/>
              <a:gd name="connsiteX191" fmla="*/ 4963 w 667195"/>
              <a:gd name="connsiteY191" fmla="*/ 366921 h 752475"/>
              <a:gd name="connsiteX192" fmla="*/ 3375 w 667195"/>
              <a:gd name="connsiteY192" fmla="*/ 361371 h 752475"/>
              <a:gd name="connsiteX193" fmla="*/ 2382 w 667195"/>
              <a:gd name="connsiteY193" fmla="*/ 355820 h 752475"/>
              <a:gd name="connsiteX194" fmla="*/ 1389 w 667195"/>
              <a:gd name="connsiteY194" fmla="*/ 350071 h 752475"/>
              <a:gd name="connsiteX195" fmla="*/ 794 w 667195"/>
              <a:gd name="connsiteY195" fmla="*/ 344719 h 752475"/>
              <a:gd name="connsiteX196" fmla="*/ 198 w 667195"/>
              <a:gd name="connsiteY196" fmla="*/ 338971 h 752475"/>
              <a:gd name="connsiteX197" fmla="*/ 0 w 667195"/>
              <a:gd name="connsiteY197" fmla="*/ 333222 h 752475"/>
              <a:gd name="connsiteX198" fmla="*/ 198 w 667195"/>
              <a:gd name="connsiteY198" fmla="*/ 327473 h 752475"/>
              <a:gd name="connsiteX199" fmla="*/ 794 w 667195"/>
              <a:gd name="connsiteY199" fmla="*/ 321923 h 752475"/>
              <a:gd name="connsiteX200" fmla="*/ 1389 w 667195"/>
              <a:gd name="connsiteY200" fmla="*/ 316174 h 752475"/>
              <a:gd name="connsiteX201" fmla="*/ 2382 w 667195"/>
              <a:gd name="connsiteY201" fmla="*/ 310624 h 752475"/>
              <a:gd name="connsiteX202" fmla="*/ 3375 w 667195"/>
              <a:gd name="connsiteY202" fmla="*/ 304875 h 752475"/>
              <a:gd name="connsiteX203" fmla="*/ 4963 w 667195"/>
              <a:gd name="connsiteY203" fmla="*/ 299523 h 752475"/>
              <a:gd name="connsiteX204" fmla="*/ 6551 w 667195"/>
              <a:gd name="connsiteY204" fmla="*/ 293973 h 752475"/>
              <a:gd name="connsiteX205" fmla="*/ 8734 w 667195"/>
              <a:gd name="connsiteY205" fmla="*/ 288621 h 752475"/>
              <a:gd name="connsiteX206" fmla="*/ 10918 w 667195"/>
              <a:gd name="connsiteY206" fmla="*/ 283269 h 752475"/>
              <a:gd name="connsiteX207" fmla="*/ 13697 w 667195"/>
              <a:gd name="connsiteY207" fmla="*/ 278115 h 752475"/>
              <a:gd name="connsiteX208" fmla="*/ 16476 w 667195"/>
              <a:gd name="connsiteY208" fmla="*/ 272961 h 752475"/>
              <a:gd name="connsiteX209" fmla="*/ 19652 w 667195"/>
              <a:gd name="connsiteY209" fmla="*/ 268005 h 752475"/>
              <a:gd name="connsiteX210" fmla="*/ 23027 w 667195"/>
              <a:gd name="connsiteY210" fmla="*/ 263247 h 752475"/>
              <a:gd name="connsiteX211" fmla="*/ 26799 w 667195"/>
              <a:gd name="connsiteY211" fmla="*/ 258490 h 752475"/>
              <a:gd name="connsiteX212" fmla="*/ 30571 w 667195"/>
              <a:gd name="connsiteY212" fmla="*/ 253931 h 752475"/>
              <a:gd name="connsiteX213" fmla="*/ 34739 w 667195"/>
              <a:gd name="connsiteY213" fmla="*/ 249570 h 752475"/>
              <a:gd name="connsiteX214" fmla="*/ 249925 w 667195"/>
              <a:gd name="connsiteY214" fmla="*/ 34690 h 752475"/>
              <a:gd name="connsiteX215" fmla="*/ 253895 w 667195"/>
              <a:gd name="connsiteY215" fmla="*/ 30924 h 752475"/>
              <a:gd name="connsiteX216" fmla="*/ 258262 w 667195"/>
              <a:gd name="connsiteY216" fmla="*/ 27157 h 752475"/>
              <a:gd name="connsiteX217" fmla="*/ 262630 w 667195"/>
              <a:gd name="connsiteY217" fmla="*/ 23589 h 752475"/>
              <a:gd name="connsiteX218" fmla="*/ 267394 w 667195"/>
              <a:gd name="connsiteY218" fmla="*/ 20418 h 752475"/>
              <a:gd name="connsiteX219" fmla="*/ 272357 w 667195"/>
              <a:gd name="connsiteY219" fmla="*/ 17246 h 752475"/>
              <a:gd name="connsiteX220" fmla="*/ 277121 w 667195"/>
              <a:gd name="connsiteY220" fmla="*/ 14471 h 752475"/>
              <a:gd name="connsiteX221" fmla="*/ 282282 w 667195"/>
              <a:gd name="connsiteY221" fmla="*/ 11894 h 752475"/>
              <a:gd name="connsiteX222" fmla="*/ 287642 w 667195"/>
              <a:gd name="connsiteY222" fmla="*/ 9317 h 752475"/>
              <a:gd name="connsiteX223" fmla="*/ 292803 w 667195"/>
              <a:gd name="connsiteY223" fmla="*/ 7335 h 752475"/>
              <a:gd name="connsiteX224" fmla="*/ 298362 w 667195"/>
              <a:gd name="connsiteY224" fmla="*/ 5551 h 752475"/>
              <a:gd name="connsiteX225" fmla="*/ 303920 w 667195"/>
              <a:gd name="connsiteY225" fmla="*/ 3965 h 752475"/>
              <a:gd name="connsiteX226" fmla="*/ 309677 w 667195"/>
              <a:gd name="connsiteY226" fmla="*/ 2577 h 752475"/>
              <a:gd name="connsiteX227" fmla="*/ 315632 w 667195"/>
              <a:gd name="connsiteY227" fmla="*/ 1388 h 752475"/>
              <a:gd name="connsiteX228" fmla="*/ 321587 w 667195"/>
              <a:gd name="connsiteY228" fmla="*/ 793 h 752475"/>
              <a:gd name="connsiteX229" fmla="*/ 327543 w 667195"/>
              <a:gd name="connsiteY229" fmla="*/ 198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667195" h="752475">
                <a:moveTo>
                  <a:pt x="333697" y="0"/>
                </a:moveTo>
                <a:lnTo>
                  <a:pt x="339850" y="198"/>
                </a:lnTo>
                <a:lnTo>
                  <a:pt x="345806" y="793"/>
                </a:lnTo>
                <a:lnTo>
                  <a:pt x="351761" y="1388"/>
                </a:lnTo>
                <a:lnTo>
                  <a:pt x="357518" y="2577"/>
                </a:lnTo>
                <a:lnTo>
                  <a:pt x="363473" y="3965"/>
                </a:lnTo>
                <a:lnTo>
                  <a:pt x="368833" y="5551"/>
                </a:lnTo>
                <a:lnTo>
                  <a:pt x="374391" y="7335"/>
                </a:lnTo>
                <a:lnTo>
                  <a:pt x="379751" y="9317"/>
                </a:lnTo>
                <a:lnTo>
                  <a:pt x="385111" y="11894"/>
                </a:lnTo>
                <a:lnTo>
                  <a:pt x="390074" y="14471"/>
                </a:lnTo>
                <a:lnTo>
                  <a:pt x="395235" y="17246"/>
                </a:lnTo>
                <a:lnTo>
                  <a:pt x="399999" y="20418"/>
                </a:lnTo>
                <a:lnTo>
                  <a:pt x="404764" y="23589"/>
                </a:lnTo>
                <a:lnTo>
                  <a:pt x="409131" y="27157"/>
                </a:lnTo>
                <a:lnTo>
                  <a:pt x="413498" y="30924"/>
                </a:lnTo>
                <a:lnTo>
                  <a:pt x="417468" y="34690"/>
                </a:lnTo>
                <a:lnTo>
                  <a:pt x="632455" y="249570"/>
                </a:lnTo>
                <a:lnTo>
                  <a:pt x="636823" y="253931"/>
                </a:lnTo>
                <a:lnTo>
                  <a:pt x="640594" y="258490"/>
                </a:lnTo>
                <a:lnTo>
                  <a:pt x="644366" y="263247"/>
                </a:lnTo>
                <a:lnTo>
                  <a:pt x="647741" y="268005"/>
                </a:lnTo>
                <a:lnTo>
                  <a:pt x="650718" y="272961"/>
                </a:lnTo>
                <a:lnTo>
                  <a:pt x="653696" y="278115"/>
                </a:lnTo>
                <a:lnTo>
                  <a:pt x="656277" y="283269"/>
                </a:lnTo>
                <a:lnTo>
                  <a:pt x="658460" y="288621"/>
                </a:lnTo>
                <a:lnTo>
                  <a:pt x="660644" y="293973"/>
                </a:lnTo>
                <a:lnTo>
                  <a:pt x="662431" y="299523"/>
                </a:lnTo>
                <a:lnTo>
                  <a:pt x="664019" y="304875"/>
                </a:lnTo>
                <a:lnTo>
                  <a:pt x="665210" y="310624"/>
                </a:lnTo>
                <a:lnTo>
                  <a:pt x="666004" y="316174"/>
                </a:lnTo>
                <a:lnTo>
                  <a:pt x="666798" y="321923"/>
                </a:lnTo>
                <a:lnTo>
                  <a:pt x="667195" y="327473"/>
                </a:lnTo>
                <a:lnTo>
                  <a:pt x="667195" y="333222"/>
                </a:lnTo>
                <a:lnTo>
                  <a:pt x="667195" y="338971"/>
                </a:lnTo>
                <a:lnTo>
                  <a:pt x="666798" y="344719"/>
                </a:lnTo>
                <a:lnTo>
                  <a:pt x="666004" y="350071"/>
                </a:lnTo>
                <a:lnTo>
                  <a:pt x="665210" y="355820"/>
                </a:lnTo>
                <a:lnTo>
                  <a:pt x="664019" y="361371"/>
                </a:lnTo>
                <a:lnTo>
                  <a:pt x="662431" y="366921"/>
                </a:lnTo>
                <a:lnTo>
                  <a:pt x="660644" y="372471"/>
                </a:lnTo>
                <a:lnTo>
                  <a:pt x="658460" y="377625"/>
                </a:lnTo>
                <a:lnTo>
                  <a:pt x="656277" y="382977"/>
                </a:lnTo>
                <a:lnTo>
                  <a:pt x="653696" y="388131"/>
                </a:lnTo>
                <a:lnTo>
                  <a:pt x="650718" y="393484"/>
                </a:lnTo>
                <a:lnTo>
                  <a:pt x="647741" y="398241"/>
                </a:lnTo>
                <a:lnTo>
                  <a:pt x="644366" y="403197"/>
                </a:lnTo>
                <a:lnTo>
                  <a:pt x="640594" y="407756"/>
                </a:lnTo>
                <a:lnTo>
                  <a:pt x="636823" y="412513"/>
                </a:lnTo>
                <a:lnTo>
                  <a:pt x="632455" y="416874"/>
                </a:lnTo>
                <a:lnTo>
                  <a:pt x="628088" y="421037"/>
                </a:lnTo>
                <a:lnTo>
                  <a:pt x="623522" y="425200"/>
                </a:lnTo>
                <a:lnTo>
                  <a:pt x="618758" y="428768"/>
                </a:lnTo>
                <a:lnTo>
                  <a:pt x="613994" y="431940"/>
                </a:lnTo>
                <a:lnTo>
                  <a:pt x="608833" y="435111"/>
                </a:lnTo>
                <a:lnTo>
                  <a:pt x="603870" y="438085"/>
                </a:lnTo>
                <a:lnTo>
                  <a:pt x="598709" y="440662"/>
                </a:lnTo>
                <a:lnTo>
                  <a:pt x="593349" y="442842"/>
                </a:lnTo>
                <a:lnTo>
                  <a:pt x="587989" y="445023"/>
                </a:lnTo>
                <a:lnTo>
                  <a:pt x="582431" y="446807"/>
                </a:lnTo>
                <a:lnTo>
                  <a:pt x="576872" y="448195"/>
                </a:lnTo>
                <a:lnTo>
                  <a:pt x="571314" y="449582"/>
                </a:lnTo>
                <a:lnTo>
                  <a:pt x="565756" y="450375"/>
                </a:lnTo>
                <a:lnTo>
                  <a:pt x="559999" y="451168"/>
                </a:lnTo>
                <a:lnTo>
                  <a:pt x="554242" y="451366"/>
                </a:lnTo>
                <a:lnTo>
                  <a:pt x="548684" y="451564"/>
                </a:lnTo>
                <a:lnTo>
                  <a:pt x="542927" y="451366"/>
                </a:lnTo>
                <a:lnTo>
                  <a:pt x="537170" y="451168"/>
                </a:lnTo>
                <a:lnTo>
                  <a:pt x="531810" y="450375"/>
                </a:lnTo>
                <a:lnTo>
                  <a:pt x="526054" y="449582"/>
                </a:lnTo>
                <a:lnTo>
                  <a:pt x="520495" y="448195"/>
                </a:lnTo>
                <a:lnTo>
                  <a:pt x="514739" y="446807"/>
                </a:lnTo>
                <a:lnTo>
                  <a:pt x="509379" y="445023"/>
                </a:lnTo>
                <a:lnTo>
                  <a:pt x="504019" y="442842"/>
                </a:lnTo>
                <a:lnTo>
                  <a:pt x="498858" y="440662"/>
                </a:lnTo>
                <a:lnTo>
                  <a:pt x="493498" y="438085"/>
                </a:lnTo>
                <a:lnTo>
                  <a:pt x="488337" y="435111"/>
                </a:lnTo>
                <a:lnTo>
                  <a:pt x="483374" y="431940"/>
                </a:lnTo>
                <a:lnTo>
                  <a:pt x="478610" y="428768"/>
                </a:lnTo>
                <a:lnTo>
                  <a:pt x="473647" y="425200"/>
                </a:lnTo>
                <a:lnTo>
                  <a:pt x="469081" y="421037"/>
                </a:lnTo>
                <a:lnTo>
                  <a:pt x="464714" y="416874"/>
                </a:lnTo>
                <a:lnTo>
                  <a:pt x="452208" y="400223"/>
                </a:lnTo>
                <a:lnTo>
                  <a:pt x="452208" y="634133"/>
                </a:lnTo>
                <a:lnTo>
                  <a:pt x="452009" y="639881"/>
                </a:lnTo>
                <a:lnTo>
                  <a:pt x="451612" y="646225"/>
                </a:lnTo>
                <a:lnTo>
                  <a:pt x="450818" y="651973"/>
                </a:lnTo>
                <a:lnTo>
                  <a:pt x="450024" y="657722"/>
                </a:lnTo>
                <a:lnTo>
                  <a:pt x="448634" y="663471"/>
                </a:lnTo>
                <a:lnTo>
                  <a:pt x="447046" y="669219"/>
                </a:lnTo>
                <a:lnTo>
                  <a:pt x="445260" y="674571"/>
                </a:lnTo>
                <a:lnTo>
                  <a:pt x="442878" y="680122"/>
                </a:lnTo>
                <a:lnTo>
                  <a:pt x="440694" y="685276"/>
                </a:lnTo>
                <a:lnTo>
                  <a:pt x="437915" y="690430"/>
                </a:lnTo>
                <a:lnTo>
                  <a:pt x="435136" y="695385"/>
                </a:lnTo>
                <a:lnTo>
                  <a:pt x="431959" y="700143"/>
                </a:lnTo>
                <a:lnTo>
                  <a:pt x="428783" y="704702"/>
                </a:lnTo>
                <a:lnTo>
                  <a:pt x="425012" y="709261"/>
                </a:lnTo>
                <a:lnTo>
                  <a:pt x="421438" y="713622"/>
                </a:lnTo>
                <a:lnTo>
                  <a:pt x="417468" y="717785"/>
                </a:lnTo>
                <a:lnTo>
                  <a:pt x="413498" y="721551"/>
                </a:lnTo>
                <a:lnTo>
                  <a:pt x="409131" y="725318"/>
                </a:lnTo>
                <a:lnTo>
                  <a:pt x="404764" y="728886"/>
                </a:lnTo>
                <a:lnTo>
                  <a:pt x="399999" y="732058"/>
                </a:lnTo>
                <a:lnTo>
                  <a:pt x="395235" y="735229"/>
                </a:lnTo>
                <a:lnTo>
                  <a:pt x="390074" y="738004"/>
                </a:lnTo>
                <a:lnTo>
                  <a:pt x="385111" y="740780"/>
                </a:lnTo>
                <a:lnTo>
                  <a:pt x="379751" y="742960"/>
                </a:lnTo>
                <a:lnTo>
                  <a:pt x="374391" y="745141"/>
                </a:lnTo>
                <a:lnTo>
                  <a:pt x="368833" y="746925"/>
                </a:lnTo>
                <a:lnTo>
                  <a:pt x="363473" y="748511"/>
                </a:lnTo>
                <a:lnTo>
                  <a:pt x="357518" y="749898"/>
                </a:lnTo>
                <a:lnTo>
                  <a:pt x="351761" y="751088"/>
                </a:lnTo>
                <a:lnTo>
                  <a:pt x="345806" y="751682"/>
                </a:lnTo>
                <a:lnTo>
                  <a:pt x="339850" y="752079"/>
                </a:lnTo>
                <a:lnTo>
                  <a:pt x="333697" y="752475"/>
                </a:lnTo>
                <a:lnTo>
                  <a:pt x="327543" y="752079"/>
                </a:lnTo>
                <a:lnTo>
                  <a:pt x="321587" y="751682"/>
                </a:lnTo>
                <a:lnTo>
                  <a:pt x="315632" y="751088"/>
                </a:lnTo>
                <a:lnTo>
                  <a:pt x="309677" y="749898"/>
                </a:lnTo>
                <a:lnTo>
                  <a:pt x="303920" y="748511"/>
                </a:lnTo>
                <a:lnTo>
                  <a:pt x="298362" y="746925"/>
                </a:lnTo>
                <a:lnTo>
                  <a:pt x="292803" y="745141"/>
                </a:lnTo>
                <a:lnTo>
                  <a:pt x="287642" y="742960"/>
                </a:lnTo>
                <a:lnTo>
                  <a:pt x="282282" y="740780"/>
                </a:lnTo>
                <a:lnTo>
                  <a:pt x="277121" y="738004"/>
                </a:lnTo>
                <a:lnTo>
                  <a:pt x="272357" y="735229"/>
                </a:lnTo>
                <a:lnTo>
                  <a:pt x="267394" y="732058"/>
                </a:lnTo>
                <a:lnTo>
                  <a:pt x="262630" y="728886"/>
                </a:lnTo>
                <a:lnTo>
                  <a:pt x="258262" y="725318"/>
                </a:lnTo>
                <a:lnTo>
                  <a:pt x="253895" y="721551"/>
                </a:lnTo>
                <a:lnTo>
                  <a:pt x="249925" y="717785"/>
                </a:lnTo>
                <a:lnTo>
                  <a:pt x="245955" y="713622"/>
                </a:lnTo>
                <a:lnTo>
                  <a:pt x="242183" y="709261"/>
                </a:lnTo>
                <a:lnTo>
                  <a:pt x="238610" y="704702"/>
                </a:lnTo>
                <a:lnTo>
                  <a:pt x="235235" y="700143"/>
                </a:lnTo>
                <a:lnTo>
                  <a:pt x="232258" y="695385"/>
                </a:lnTo>
                <a:lnTo>
                  <a:pt x="229280" y="690430"/>
                </a:lnTo>
                <a:lnTo>
                  <a:pt x="226898" y="685276"/>
                </a:lnTo>
                <a:lnTo>
                  <a:pt x="224317" y="680122"/>
                </a:lnTo>
                <a:lnTo>
                  <a:pt x="222332" y="674571"/>
                </a:lnTo>
                <a:lnTo>
                  <a:pt x="220347" y="669219"/>
                </a:lnTo>
                <a:lnTo>
                  <a:pt x="218759" y="663471"/>
                </a:lnTo>
                <a:lnTo>
                  <a:pt x="217369" y="657722"/>
                </a:lnTo>
                <a:lnTo>
                  <a:pt x="216575" y="651973"/>
                </a:lnTo>
                <a:lnTo>
                  <a:pt x="215583" y="646225"/>
                </a:lnTo>
                <a:lnTo>
                  <a:pt x="215186" y="639881"/>
                </a:lnTo>
                <a:lnTo>
                  <a:pt x="215186" y="634133"/>
                </a:lnTo>
                <a:lnTo>
                  <a:pt x="215186" y="400223"/>
                </a:lnTo>
                <a:lnTo>
                  <a:pt x="202679" y="416874"/>
                </a:lnTo>
                <a:lnTo>
                  <a:pt x="198114" y="421037"/>
                </a:lnTo>
                <a:lnTo>
                  <a:pt x="193548" y="425200"/>
                </a:lnTo>
                <a:lnTo>
                  <a:pt x="188982" y="428768"/>
                </a:lnTo>
                <a:lnTo>
                  <a:pt x="183821" y="431940"/>
                </a:lnTo>
                <a:lnTo>
                  <a:pt x="178858" y="435111"/>
                </a:lnTo>
                <a:lnTo>
                  <a:pt x="173895" y="438085"/>
                </a:lnTo>
                <a:lnTo>
                  <a:pt x="168536" y="440662"/>
                </a:lnTo>
                <a:lnTo>
                  <a:pt x="163374" y="442842"/>
                </a:lnTo>
                <a:lnTo>
                  <a:pt x="157816" y="445023"/>
                </a:lnTo>
                <a:lnTo>
                  <a:pt x="152258" y="446807"/>
                </a:lnTo>
                <a:lnTo>
                  <a:pt x="146898" y="448195"/>
                </a:lnTo>
                <a:lnTo>
                  <a:pt x="141340" y="449582"/>
                </a:lnTo>
                <a:lnTo>
                  <a:pt x="135583" y="450375"/>
                </a:lnTo>
                <a:lnTo>
                  <a:pt x="130024" y="451168"/>
                </a:lnTo>
                <a:lnTo>
                  <a:pt x="124268" y="451366"/>
                </a:lnTo>
                <a:lnTo>
                  <a:pt x="118709" y="451564"/>
                </a:lnTo>
                <a:lnTo>
                  <a:pt x="113151" y="451366"/>
                </a:lnTo>
                <a:lnTo>
                  <a:pt x="107394" y="451168"/>
                </a:lnTo>
                <a:lnTo>
                  <a:pt x="101637" y="450375"/>
                </a:lnTo>
                <a:lnTo>
                  <a:pt x="95881" y="449582"/>
                </a:lnTo>
                <a:lnTo>
                  <a:pt x="90521" y="448195"/>
                </a:lnTo>
                <a:lnTo>
                  <a:pt x="84963" y="446807"/>
                </a:lnTo>
                <a:lnTo>
                  <a:pt x="79404" y="445023"/>
                </a:lnTo>
                <a:lnTo>
                  <a:pt x="74044" y="442842"/>
                </a:lnTo>
                <a:lnTo>
                  <a:pt x="68685" y="440662"/>
                </a:lnTo>
                <a:lnTo>
                  <a:pt x="63523" y="438085"/>
                </a:lnTo>
                <a:lnTo>
                  <a:pt x="58561" y="435111"/>
                </a:lnTo>
                <a:lnTo>
                  <a:pt x="53399" y="431940"/>
                </a:lnTo>
                <a:lnTo>
                  <a:pt x="48635" y="428768"/>
                </a:lnTo>
                <a:lnTo>
                  <a:pt x="43871" y="425200"/>
                </a:lnTo>
                <a:lnTo>
                  <a:pt x="39305" y="421037"/>
                </a:lnTo>
                <a:lnTo>
                  <a:pt x="34739" y="416874"/>
                </a:lnTo>
                <a:lnTo>
                  <a:pt x="30571" y="412513"/>
                </a:lnTo>
                <a:lnTo>
                  <a:pt x="26799" y="407756"/>
                </a:lnTo>
                <a:lnTo>
                  <a:pt x="23027" y="403197"/>
                </a:lnTo>
                <a:lnTo>
                  <a:pt x="19652" y="398241"/>
                </a:lnTo>
                <a:lnTo>
                  <a:pt x="16476" y="393484"/>
                </a:lnTo>
                <a:lnTo>
                  <a:pt x="13697" y="388131"/>
                </a:lnTo>
                <a:lnTo>
                  <a:pt x="10918" y="382977"/>
                </a:lnTo>
                <a:lnTo>
                  <a:pt x="8734" y="377625"/>
                </a:lnTo>
                <a:lnTo>
                  <a:pt x="6551" y="372471"/>
                </a:lnTo>
                <a:lnTo>
                  <a:pt x="4963" y="366921"/>
                </a:lnTo>
                <a:lnTo>
                  <a:pt x="3375" y="361371"/>
                </a:lnTo>
                <a:lnTo>
                  <a:pt x="2382" y="355820"/>
                </a:lnTo>
                <a:lnTo>
                  <a:pt x="1389" y="350071"/>
                </a:lnTo>
                <a:lnTo>
                  <a:pt x="794" y="344719"/>
                </a:lnTo>
                <a:lnTo>
                  <a:pt x="198" y="338971"/>
                </a:lnTo>
                <a:lnTo>
                  <a:pt x="0" y="333222"/>
                </a:lnTo>
                <a:lnTo>
                  <a:pt x="198" y="327473"/>
                </a:lnTo>
                <a:lnTo>
                  <a:pt x="794" y="321923"/>
                </a:lnTo>
                <a:lnTo>
                  <a:pt x="1389" y="316174"/>
                </a:lnTo>
                <a:lnTo>
                  <a:pt x="2382" y="310624"/>
                </a:lnTo>
                <a:lnTo>
                  <a:pt x="3375" y="304875"/>
                </a:lnTo>
                <a:lnTo>
                  <a:pt x="4963" y="299523"/>
                </a:lnTo>
                <a:lnTo>
                  <a:pt x="6551" y="293973"/>
                </a:lnTo>
                <a:lnTo>
                  <a:pt x="8734" y="288621"/>
                </a:lnTo>
                <a:lnTo>
                  <a:pt x="10918" y="283269"/>
                </a:lnTo>
                <a:lnTo>
                  <a:pt x="13697" y="278115"/>
                </a:lnTo>
                <a:lnTo>
                  <a:pt x="16476" y="272961"/>
                </a:lnTo>
                <a:lnTo>
                  <a:pt x="19652" y="268005"/>
                </a:lnTo>
                <a:lnTo>
                  <a:pt x="23027" y="263247"/>
                </a:lnTo>
                <a:lnTo>
                  <a:pt x="26799" y="258490"/>
                </a:lnTo>
                <a:lnTo>
                  <a:pt x="30571" y="253931"/>
                </a:lnTo>
                <a:lnTo>
                  <a:pt x="34739" y="249570"/>
                </a:lnTo>
                <a:lnTo>
                  <a:pt x="249925" y="34690"/>
                </a:lnTo>
                <a:lnTo>
                  <a:pt x="253895" y="30924"/>
                </a:lnTo>
                <a:lnTo>
                  <a:pt x="258262" y="27157"/>
                </a:lnTo>
                <a:lnTo>
                  <a:pt x="262630" y="23589"/>
                </a:lnTo>
                <a:lnTo>
                  <a:pt x="267394" y="20418"/>
                </a:lnTo>
                <a:lnTo>
                  <a:pt x="272357" y="17246"/>
                </a:lnTo>
                <a:lnTo>
                  <a:pt x="277121" y="14471"/>
                </a:lnTo>
                <a:lnTo>
                  <a:pt x="282282" y="11894"/>
                </a:lnTo>
                <a:lnTo>
                  <a:pt x="287642" y="9317"/>
                </a:lnTo>
                <a:lnTo>
                  <a:pt x="292803" y="7335"/>
                </a:lnTo>
                <a:lnTo>
                  <a:pt x="298362" y="5551"/>
                </a:lnTo>
                <a:lnTo>
                  <a:pt x="303920" y="3965"/>
                </a:lnTo>
                <a:lnTo>
                  <a:pt x="309677" y="2577"/>
                </a:lnTo>
                <a:lnTo>
                  <a:pt x="315632" y="1388"/>
                </a:lnTo>
                <a:lnTo>
                  <a:pt x="321587" y="793"/>
                </a:lnTo>
                <a:lnTo>
                  <a:pt x="327543" y="198"/>
                </a:lnTo>
                <a:close/>
              </a:path>
            </a:pathLst>
          </a:custGeom>
          <a:solidFill>
            <a:srgbClr val="99CB38"/>
          </a:solidFill>
          <a:ln>
            <a:noFill/>
          </a:ln>
        </p:spPr>
        <p:style>
          <a:lnRef idx="2">
            <a:srgbClr val="99CB38">
              <a:shade val="50000"/>
            </a:srgbClr>
          </a:lnRef>
          <a:fillRef idx="1">
            <a:srgbClr val="99CB38"/>
          </a:fillRef>
          <a:effectRef idx="0">
            <a:srgbClr val="99CB38"/>
          </a:effectRef>
          <a:fontRef idx="minor">
            <a:sysClr val="window" lastClr="FFFFFF"/>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lumMod val="50000"/>
                </a:sysClr>
              </a:solidFill>
              <a:effectLst/>
              <a:uLnTx/>
              <a:uFillTx/>
              <a:latin typeface="Arial" panose="020B0604020202090204" pitchFamily="34" charset="0"/>
              <a:ea typeface="微软雅黑" panose="020B0503020204020204" pitchFamily="34" charset="-122"/>
              <a:cs typeface="+mn-cs"/>
              <a:sym typeface="Arial" panose="020B0604020202090204" pitchFamily="34" charset="0"/>
            </a:endParaRPr>
          </a:p>
        </p:txBody>
      </p:sp>
      <p:sp>
        <p:nvSpPr>
          <p:cNvPr id="562" name="任意多边形 561"/>
          <p:cNvSpPr/>
          <p:nvPr>
            <p:custDataLst>
              <p:tags r:id="rId4"/>
            </p:custDataLst>
          </p:nvPr>
        </p:nvSpPr>
        <p:spPr>
          <a:xfrm rot="5400000">
            <a:off x="6819297" y="3185612"/>
            <a:ext cx="853513" cy="962609"/>
          </a:xfrm>
          <a:custGeom>
            <a:avLst/>
            <a:gdLst>
              <a:gd name="connsiteX0" fmla="*/ 333697 w 667195"/>
              <a:gd name="connsiteY0" fmla="*/ 0 h 752475"/>
              <a:gd name="connsiteX1" fmla="*/ 339850 w 667195"/>
              <a:gd name="connsiteY1" fmla="*/ 198 h 752475"/>
              <a:gd name="connsiteX2" fmla="*/ 345806 w 667195"/>
              <a:gd name="connsiteY2" fmla="*/ 793 h 752475"/>
              <a:gd name="connsiteX3" fmla="*/ 351761 w 667195"/>
              <a:gd name="connsiteY3" fmla="*/ 1388 h 752475"/>
              <a:gd name="connsiteX4" fmla="*/ 357518 w 667195"/>
              <a:gd name="connsiteY4" fmla="*/ 2577 h 752475"/>
              <a:gd name="connsiteX5" fmla="*/ 363473 w 667195"/>
              <a:gd name="connsiteY5" fmla="*/ 3965 h 752475"/>
              <a:gd name="connsiteX6" fmla="*/ 368833 w 667195"/>
              <a:gd name="connsiteY6" fmla="*/ 5551 h 752475"/>
              <a:gd name="connsiteX7" fmla="*/ 374391 w 667195"/>
              <a:gd name="connsiteY7" fmla="*/ 7335 h 752475"/>
              <a:gd name="connsiteX8" fmla="*/ 379751 w 667195"/>
              <a:gd name="connsiteY8" fmla="*/ 9317 h 752475"/>
              <a:gd name="connsiteX9" fmla="*/ 385111 w 667195"/>
              <a:gd name="connsiteY9" fmla="*/ 11894 h 752475"/>
              <a:gd name="connsiteX10" fmla="*/ 390074 w 667195"/>
              <a:gd name="connsiteY10" fmla="*/ 14471 h 752475"/>
              <a:gd name="connsiteX11" fmla="*/ 395235 w 667195"/>
              <a:gd name="connsiteY11" fmla="*/ 17246 h 752475"/>
              <a:gd name="connsiteX12" fmla="*/ 399999 w 667195"/>
              <a:gd name="connsiteY12" fmla="*/ 20418 h 752475"/>
              <a:gd name="connsiteX13" fmla="*/ 404764 w 667195"/>
              <a:gd name="connsiteY13" fmla="*/ 23589 h 752475"/>
              <a:gd name="connsiteX14" fmla="*/ 409131 w 667195"/>
              <a:gd name="connsiteY14" fmla="*/ 27157 h 752475"/>
              <a:gd name="connsiteX15" fmla="*/ 413498 w 667195"/>
              <a:gd name="connsiteY15" fmla="*/ 30924 h 752475"/>
              <a:gd name="connsiteX16" fmla="*/ 417468 w 667195"/>
              <a:gd name="connsiteY16" fmla="*/ 34690 h 752475"/>
              <a:gd name="connsiteX17" fmla="*/ 632455 w 667195"/>
              <a:gd name="connsiteY17" fmla="*/ 249570 h 752475"/>
              <a:gd name="connsiteX18" fmla="*/ 636823 w 667195"/>
              <a:gd name="connsiteY18" fmla="*/ 253931 h 752475"/>
              <a:gd name="connsiteX19" fmla="*/ 640594 w 667195"/>
              <a:gd name="connsiteY19" fmla="*/ 258490 h 752475"/>
              <a:gd name="connsiteX20" fmla="*/ 644366 w 667195"/>
              <a:gd name="connsiteY20" fmla="*/ 263247 h 752475"/>
              <a:gd name="connsiteX21" fmla="*/ 647741 w 667195"/>
              <a:gd name="connsiteY21" fmla="*/ 268005 h 752475"/>
              <a:gd name="connsiteX22" fmla="*/ 650718 w 667195"/>
              <a:gd name="connsiteY22" fmla="*/ 272961 h 752475"/>
              <a:gd name="connsiteX23" fmla="*/ 653696 w 667195"/>
              <a:gd name="connsiteY23" fmla="*/ 278115 h 752475"/>
              <a:gd name="connsiteX24" fmla="*/ 656277 w 667195"/>
              <a:gd name="connsiteY24" fmla="*/ 283269 h 752475"/>
              <a:gd name="connsiteX25" fmla="*/ 658460 w 667195"/>
              <a:gd name="connsiteY25" fmla="*/ 288621 h 752475"/>
              <a:gd name="connsiteX26" fmla="*/ 660644 w 667195"/>
              <a:gd name="connsiteY26" fmla="*/ 293973 h 752475"/>
              <a:gd name="connsiteX27" fmla="*/ 662431 w 667195"/>
              <a:gd name="connsiteY27" fmla="*/ 299523 h 752475"/>
              <a:gd name="connsiteX28" fmla="*/ 664019 w 667195"/>
              <a:gd name="connsiteY28" fmla="*/ 304875 h 752475"/>
              <a:gd name="connsiteX29" fmla="*/ 665210 w 667195"/>
              <a:gd name="connsiteY29" fmla="*/ 310624 h 752475"/>
              <a:gd name="connsiteX30" fmla="*/ 666004 w 667195"/>
              <a:gd name="connsiteY30" fmla="*/ 316174 h 752475"/>
              <a:gd name="connsiteX31" fmla="*/ 666798 w 667195"/>
              <a:gd name="connsiteY31" fmla="*/ 321923 h 752475"/>
              <a:gd name="connsiteX32" fmla="*/ 667195 w 667195"/>
              <a:gd name="connsiteY32" fmla="*/ 327473 h 752475"/>
              <a:gd name="connsiteX33" fmla="*/ 667195 w 667195"/>
              <a:gd name="connsiteY33" fmla="*/ 333222 h 752475"/>
              <a:gd name="connsiteX34" fmla="*/ 667195 w 667195"/>
              <a:gd name="connsiteY34" fmla="*/ 338971 h 752475"/>
              <a:gd name="connsiteX35" fmla="*/ 666798 w 667195"/>
              <a:gd name="connsiteY35" fmla="*/ 344719 h 752475"/>
              <a:gd name="connsiteX36" fmla="*/ 666004 w 667195"/>
              <a:gd name="connsiteY36" fmla="*/ 350071 h 752475"/>
              <a:gd name="connsiteX37" fmla="*/ 665210 w 667195"/>
              <a:gd name="connsiteY37" fmla="*/ 355820 h 752475"/>
              <a:gd name="connsiteX38" fmla="*/ 664019 w 667195"/>
              <a:gd name="connsiteY38" fmla="*/ 361371 h 752475"/>
              <a:gd name="connsiteX39" fmla="*/ 662431 w 667195"/>
              <a:gd name="connsiteY39" fmla="*/ 366921 h 752475"/>
              <a:gd name="connsiteX40" fmla="*/ 660644 w 667195"/>
              <a:gd name="connsiteY40" fmla="*/ 372471 h 752475"/>
              <a:gd name="connsiteX41" fmla="*/ 658460 w 667195"/>
              <a:gd name="connsiteY41" fmla="*/ 377625 h 752475"/>
              <a:gd name="connsiteX42" fmla="*/ 656277 w 667195"/>
              <a:gd name="connsiteY42" fmla="*/ 382977 h 752475"/>
              <a:gd name="connsiteX43" fmla="*/ 653696 w 667195"/>
              <a:gd name="connsiteY43" fmla="*/ 388131 h 752475"/>
              <a:gd name="connsiteX44" fmla="*/ 650718 w 667195"/>
              <a:gd name="connsiteY44" fmla="*/ 393484 h 752475"/>
              <a:gd name="connsiteX45" fmla="*/ 647741 w 667195"/>
              <a:gd name="connsiteY45" fmla="*/ 398241 h 752475"/>
              <a:gd name="connsiteX46" fmla="*/ 644366 w 667195"/>
              <a:gd name="connsiteY46" fmla="*/ 403197 h 752475"/>
              <a:gd name="connsiteX47" fmla="*/ 640594 w 667195"/>
              <a:gd name="connsiteY47" fmla="*/ 407756 h 752475"/>
              <a:gd name="connsiteX48" fmla="*/ 636823 w 667195"/>
              <a:gd name="connsiteY48" fmla="*/ 412513 h 752475"/>
              <a:gd name="connsiteX49" fmla="*/ 632455 w 667195"/>
              <a:gd name="connsiteY49" fmla="*/ 416874 h 752475"/>
              <a:gd name="connsiteX50" fmla="*/ 628088 w 667195"/>
              <a:gd name="connsiteY50" fmla="*/ 421037 h 752475"/>
              <a:gd name="connsiteX51" fmla="*/ 623522 w 667195"/>
              <a:gd name="connsiteY51" fmla="*/ 425200 h 752475"/>
              <a:gd name="connsiteX52" fmla="*/ 618758 w 667195"/>
              <a:gd name="connsiteY52" fmla="*/ 428768 h 752475"/>
              <a:gd name="connsiteX53" fmla="*/ 613994 w 667195"/>
              <a:gd name="connsiteY53" fmla="*/ 431940 h 752475"/>
              <a:gd name="connsiteX54" fmla="*/ 608833 w 667195"/>
              <a:gd name="connsiteY54" fmla="*/ 435111 h 752475"/>
              <a:gd name="connsiteX55" fmla="*/ 603870 w 667195"/>
              <a:gd name="connsiteY55" fmla="*/ 438085 h 752475"/>
              <a:gd name="connsiteX56" fmla="*/ 598709 w 667195"/>
              <a:gd name="connsiteY56" fmla="*/ 440662 h 752475"/>
              <a:gd name="connsiteX57" fmla="*/ 593349 w 667195"/>
              <a:gd name="connsiteY57" fmla="*/ 442842 h 752475"/>
              <a:gd name="connsiteX58" fmla="*/ 587989 w 667195"/>
              <a:gd name="connsiteY58" fmla="*/ 445023 h 752475"/>
              <a:gd name="connsiteX59" fmla="*/ 582431 w 667195"/>
              <a:gd name="connsiteY59" fmla="*/ 446807 h 752475"/>
              <a:gd name="connsiteX60" fmla="*/ 576872 w 667195"/>
              <a:gd name="connsiteY60" fmla="*/ 448195 h 752475"/>
              <a:gd name="connsiteX61" fmla="*/ 571314 w 667195"/>
              <a:gd name="connsiteY61" fmla="*/ 449582 h 752475"/>
              <a:gd name="connsiteX62" fmla="*/ 565756 w 667195"/>
              <a:gd name="connsiteY62" fmla="*/ 450375 h 752475"/>
              <a:gd name="connsiteX63" fmla="*/ 559999 w 667195"/>
              <a:gd name="connsiteY63" fmla="*/ 451168 h 752475"/>
              <a:gd name="connsiteX64" fmla="*/ 554242 w 667195"/>
              <a:gd name="connsiteY64" fmla="*/ 451366 h 752475"/>
              <a:gd name="connsiteX65" fmla="*/ 548684 w 667195"/>
              <a:gd name="connsiteY65" fmla="*/ 451564 h 752475"/>
              <a:gd name="connsiteX66" fmla="*/ 542927 w 667195"/>
              <a:gd name="connsiteY66" fmla="*/ 451366 h 752475"/>
              <a:gd name="connsiteX67" fmla="*/ 537170 w 667195"/>
              <a:gd name="connsiteY67" fmla="*/ 451168 h 752475"/>
              <a:gd name="connsiteX68" fmla="*/ 531810 w 667195"/>
              <a:gd name="connsiteY68" fmla="*/ 450375 h 752475"/>
              <a:gd name="connsiteX69" fmla="*/ 526054 w 667195"/>
              <a:gd name="connsiteY69" fmla="*/ 449582 h 752475"/>
              <a:gd name="connsiteX70" fmla="*/ 520495 w 667195"/>
              <a:gd name="connsiteY70" fmla="*/ 448195 h 752475"/>
              <a:gd name="connsiteX71" fmla="*/ 514739 w 667195"/>
              <a:gd name="connsiteY71" fmla="*/ 446807 h 752475"/>
              <a:gd name="connsiteX72" fmla="*/ 509379 w 667195"/>
              <a:gd name="connsiteY72" fmla="*/ 445023 h 752475"/>
              <a:gd name="connsiteX73" fmla="*/ 504019 w 667195"/>
              <a:gd name="connsiteY73" fmla="*/ 442842 h 752475"/>
              <a:gd name="connsiteX74" fmla="*/ 498858 w 667195"/>
              <a:gd name="connsiteY74" fmla="*/ 440662 h 752475"/>
              <a:gd name="connsiteX75" fmla="*/ 493498 w 667195"/>
              <a:gd name="connsiteY75" fmla="*/ 438085 h 752475"/>
              <a:gd name="connsiteX76" fmla="*/ 488337 w 667195"/>
              <a:gd name="connsiteY76" fmla="*/ 435111 h 752475"/>
              <a:gd name="connsiteX77" fmla="*/ 483374 w 667195"/>
              <a:gd name="connsiteY77" fmla="*/ 431940 h 752475"/>
              <a:gd name="connsiteX78" fmla="*/ 478610 w 667195"/>
              <a:gd name="connsiteY78" fmla="*/ 428768 h 752475"/>
              <a:gd name="connsiteX79" fmla="*/ 473647 w 667195"/>
              <a:gd name="connsiteY79" fmla="*/ 425200 h 752475"/>
              <a:gd name="connsiteX80" fmla="*/ 469081 w 667195"/>
              <a:gd name="connsiteY80" fmla="*/ 421037 h 752475"/>
              <a:gd name="connsiteX81" fmla="*/ 464714 w 667195"/>
              <a:gd name="connsiteY81" fmla="*/ 416874 h 752475"/>
              <a:gd name="connsiteX82" fmla="*/ 452208 w 667195"/>
              <a:gd name="connsiteY82" fmla="*/ 400223 h 752475"/>
              <a:gd name="connsiteX83" fmla="*/ 452208 w 667195"/>
              <a:gd name="connsiteY83" fmla="*/ 634133 h 752475"/>
              <a:gd name="connsiteX84" fmla="*/ 452009 w 667195"/>
              <a:gd name="connsiteY84" fmla="*/ 639881 h 752475"/>
              <a:gd name="connsiteX85" fmla="*/ 451612 w 667195"/>
              <a:gd name="connsiteY85" fmla="*/ 646225 h 752475"/>
              <a:gd name="connsiteX86" fmla="*/ 450818 w 667195"/>
              <a:gd name="connsiteY86" fmla="*/ 651973 h 752475"/>
              <a:gd name="connsiteX87" fmla="*/ 450024 w 667195"/>
              <a:gd name="connsiteY87" fmla="*/ 657722 h 752475"/>
              <a:gd name="connsiteX88" fmla="*/ 448634 w 667195"/>
              <a:gd name="connsiteY88" fmla="*/ 663471 h 752475"/>
              <a:gd name="connsiteX89" fmla="*/ 447046 w 667195"/>
              <a:gd name="connsiteY89" fmla="*/ 669219 h 752475"/>
              <a:gd name="connsiteX90" fmla="*/ 445260 w 667195"/>
              <a:gd name="connsiteY90" fmla="*/ 674571 h 752475"/>
              <a:gd name="connsiteX91" fmla="*/ 442878 w 667195"/>
              <a:gd name="connsiteY91" fmla="*/ 680122 h 752475"/>
              <a:gd name="connsiteX92" fmla="*/ 440694 w 667195"/>
              <a:gd name="connsiteY92" fmla="*/ 685276 h 752475"/>
              <a:gd name="connsiteX93" fmla="*/ 437915 w 667195"/>
              <a:gd name="connsiteY93" fmla="*/ 690430 h 752475"/>
              <a:gd name="connsiteX94" fmla="*/ 435136 w 667195"/>
              <a:gd name="connsiteY94" fmla="*/ 695385 h 752475"/>
              <a:gd name="connsiteX95" fmla="*/ 431959 w 667195"/>
              <a:gd name="connsiteY95" fmla="*/ 700143 h 752475"/>
              <a:gd name="connsiteX96" fmla="*/ 428783 w 667195"/>
              <a:gd name="connsiteY96" fmla="*/ 704702 h 752475"/>
              <a:gd name="connsiteX97" fmla="*/ 425012 w 667195"/>
              <a:gd name="connsiteY97" fmla="*/ 709261 h 752475"/>
              <a:gd name="connsiteX98" fmla="*/ 421438 w 667195"/>
              <a:gd name="connsiteY98" fmla="*/ 713622 h 752475"/>
              <a:gd name="connsiteX99" fmla="*/ 417468 w 667195"/>
              <a:gd name="connsiteY99" fmla="*/ 717785 h 752475"/>
              <a:gd name="connsiteX100" fmla="*/ 413498 w 667195"/>
              <a:gd name="connsiteY100" fmla="*/ 721551 h 752475"/>
              <a:gd name="connsiteX101" fmla="*/ 409131 w 667195"/>
              <a:gd name="connsiteY101" fmla="*/ 725318 h 752475"/>
              <a:gd name="connsiteX102" fmla="*/ 404764 w 667195"/>
              <a:gd name="connsiteY102" fmla="*/ 728886 h 752475"/>
              <a:gd name="connsiteX103" fmla="*/ 399999 w 667195"/>
              <a:gd name="connsiteY103" fmla="*/ 732058 h 752475"/>
              <a:gd name="connsiteX104" fmla="*/ 395235 w 667195"/>
              <a:gd name="connsiteY104" fmla="*/ 735229 h 752475"/>
              <a:gd name="connsiteX105" fmla="*/ 390074 w 667195"/>
              <a:gd name="connsiteY105" fmla="*/ 738004 h 752475"/>
              <a:gd name="connsiteX106" fmla="*/ 385111 w 667195"/>
              <a:gd name="connsiteY106" fmla="*/ 740780 h 752475"/>
              <a:gd name="connsiteX107" fmla="*/ 379751 w 667195"/>
              <a:gd name="connsiteY107" fmla="*/ 742960 h 752475"/>
              <a:gd name="connsiteX108" fmla="*/ 374391 w 667195"/>
              <a:gd name="connsiteY108" fmla="*/ 745141 h 752475"/>
              <a:gd name="connsiteX109" fmla="*/ 368833 w 667195"/>
              <a:gd name="connsiteY109" fmla="*/ 746925 h 752475"/>
              <a:gd name="connsiteX110" fmla="*/ 363473 w 667195"/>
              <a:gd name="connsiteY110" fmla="*/ 748511 h 752475"/>
              <a:gd name="connsiteX111" fmla="*/ 357518 w 667195"/>
              <a:gd name="connsiteY111" fmla="*/ 749898 h 752475"/>
              <a:gd name="connsiteX112" fmla="*/ 351761 w 667195"/>
              <a:gd name="connsiteY112" fmla="*/ 751088 h 752475"/>
              <a:gd name="connsiteX113" fmla="*/ 345806 w 667195"/>
              <a:gd name="connsiteY113" fmla="*/ 751682 h 752475"/>
              <a:gd name="connsiteX114" fmla="*/ 339850 w 667195"/>
              <a:gd name="connsiteY114" fmla="*/ 752079 h 752475"/>
              <a:gd name="connsiteX115" fmla="*/ 333697 w 667195"/>
              <a:gd name="connsiteY115" fmla="*/ 752475 h 752475"/>
              <a:gd name="connsiteX116" fmla="*/ 327543 w 667195"/>
              <a:gd name="connsiteY116" fmla="*/ 752079 h 752475"/>
              <a:gd name="connsiteX117" fmla="*/ 321587 w 667195"/>
              <a:gd name="connsiteY117" fmla="*/ 751682 h 752475"/>
              <a:gd name="connsiteX118" fmla="*/ 315632 w 667195"/>
              <a:gd name="connsiteY118" fmla="*/ 751088 h 752475"/>
              <a:gd name="connsiteX119" fmla="*/ 309677 w 667195"/>
              <a:gd name="connsiteY119" fmla="*/ 749898 h 752475"/>
              <a:gd name="connsiteX120" fmla="*/ 303920 w 667195"/>
              <a:gd name="connsiteY120" fmla="*/ 748511 h 752475"/>
              <a:gd name="connsiteX121" fmla="*/ 298362 w 667195"/>
              <a:gd name="connsiteY121" fmla="*/ 746925 h 752475"/>
              <a:gd name="connsiteX122" fmla="*/ 292803 w 667195"/>
              <a:gd name="connsiteY122" fmla="*/ 745141 h 752475"/>
              <a:gd name="connsiteX123" fmla="*/ 287642 w 667195"/>
              <a:gd name="connsiteY123" fmla="*/ 742960 h 752475"/>
              <a:gd name="connsiteX124" fmla="*/ 282282 w 667195"/>
              <a:gd name="connsiteY124" fmla="*/ 740780 h 752475"/>
              <a:gd name="connsiteX125" fmla="*/ 277121 w 667195"/>
              <a:gd name="connsiteY125" fmla="*/ 738004 h 752475"/>
              <a:gd name="connsiteX126" fmla="*/ 272357 w 667195"/>
              <a:gd name="connsiteY126" fmla="*/ 735229 h 752475"/>
              <a:gd name="connsiteX127" fmla="*/ 267394 w 667195"/>
              <a:gd name="connsiteY127" fmla="*/ 732058 h 752475"/>
              <a:gd name="connsiteX128" fmla="*/ 262630 w 667195"/>
              <a:gd name="connsiteY128" fmla="*/ 728886 h 752475"/>
              <a:gd name="connsiteX129" fmla="*/ 258262 w 667195"/>
              <a:gd name="connsiteY129" fmla="*/ 725318 h 752475"/>
              <a:gd name="connsiteX130" fmla="*/ 253895 w 667195"/>
              <a:gd name="connsiteY130" fmla="*/ 721551 h 752475"/>
              <a:gd name="connsiteX131" fmla="*/ 249925 w 667195"/>
              <a:gd name="connsiteY131" fmla="*/ 717785 h 752475"/>
              <a:gd name="connsiteX132" fmla="*/ 245955 w 667195"/>
              <a:gd name="connsiteY132" fmla="*/ 713622 h 752475"/>
              <a:gd name="connsiteX133" fmla="*/ 242183 w 667195"/>
              <a:gd name="connsiteY133" fmla="*/ 709261 h 752475"/>
              <a:gd name="connsiteX134" fmla="*/ 238610 w 667195"/>
              <a:gd name="connsiteY134" fmla="*/ 704702 h 752475"/>
              <a:gd name="connsiteX135" fmla="*/ 235235 w 667195"/>
              <a:gd name="connsiteY135" fmla="*/ 700143 h 752475"/>
              <a:gd name="connsiteX136" fmla="*/ 232258 w 667195"/>
              <a:gd name="connsiteY136" fmla="*/ 695385 h 752475"/>
              <a:gd name="connsiteX137" fmla="*/ 229280 w 667195"/>
              <a:gd name="connsiteY137" fmla="*/ 690430 h 752475"/>
              <a:gd name="connsiteX138" fmla="*/ 226898 w 667195"/>
              <a:gd name="connsiteY138" fmla="*/ 685276 h 752475"/>
              <a:gd name="connsiteX139" fmla="*/ 224317 w 667195"/>
              <a:gd name="connsiteY139" fmla="*/ 680122 h 752475"/>
              <a:gd name="connsiteX140" fmla="*/ 222332 w 667195"/>
              <a:gd name="connsiteY140" fmla="*/ 674571 h 752475"/>
              <a:gd name="connsiteX141" fmla="*/ 220347 w 667195"/>
              <a:gd name="connsiteY141" fmla="*/ 669219 h 752475"/>
              <a:gd name="connsiteX142" fmla="*/ 218759 w 667195"/>
              <a:gd name="connsiteY142" fmla="*/ 663471 h 752475"/>
              <a:gd name="connsiteX143" fmla="*/ 217369 w 667195"/>
              <a:gd name="connsiteY143" fmla="*/ 657722 h 752475"/>
              <a:gd name="connsiteX144" fmla="*/ 216575 w 667195"/>
              <a:gd name="connsiteY144" fmla="*/ 651973 h 752475"/>
              <a:gd name="connsiteX145" fmla="*/ 215583 w 667195"/>
              <a:gd name="connsiteY145" fmla="*/ 646225 h 752475"/>
              <a:gd name="connsiteX146" fmla="*/ 215186 w 667195"/>
              <a:gd name="connsiteY146" fmla="*/ 639881 h 752475"/>
              <a:gd name="connsiteX147" fmla="*/ 215186 w 667195"/>
              <a:gd name="connsiteY147" fmla="*/ 634133 h 752475"/>
              <a:gd name="connsiteX148" fmla="*/ 215186 w 667195"/>
              <a:gd name="connsiteY148" fmla="*/ 400223 h 752475"/>
              <a:gd name="connsiteX149" fmla="*/ 202679 w 667195"/>
              <a:gd name="connsiteY149" fmla="*/ 416874 h 752475"/>
              <a:gd name="connsiteX150" fmla="*/ 198114 w 667195"/>
              <a:gd name="connsiteY150" fmla="*/ 421037 h 752475"/>
              <a:gd name="connsiteX151" fmla="*/ 193548 w 667195"/>
              <a:gd name="connsiteY151" fmla="*/ 425200 h 752475"/>
              <a:gd name="connsiteX152" fmla="*/ 188982 w 667195"/>
              <a:gd name="connsiteY152" fmla="*/ 428768 h 752475"/>
              <a:gd name="connsiteX153" fmla="*/ 183821 w 667195"/>
              <a:gd name="connsiteY153" fmla="*/ 431940 h 752475"/>
              <a:gd name="connsiteX154" fmla="*/ 178858 w 667195"/>
              <a:gd name="connsiteY154" fmla="*/ 435111 h 752475"/>
              <a:gd name="connsiteX155" fmla="*/ 173895 w 667195"/>
              <a:gd name="connsiteY155" fmla="*/ 438085 h 752475"/>
              <a:gd name="connsiteX156" fmla="*/ 168536 w 667195"/>
              <a:gd name="connsiteY156" fmla="*/ 440662 h 752475"/>
              <a:gd name="connsiteX157" fmla="*/ 163374 w 667195"/>
              <a:gd name="connsiteY157" fmla="*/ 442842 h 752475"/>
              <a:gd name="connsiteX158" fmla="*/ 157816 w 667195"/>
              <a:gd name="connsiteY158" fmla="*/ 445023 h 752475"/>
              <a:gd name="connsiteX159" fmla="*/ 152258 w 667195"/>
              <a:gd name="connsiteY159" fmla="*/ 446807 h 752475"/>
              <a:gd name="connsiteX160" fmla="*/ 146898 w 667195"/>
              <a:gd name="connsiteY160" fmla="*/ 448195 h 752475"/>
              <a:gd name="connsiteX161" fmla="*/ 141340 w 667195"/>
              <a:gd name="connsiteY161" fmla="*/ 449582 h 752475"/>
              <a:gd name="connsiteX162" fmla="*/ 135583 w 667195"/>
              <a:gd name="connsiteY162" fmla="*/ 450375 h 752475"/>
              <a:gd name="connsiteX163" fmla="*/ 130024 w 667195"/>
              <a:gd name="connsiteY163" fmla="*/ 451168 h 752475"/>
              <a:gd name="connsiteX164" fmla="*/ 124268 w 667195"/>
              <a:gd name="connsiteY164" fmla="*/ 451366 h 752475"/>
              <a:gd name="connsiteX165" fmla="*/ 118709 w 667195"/>
              <a:gd name="connsiteY165" fmla="*/ 451564 h 752475"/>
              <a:gd name="connsiteX166" fmla="*/ 113151 w 667195"/>
              <a:gd name="connsiteY166" fmla="*/ 451366 h 752475"/>
              <a:gd name="connsiteX167" fmla="*/ 107394 w 667195"/>
              <a:gd name="connsiteY167" fmla="*/ 451168 h 752475"/>
              <a:gd name="connsiteX168" fmla="*/ 101637 w 667195"/>
              <a:gd name="connsiteY168" fmla="*/ 450375 h 752475"/>
              <a:gd name="connsiteX169" fmla="*/ 95881 w 667195"/>
              <a:gd name="connsiteY169" fmla="*/ 449582 h 752475"/>
              <a:gd name="connsiteX170" fmla="*/ 90521 w 667195"/>
              <a:gd name="connsiteY170" fmla="*/ 448195 h 752475"/>
              <a:gd name="connsiteX171" fmla="*/ 84963 w 667195"/>
              <a:gd name="connsiteY171" fmla="*/ 446807 h 752475"/>
              <a:gd name="connsiteX172" fmla="*/ 79404 w 667195"/>
              <a:gd name="connsiteY172" fmla="*/ 445023 h 752475"/>
              <a:gd name="connsiteX173" fmla="*/ 74044 w 667195"/>
              <a:gd name="connsiteY173" fmla="*/ 442842 h 752475"/>
              <a:gd name="connsiteX174" fmla="*/ 68685 w 667195"/>
              <a:gd name="connsiteY174" fmla="*/ 440662 h 752475"/>
              <a:gd name="connsiteX175" fmla="*/ 63523 w 667195"/>
              <a:gd name="connsiteY175" fmla="*/ 438085 h 752475"/>
              <a:gd name="connsiteX176" fmla="*/ 58561 w 667195"/>
              <a:gd name="connsiteY176" fmla="*/ 435111 h 752475"/>
              <a:gd name="connsiteX177" fmla="*/ 53399 w 667195"/>
              <a:gd name="connsiteY177" fmla="*/ 431940 h 752475"/>
              <a:gd name="connsiteX178" fmla="*/ 48635 w 667195"/>
              <a:gd name="connsiteY178" fmla="*/ 428768 h 752475"/>
              <a:gd name="connsiteX179" fmla="*/ 43871 w 667195"/>
              <a:gd name="connsiteY179" fmla="*/ 425200 h 752475"/>
              <a:gd name="connsiteX180" fmla="*/ 39305 w 667195"/>
              <a:gd name="connsiteY180" fmla="*/ 421037 h 752475"/>
              <a:gd name="connsiteX181" fmla="*/ 34739 w 667195"/>
              <a:gd name="connsiteY181" fmla="*/ 416874 h 752475"/>
              <a:gd name="connsiteX182" fmla="*/ 30571 w 667195"/>
              <a:gd name="connsiteY182" fmla="*/ 412513 h 752475"/>
              <a:gd name="connsiteX183" fmla="*/ 26799 w 667195"/>
              <a:gd name="connsiteY183" fmla="*/ 407756 h 752475"/>
              <a:gd name="connsiteX184" fmla="*/ 23027 w 667195"/>
              <a:gd name="connsiteY184" fmla="*/ 403197 h 752475"/>
              <a:gd name="connsiteX185" fmla="*/ 19652 w 667195"/>
              <a:gd name="connsiteY185" fmla="*/ 398241 h 752475"/>
              <a:gd name="connsiteX186" fmla="*/ 16476 w 667195"/>
              <a:gd name="connsiteY186" fmla="*/ 393484 h 752475"/>
              <a:gd name="connsiteX187" fmla="*/ 13697 w 667195"/>
              <a:gd name="connsiteY187" fmla="*/ 388131 h 752475"/>
              <a:gd name="connsiteX188" fmla="*/ 10918 w 667195"/>
              <a:gd name="connsiteY188" fmla="*/ 382977 h 752475"/>
              <a:gd name="connsiteX189" fmla="*/ 8734 w 667195"/>
              <a:gd name="connsiteY189" fmla="*/ 377625 h 752475"/>
              <a:gd name="connsiteX190" fmla="*/ 6551 w 667195"/>
              <a:gd name="connsiteY190" fmla="*/ 372471 h 752475"/>
              <a:gd name="connsiteX191" fmla="*/ 4963 w 667195"/>
              <a:gd name="connsiteY191" fmla="*/ 366921 h 752475"/>
              <a:gd name="connsiteX192" fmla="*/ 3375 w 667195"/>
              <a:gd name="connsiteY192" fmla="*/ 361371 h 752475"/>
              <a:gd name="connsiteX193" fmla="*/ 2382 w 667195"/>
              <a:gd name="connsiteY193" fmla="*/ 355820 h 752475"/>
              <a:gd name="connsiteX194" fmla="*/ 1389 w 667195"/>
              <a:gd name="connsiteY194" fmla="*/ 350071 h 752475"/>
              <a:gd name="connsiteX195" fmla="*/ 794 w 667195"/>
              <a:gd name="connsiteY195" fmla="*/ 344719 h 752475"/>
              <a:gd name="connsiteX196" fmla="*/ 198 w 667195"/>
              <a:gd name="connsiteY196" fmla="*/ 338971 h 752475"/>
              <a:gd name="connsiteX197" fmla="*/ 0 w 667195"/>
              <a:gd name="connsiteY197" fmla="*/ 333222 h 752475"/>
              <a:gd name="connsiteX198" fmla="*/ 198 w 667195"/>
              <a:gd name="connsiteY198" fmla="*/ 327473 h 752475"/>
              <a:gd name="connsiteX199" fmla="*/ 794 w 667195"/>
              <a:gd name="connsiteY199" fmla="*/ 321923 h 752475"/>
              <a:gd name="connsiteX200" fmla="*/ 1389 w 667195"/>
              <a:gd name="connsiteY200" fmla="*/ 316174 h 752475"/>
              <a:gd name="connsiteX201" fmla="*/ 2382 w 667195"/>
              <a:gd name="connsiteY201" fmla="*/ 310624 h 752475"/>
              <a:gd name="connsiteX202" fmla="*/ 3375 w 667195"/>
              <a:gd name="connsiteY202" fmla="*/ 304875 h 752475"/>
              <a:gd name="connsiteX203" fmla="*/ 4963 w 667195"/>
              <a:gd name="connsiteY203" fmla="*/ 299523 h 752475"/>
              <a:gd name="connsiteX204" fmla="*/ 6551 w 667195"/>
              <a:gd name="connsiteY204" fmla="*/ 293973 h 752475"/>
              <a:gd name="connsiteX205" fmla="*/ 8734 w 667195"/>
              <a:gd name="connsiteY205" fmla="*/ 288621 h 752475"/>
              <a:gd name="connsiteX206" fmla="*/ 10918 w 667195"/>
              <a:gd name="connsiteY206" fmla="*/ 283269 h 752475"/>
              <a:gd name="connsiteX207" fmla="*/ 13697 w 667195"/>
              <a:gd name="connsiteY207" fmla="*/ 278115 h 752475"/>
              <a:gd name="connsiteX208" fmla="*/ 16476 w 667195"/>
              <a:gd name="connsiteY208" fmla="*/ 272961 h 752475"/>
              <a:gd name="connsiteX209" fmla="*/ 19652 w 667195"/>
              <a:gd name="connsiteY209" fmla="*/ 268005 h 752475"/>
              <a:gd name="connsiteX210" fmla="*/ 23027 w 667195"/>
              <a:gd name="connsiteY210" fmla="*/ 263247 h 752475"/>
              <a:gd name="connsiteX211" fmla="*/ 26799 w 667195"/>
              <a:gd name="connsiteY211" fmla="*/ 258490 h 752475"/>
              <a:gd name="connsiteX212" fmla="*/ 30571 w 667195"/>
              <a:gd name="connsiteY212" fmla="*/ 253931 h 752475"/>
              <a:gd name="connsiteX213" fmla="*/ 34739 w 667195"/>
              <a:gd name="connsiteY213" fmla="*/ 249570 h 752475"/>
              <a:gd name="connsiteX214" fmla="*/ 249925 w 667195"/>
              <a:gd name="connsiteY214" fmla="*/ 34690 h 752475"/>
              <a:gd name="connsiteX215" fmla="*/ 253895 w 667195"/>
              <a:gd name="connsiteY215" fmla="*/ 30924 h 752475"/>
              <a:gd name="connsiteX216" fmla="*/ 258262 w 667195"/>
              <a:gd name="connsiteY216" fmla="*/ 27157 h 752475"/>
              <a:gd name="connsiteX217" fmla="*/ 262630 w 667195"/>
              <a:gd name="connsiteY217" fmla="*/ 23589 h 752475"/>
              <a:gd name="connsiteX218" fmla="*/ 267394 w 667195"/>
              <a:gd name="connsiteY218" fmla="*/ 20418 h 752475"/>
              <a:gd name="connsiteX219" fmla="*/ 272357 w 667195"/>
              <a:gd name="connsiteY219" fmla="*/ 17246 h 752475"/>
              <a:gd name="connsiteX220" fmla="*/ 277121 w 667195"/>
              <a:gd name="connsiteY220" fmla="*/ 14471 h 752475"/>
              <a:gd name="connsiteX221" fmla="*/ 282282 w 667195"/>
              <a:gd name="connsiteY221" fmla="*/ 11894 h 752475"/>
              <a:gd name="connsiteX222" fmla="*/ 287642 w 667195"/>
              <a:gd name="connsiteY222" fmla="*/ 9317 h 752475"/>
              <a:gd name="connsiteX223" fmla="*/ 292803 w 667195"/>
              <a:gd name="connsiteY223" fmla="*/ 7335 h 752475"/>
              <a:gd name="connsiteX224" fmla="*/ 298362 w 667195"/>
              <a:gd name="connsiteY224" fmla="*/ 5551 h 752475"/>
              <a:gd name="connsiteX225" fmla="*/ 303920 w 667195"/>
              <a:gd name="connsiteY225" fmla="*/ 3965 h 752475"/>
              <a:gd name="connsiteX226" fmla="*/ 309677 w 667195"/>
              <a:gd name="connsiteY226" fmla="*/ 2577 h 752475"/>
              <a:gd name="connsiteX227" fmla="*/ 315632 w 667195"/>
              <a:gd name="connsiteY227" fmla="*/ 1388 h 752475"/>
              <a:gd name="connsiteX228" fmla="*/ 321587 w 667195"/>
              <a:gd name="connsiteY228" fmla="*/ 793 h 752475"/>
              <a:gd name="connsiteX229" fmla="*/ 327543 w 667195"/>
              <a:gd name="connsiteY229" fmla="*/ 198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667195" h="752475">
                <a:moveTo>
                  <a:pt x="333697" y="0"/>
                </a:moveTo>
                <a:lnTo>
                  <a:pt x="339850" y="198"/>
                </a:lnTo>
                <a:lnTo>
                  <a:pt x="345806" y="793"/>
                </a:lnTo>
                <a:lnTo>
                  <a:pt x="351761" y="1388"/>
                </a:lnTo>
                <a:lnTo>
                  <a:pt x="357518" y="2577"/>
                </a:lnTo>
                <a:lnTo>
                  <a:pt x="363473" y="3965"/>
                </a:lnTo>
                <a:lnTo>
                  <a:pt x="368833" y="5551"/>
                </a:lnTo>
                <a:lnTo>
                  <a:pt x="374391" y="7335"/>
                </a:lnTo>
                <a:lnTo>
                  <a:pt x="379751" y="9317"/>
                </a:lnTo>
                <a:lnTo>
                  <a:pt x="385111" y="11894"/>
                </a:lnTo>
                <a:lnTo>
                  <a:pt x="390074" y="14471"/>
                </a:lnTo>
                <a:lnTo>
                  <a:pt x="395235" y="17246"/>
                </a:lnTo>
                <a:lnTo>
                  <a:pt x="399999" y="20418"/>
                </a:lnTo>
                <a:lnTo>
                  <a:pt x="404764" y="23589"/>
                </a:lnTo>
                <a:lnTo>
                  <a:pt x="409131" y="27157"/>
                </a:lnTo>
                <a:lnTo>
                  <a:pt x="413498" y="30924"/>
                </a:lnTo>
                <a:lnTo>
                  <a:pt x="417468" y="34690"/>
                </a:lnTo>
                <a:lnTo>
                  <a:pt x="632455" y="249570"/>
                </a:lnTo>
                <a:lnTo>
                  <a:pt x="636823" y="253931"/>
                </a:lnTo>
                <a:lnTo>
                  <a:pt x="640594" y="258490"/>
                </a:lnTo>
                <a:lnTo>
                  <a:pt x="644366" y="263247"/>
                </a:lnTo>
                <a:lnTo>
                  <a:pt x="647741" y="268005"/>
                </a:lnTo>
                <a:lnTo>
                  <a:pt x="650718" y="272961"/>
                </a:lnTo>
                <a:lnTo>
                  <a:pt x="653696" y="278115"/>
                </a:lnTo>
                <a:lnTo>
                  <a:pt x="656277" y="283269"/>
                </a:lnTo>
                <a:lnTo>
                  <a:pt x="658460" y="288621"/>
                </a:lnTo>
                <a:lnTo>
                  <a:pt x="660644" y="293973"/>
                </a:lnTo>
                <a:lnTo>
                  <a:pt x="662431" y="299523"/>
                </a:lnTo>
                <a:lnTo>
                  <a:pt x="664019" y="304875"/>
                </a:lnTo>
                <a:lnTo>
                  <a:pt x="665210" y="310624"/>
                </a:lnTo>
                <a:lnTo>
                  <a:pt x="666004" y="316174"/>
                </a:lnTo>
                <a:lnTo>
                  <a:pt x="666798" y="321923"/>
                </a:lnTo>
                <a:lnTo>
                  <a:pt x="667195" y="327473"/>
                </a:lnTo>
                <a:lnTo>
                  <a:pt x="667195" y="333222"/>
                </a:lnTo>
                <a:lnTo>
                  <a:pt x="667195" y="338971"/>
                </a:lnTo>
                <a:lnTo>
                  <a:pt x="666798" y="344719"/>
                </a:lnTo>
                <a:lnTo>
                  <a:pt x="666004" y="350071"/>
                </a:lnTo>
                <a:lnTo>
                  <a:pt x="665210" y="355820"/>
                </a:lnTo>
                <a:lnTo>
                  <a:pt x="664019" y="361371"/>
                </a:lnTo>
                <a:lnTo>
                  <a:pt x="662431" y="366921"/>
                </a:lnTo>
                <a:lnTo>
                  <a:pt x="660644" y="372471"/>
                </a:lnTo>
                <a:lnTo>
                  <a:pt x="658460" y="377625"/>
                </a:lnTo>
                <a:lnTo>
                  <a:pt x="656277" y="382977"/>
                </a:lnTo>
                <a:lnTo>
                  <a:pt x="653696" y="388131"/>
                </a:lnTo>
                <a:lnTo>
                  <a:pt x="650718" y="393484"/>
                </a:lnTo>
                <a:lnTo>
                  <a:pt x="647741" y="398241"/>
                </a:lnTo>
                <a:lnTo>
                  <a:pt x="644366" y="403197"/>
                </a:lnTo>
                <a:lnTo>
                  <a:pt x="640594" y="407756"/>
                </a:lnTo>
                <a:lnTo>
                  <a:pt x="636823" y="412513"/>
                </a:lnTo>
                <a:lnTo>
                  <a:pt x="632455" y="416874"/>
                </a:lnTo>
                <a:lnTo>
                  <a:pt x="628088" y="421037"/>
                </a:lnTo>
                <a:lnTo>
                  <a:pt x="623522" y="425200"/>
                </a:lnTo>
                <a:lnTo>
                  <a:pt x="618758" y="428768"/>
                </a:lnTo>
                <a:lnTo>
                  <a:pt x="613994" y="431940"/>
                </a:lnTo>
                <a:lnTo>
                  <a:pt x="608833" y="435111"/>
                </a:lnTo>
                <a:lnTo>
                  <a:pt x="603870" y="438085"/>
                </a:lnTo>
                <a:lnTo>
                  <a:pt x="598709" y="440662"/>
                </a:lnTo>
                <a:lnTo>
                  <a:pt x="593349" y="442842"/>
                </a:lnTo>
                <a:lnTo>
                  <a:pt x="587989" y="445023"/>
                </a:lnTo>
                <a:lnTo>
                  <a:pt x="582431" y="446807"/>
                </a:lnTo>
                <a:lnTo>
                  <a:pt x="576872" y="448195"/>
                </a:lnTo>
                <a:lnTo>
                  <a:pt x="571314" y="449582"/>
                </a:lnTo>
                <a:lnTo>
                  <a:pt x="565756" y="450375"/>
                </a:lnTo>
                <a:lnTo>
                  <a:pt x="559999" y="451168"/>
                </a:lnTo>
                <a:lnTo>
                  <a:pt x="554242" y="451366"/>
                </a:lnTo>
                <a:lnTo>
                  <a:pt x="548684" y="451564"/>
                </a:lnTo>
                <a:lnTo>
                  <a:pt x="542927" y="451366"/>
                </a:lnTo>
                <a:lnTo>
                  <a:pt x="537170" y="451168"/>
                </a:lnTo>
                <a:lnTo>
                  <a:pt x="531810" y="450375"/>
                </a:lnTo>
                <a:lnTo>
                  <a:pt x="526054" y="449582"/>
                </a:lnTo>
                <a:lnTo>
                  <a:pt x="520495" y="448195"/>
                </a:lnTo>
                <a:lnTo>
                  <a:pt x="514739" y="446807"/>
                </a:lnTo>
                <a:lnTo>
                  <a:pt x="509379" y="445023"/>
                </a:lnTo>
                <a:lnTo>
                  <a:pt x="504019" y="442842"/>
                </a:lnTo>
                <a:lnTo>
                  <a:pt x="498858" y="440662"/>
                </a:lnTo>
                <a:lnTo>
                  <a:pt x="493498" y="438085"/>
                </a:lnTo>
                <a:lnTo>
                  <a:pt x="488337" y="435111"/>
                </a:lnTo>
                <a:lnTo>
                  <a:pt x="483374" y="431940"/>
                </a:lnTo>
                <a:lnTo>
                  <a:pt x="478610" y="428768"/>
                </a:lnTo>
                <a:lnTo>
                  <a:pt x="473647" y="425200"/>
                </a:lnTo>
                <a:lnTo>
                  <a:pt x="469081" y="421037"/>
                </a:lnTo>
                <a:lnTo>
                  <a:pt x="464714" y="416874"/>
                </a:lnTo>
                <a:lnTo>
                  <a:pt x="452208" y="400223"/>
                </a:lnTo>
                <a:lnTo>
                  <a:pt x="452208" y="634133"/>
                </a:lnTo>
                <a:lnTo>
                  <a:pt x="452009" y="639881"/>
                </a:lnTo>
                <a:lnTo>
                  <a:pt x="451612" y="646225"/>
                </a:lnTo>
                <a:lnTo>
                  <a:pt x="450818" y="651973"/>
                </a:lnTo>
                <a:lnTo>
                  <a:pt x="450024" y="657722"/>
                </a:lnTo>
                <a:lnTo>
                  <a:pt x="448634" y="663471"/>
                </a:lnTo>
                <a:lnTo>
                  <a:pt x="447046" y="669219"/>
                </a:lnTo>
                <a:lnTo>
                  <a:pt x="445260" y="674571"/>
                </a:lnTo>
                <a:lnTo>
                  <a:pt x="442878" y="680122"/>
                </a:lnTo>
                <a:lnTo>
                  <a:pt x="440694" y="685276"/>
                </a:lnTo>
                <a:lnTo>
                  <a:pt x="437915" y="690430"/>
                </a:lnTo>
                <a:lnTo>
                  <a:pt x="435136" y="695385"/>
                </a:lnTo>
                <a:lnTo>
                  <a:pt x="431959" y="700143"/>
                </a:lnTo>
                <a:lnTo>
                  <a:pt x="428783" y="704702"/>
                </a:lnTo>
                <a:lnTo>
                  <a:pt x="425012" y="709261"/>
                </a:lnTo>
                <a:lnTo>
                  <a:pt x="421438" y="713622"/>
                </a:lnTo>
                <a:lnTo>
                  <a:pt x="417468" y="717785"/>
                </a:lnTo>
                <a:lnTo>
                  <a:pt x="413498" y="721551"/>
                </a:lnTo>
                <a:lnTo>
                  <a:pt x="409131" y="725318"/>
                </a:lnTo>
                <a:lnTo>
                  <a:pt x="404764" y="728886"/>
                </a:lnTo>
                <a:lnTo>
                  <a:pt x="399999" y="732058"/>
                </a:lnTo>
                <a:lnTo>
                  <a:pt x="395235" y="735229"/>
                </a:lnTo>
                <a:lnTo>
                  <a:pt x="390074" y="738004"/>
                </a:lnTo>
                <a:lnTo>
                  <a:pt x="385111" y="740780"/>
                </a:lnTo>
                <a:lnTo>
                  <a:pt x="379751" y="742960"/>
                </a:lnTo>
                <a:lnTo>
                  <a:pt x="374391" y="745141"/>
                </a:lnTo>
                <a:lnTo>
                  <a:pt x="368833" y="746925"/>
                </a:lnTo>
                <a:lnTo>
                  <a:pt x="363473" y="748511"/>
                </a:lnTo>
                <a:lnTo>
                  <a:pt x="357518" y="749898"/>
                </a:lnTo>
                <a:lnTo>
                  <a:pt x="351761" y="751088"/>
                </a:lnTo>
                <a:lnTo>
                  <a:pt x="345806" y="751682"/>
                </a:lnTo>
                <a:lnTo>
                  <a:pt x="339850" y="752079"/>
                </a:lnTo>
                <a:lnTo>
                  <a:pt x="333697" y="752475"/>
                </a:lnTo>
                <a:lnTo>
                  <a:pt x="327543" y="752079"/>
                </a:lnTo>
                <a:lnTo>
                  <a:pt x="321587" y="751682"/>
                </a:lnTo>
                <a:lnTo>
                  <a:pt x="315632" y="751088"/>
                </a:lnTo>
                <a:lnTo>
                  <a:pt x="309677" y="749898"/>
                </a:lnTo>
                <a:lnTo>
                  <a:pt x="303920" y="748511"/>
                </a:lnTo>
                <a:lnTo>
                  <a:pt x="298362" y="746925"/>
                </a:lnTo>
                <a:lnTo>
                  <a:pt x="292803" y="745141"/>
                </a:lnTo>
                <a:lnTo>
                  <a:pt x="287642" y="742960"/>
                </a:lnTo>
                <a:lnTo>
                  <a:pt x="282282" y="740780"/>
                </a:lnTo>
                <a:lnTo>
                  <a:pt x="277121" y="738004"/>
                </a:lnTo>
                <a:lnTo>
                  <a:pt x="272357" y="735229"/>
                </a:lnTo>
                <a:lnTo>
                  <a:pt x="267394" y="732058"/>
                </a:lnTo>
                <a:lnTo>
                  <a:pt x="262630" y="728886"/>
                </a:lnTo>
                <a:lnTo>
                  <a:pt x="258262" y="725318"/>
                </a:lnTo>
                <a:lnTo>
                  <a:pt x="253895" y="721551"/>
                </a:lnTo>
                <a:lnTo>
                  <a:pt x="249925" y="717785"/>
                </a:lnTo>
                <a:lnTo>
                  <a:pt x="245955" y="713622"/>
                </a:lnTo>
                <a:lnTo>
                  <a:pt x="242183" y="709261"/>
                </a:lnTo>
                <a:lnTo>
                  <a:pt x="238610" y="704702"/>
                </a:lnTo>
                <a:lnTo>
                  <a:pt x="235235" y="700143"/>
                </a:lnTo>
                <a:lnTo>
                  <a:pt x="232258" y="695385"/>
                </a:lnTo>
                <a:lnTo>
                  <a:pt x="229280" y="690430"/>
                </a:lnTo>
                <a:lnTo>
                  <a:pt x="226898" y="685276"/>
                </a:lnTo>
                <a:lnTo>
                  <a:pt x="224317" y="680122"/>
                </a:lnTo>
                <a:lnTo>
                  <a:pt x="222332" y="674571"/>
                </a:lnTo>
                <a:lnTo>
                  <a:pt x="220347" y="669219"/>
                </a:lnTo>
                <a:lnTo>
                  <a:pt x="218759" y="663471"/>
                </a:lnTo>
                <a:lnTo>
                  <a:pt x="217369" y="657722"/>
                </a:lnTo>
                <a:lnTo>
                  <a:pt x="216575" y="651973"/>
                </a:lnTo>
                <a:lnTo>
                  <a:pt x="215583" y="646225"/>
                </a:lnTo>
                <a:lnTo>
                  <a:pt x="215186" y="639881"/>
                </a:lnTo>
                <a:lnTo>
                  <a:pt x="215186" y="634133"/>
                </a:lnTo>
                <a:lnTo>
                  <a:pt x="215186" y="400223"/>
                </a:lnTo>
                <a:lnTo>
                  <a:pt x="202679" y="416874"/>
                </a:lnTo>
                <a:lnTo>
                  <a:pt x="198114" y="421037"/>
                </a:lnTo>
                <a:lnTo>
                  <a:pt x="193548" y="425200"/>
                </a:lnTo>
                <a:lnTo>
                  <a:pt x="188982" y="428768"/>
                </a:lnTo>
                <a:lnTo>
                  <a:pt x="183821" y="431940"/>
                </a:lnTo>
                <a:lnTo>
                  <a:pt x="178858" y="435111"/>
                </a:lnTo>
                <a:lnTo>
                  <a:pt x="173895" y="438085"/>
                </a:lnTo>
                <a:lnTo>
                  <a:pt x="168536" y="440662"/>
                </a:lnTo>
                <a:lnTo>
                  <a:pt x="163374" y="442842"/>
                </a:lnTo>
                <a:lnTo>
                  <a:pt x="157816" y="445023"/>
                </a:lnTo>
                <a:lnTo>
                  <a:pt x="152258" y="446807"/>
                </a:lnTo>
                <a:lnTo>
                  <a:pt x="146898" y="448195"/>
                </a:lnTo>
                <a:lnTo>
                  <a:pt x="141340" y="449582"/>
                </a:lnTo>
                <a:lnTo>
                  <a:pt x="135583" y="450375"/>
                </a:lnTo>
                <a:lnTo>
                  <a:pt x="130024" y="451168"/>
                </a:lnTo>
                <a:lnTo>
                  <a:pt x="124268" y="451366"/>
                </a:lnTo>
                <a:lnTo>
                  <a:pt x="118709" y="451564"/>
                </a:lnTo>
                <a:lnTo>
                  <a:pt x="113151" y="451366"/>
                </a:lnTo>
                <a:lnTo>
                  <a:pt x="107394" y="451168"/>
                </a:lnTo>
                <a:lnTo>
                  <a:pt x="101637" y="450375"/>
                </a:lnTo>
                <a:lnTo>
                  <a:pt x="95881" y="449582"/>
                </a:lnTo>
                <a:lnTo>
                  <a:pt x="90521" y="448195"/>
                </a:lnTo>
                <a:lnTo>
                  <a:pt x="84963" y="446807"/>
                </a:lnTo>
                <a:lnTo>
                  <a:pt x="79404" y="445023"/>
                </a:lnTo>
                <a:lnTo>
                  <a:pt x="74044" y="442842"/>
                </a:lnTo>
                <a:lnTo>
                  <a:pt x="68685" y="440662"/>
                </a:lnTo>
                <a:lnTo>
                  <a:pt x="63523" y="438085"/>
                </a:lnTo>
                <a:lnTo>
                  <a:pt x="58561" y="435111"/>
                </a:lnTo>
                <a:lnTo>
                  <a:pt x="53399" y="431940"/>
                </a:lnTo>
                <a:lnTo>
                  <a:pt x="48635" y="428768"/>
                </a:lnTo>
                <a:lnTo>
                  <a:pt x="43871" y="425200"/>
                </a:lnTo>
                <a:lnTo>
                  <a:pt x="39305" y="421037"/>
                </a:lnTo>
                <a:lnTo>
                  <a:pt x="34739" y="416874"/>
                </a:lnTo>
                <a:lnTo>
                  <a:pt x="30571" y="412513"/>
                </a:lnTo>
                <a:lnTo>
                  <a:pt x="26799" y="407756"/>
                </a:lnTo>
                <a:lnTo>
                  <a:pt x="23027" y="403197"/>
                </a:lnTo>
                <a:lnTo>
                  <a:pt x="19652" y="398241"/>
                </a:lnTo>
                <a:lnTo>
                  <a:pt x="16476" y="393484"/>
                </a:lnTo>
                <a:lnTo>
                  <a:pt x="13697" y="388131"/>
                </a:lnTo>
                <a:lnTo>
                  <a:pt x="10918" y="382977"/>
                </a:lnTo>
                <a:lnTo>
                  <a:pt x="8734" y="377625"/>
                </a:lnTo>
                <a:lnTo>
                  <a:pt x="6551" y="372471"/>
                </a:lnTo>
                <a:lnTo>
                  <a:pt x="4963" y="366921"/>
                </a:lnTo>
                <a:lnTo>
                  <a:pt x="3375" y="361371"/>
                </a:lnTo>
                <a:lnTo>
                  <a:pt x="2382" y="355820"/>
                </a:lnTo>
                <a:lnTo>
                  <a:pt x="1389" y="350071"/>
                </a:lnTo>
                <a:lnTo>
                  <a:pt x="794" y="344719"/>
                </a:lnTo>
                <a:lnTo>
                  <a:pt x="198" y="338971"/>
                </a:lnTo>
                <a:lnTo>
                  <a:pt x="0" y="333222"/>
                </a:lnTo>
                <a:lnTo>
                  <a:pt x="198" y="327473"/>
                </a:lnTo>
                <a:lnTo>
                  <a:pt x="794" y="321923"/>
                </a:lnTo>
                <a:lnTo>
                  <a:pt x="1389" y="316174"/>
                </a:lnTo>
                <a:lnTo>
                  <a:pt x="2382" y="310624"/>
                </a:lnTo>
                <a:lnTo>
                  <a:pt x="3375" y="304875"/>
                </a:lnTo>
                <a:lnTo>
                  <a:pt x="4963" y="299523"/>
                </a:lnTo>
                <a:lnTo>
                  <a:pt x="6551" y="293973"/>
                </a:lnTo>
                <a:lnTo>
                  <a:pt x="8734" y="288621"/>
                </a:lnTo>
                <a:lnTo>
                  <a:pt x="10918" y="283269"/>
                </a:lnTo>
                <a:lnTo>
                  <a:pt x="13697" y="278115"/>
                </a:lnTo>
                <a:lnTo>
                  <a:pt x="16476" y="272961"/>
                </a:lnTo>
                <a:lnTo>
                  <a:pt x="19652" y="268005"/>
                </a:lnTo>
                <a:lnTo>
                  <a:pt x="23027" y="263247"/>
                </a:lnTo>
                <a:lnTo>
                  <a:pt x="26799" y="258490"/>
                </a:lnTo>
                <a:lnTo>
                  <a:pt x="30571" y="253931"/>
                </a:lnTo>
                <a:lnTo>
                  <a:pt x="34739" y="249570"/>
                </a:lnTo>
                <a:lnTo>
                  <a:pt x="249925" y="34690"/>
                </a:lnTo>
                <a:lnTo>
                  <a:pt x="253895" y="30924"/>
                </a:lnTo>
                <a:lnTo>
                  <a:pt x="258262" y="27157"/>
                </a:lnTo>
                <a:lnTo>
                  <a:pt x="262630" y="23589"/>
                </a:lnTo>
                <a:lnTo>
                  <a:pt x="267394" y="20418"/>
                </a:lnTo>
                <a:lnTo>
                  <a:pt x="272357" y="17246"/>
                </a:lnTo>
                <a:lnTo>
                  <a:pt x="277121" y="14471"/>
                </a:lnTo>
                <a:lnTo>
                  <a:pt x="282282" y="11894"/>
                </a:lnTo>
                <a:lnTo>
                  <a:pt x="287642" y="9317"/>
                </a:lnTo>
                <a:lnTo>
                  <a:pt x="292803" y="7335"/>
                </a:lnTo>
                <a:lnTo>
                  <a:pt x="298362" y="5551"/>
                </a:lnTo>
                <a:lnTo>
                  <a:pt x="303920" y="3965"/>
                </a:lnTo>
                <a:lnTo>
                  <a:pt x="309677" y="2577"/>
                </a:lnTo>
                <a:lnTo>
                  <a:pt x="315632" y="1388"/>
                </a:lnTo>
                <a:lnTo>
                  <a:pt x="321587" y="793"/>
                </a:lnTo>
                <a:lnTo>
                  <a:pt x="327543" y="198"/>
                </a:lnTo>
                <a:close/>
              </a:path>
            </a:pathLst>
          </a:custGeom>
          <a:solidFill>
            <a:srgbClr val="99CB38"/>
          </a:solidFill>
          <a:ln>
            <a:noFill/>
          </a:ln>
        </p:spPr>
        <p:style>
          <a:lnRef idx="2">
            <a:srgbClr val="99CB38">
              <a:shade val="50000"/>
            </a:srgbClr>
          </a:lnRef>
          <a:fillRef idx="1">
            <a:srgbClr val="99CB38"/>
          </a:fillRef>
          <a:effectRef idx="0">
            <a:srgbClr val="99CB38"/>
          </a:effectRef>
          <a:fontRef idx="minor">
            <a:sysClr val="window" lastClr="FFFFFF"/>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lumMod val="50000"/>
                </a:sysClr>
              </a:solidFill>
              <a:effectLst/>
              <a:uLnTx/>
              <a:uFillTx/>
              <a:latin typeface="Arial" panose="020B0604020202090204" pitchFamily="34" charset="0"/>
              <a:ea typeface="微软雅黑" panose="020B0503020204020204" pitchFamily="34" charset="-122"/>
              <a:cs typeface="+mn-cs"/>
              <a:sym typeface="Arial" panose="020B0604020202090204" pitchFamily="34" charset="0"/>
            </a:endParaRPr>
          </a:p>
        </p:txBody>
      </p:sp>
      <p:sp>
        <p:nvSpPr>
          <p:cNvPr id="563" name="任意多边形 562"/>
          <p:cNvSpPr/>
          <p:nvPr>
            <p:custDataLst>
              <p:tags r:id="rId5"/>
            </p:custDataLst>
          </p:nvPr>
        </p:nvSpPr>
        <p:spPr>
          <a:xfrm rot="9000000">
            <a:off x="6250661" y="4170506"/>
            <a:ext cx="853514" cy="962609"/>
          </a:xfrm>
          <a:custGeom>
            <a:avLst/>
            <a:gdLst>
              <a:gd name="connsiteX0" fmla="*/ 333697 w 667195"/>
              <a:gd name="connsiteY0" fmla="*/ 0 h 752475"/>
              <a:gd name="connsiteX1" fmla="*/ 339850 w 667195"/>
              <a:gd name="connsiteY1" fmla="*/ 198 h 752475"/>
              <a:gd name="connsiteX2" fmla="*/ 345806 w 667195"/>
              <a:gd name="connsiteY2" fmla="*/ 793 h 752475"/>
              <a:gd name="connsiteX3" fmla="*/ 351761 w 667195"/>
              <a:gd name="connsiteY3" fmla="*/ 1388 h 752475"/>
              <a:gd name="connsiteX4" fmla="*/ 357518 w 667195"/>
              <a:gd name="connsiteY4" fmla="*/ 2577 h 752475"/>
              <a:gd name="connsiteX5" fmla="*/ 363473 w 667195"/>
              <a:gd name="connsiteY5" fmla="*/ 3965 h 752475"/>
              <a:gd name="connsiteX6" fmla="*/ 368833 w 667195"/>
              <a:gd name="connsiteY6" fmla="*/ 5551 h 752475"/>
              <a:gd name="connsiteX7" fmla="*/ 374391 w 667195"/>
              <a:gd name="connsiteY7" fmla="*/ 7335 h 752475"/>
              <a:gd name="connsiteX8" fmla="*/ 379751 w 667195"/>
              <a:gd name="connsiteY8" fmla="*/ 9317 h 752475"/>
              <a:gd name="connsiteX9" fmla="*/ 385111 w 667195"/>
              <a:gd name="connsiteY9" fmla="*/ 11894 h 752475"/>
              <a:gd name="connsiteX10" fmla="*/ 390074 w 667195"/>
              <a:gd name="connsiteY10" fmla="*/ 14471 h 752475"/>
              <a:gd name="connsiteX11" fmla="*/ 395235 w 667195"/>
              <a:gd name="connsiteY11" fmla="*/ 17246 h 752475"/>
              <a:gd name="connsiteX12" fmla="*/ 399999 w 667195"/>
              <a:gd name="connsiteY12" fmla="*/ 20418 h 752475"/>
              <a:gd name="connsiteX13" fmla="*/ 404764 w 667195"/>
              <a:gd name="connsiteY13" fmla="*/ 23589 h 752475"/>
              <a:gd name="connsiteX14" fmla="*/ 409131 w 667195"/>
              <a:gd name="connsiteY14" fmla="*/ 27157 h 752475"/>
              <a:gd name="connsiteX15" fmla="*/ 413498 w 667195"/>
              <a:gd name="connsiteY15" fmla="*/ 30924 h 752475"/>
              <a:gd name="connsiteX16" fmla="*/ 417468 w 667195"/>
              <a:gd name="connsiteY16" fmla="*/ 34690 h 752475"/>
              <a:gd name="connsiteX17" fmla="*/ 632455 w 667195"/>
              <a:gd name="connsiteY17" fmla="*/ 249570 h 752475"/>
              <a:gd name="connsiteX18" fmla="*/ 636823 w 667195"/>
              <a:gd name="connsiteY18" fmla="*/ 253931 h 752475"/>
              <a:gd name="connsiteX19" fmla="*/ 640594 w 667195"/>
              <a:gd name="connsiteY19" fmla="*/ 258490 h 752475"/>
              <a:gd name="connsiteX20" fmla="*/ 644366 w 667195"/>
              <a:gd name="connsiteY20" fmla="*/ 263247 h 752475"/>
              <a:gd name="connsiteX21" fmla="*/ 647741 w 667195"/>
              <a:gd name="connsiteY21" fmla="*/ 268005 h 752475"/>
              <a:gd name="connsiteX22" fmla="*/ 650718 w 667195"/>
              <a:gd name="connsiteY22" fmla="*/ 272961 h 752475"/>
              <a:gd name="connsiteX23" fmla="*/ 653696 w 667195"/>
              <a:gd name="connsiteY23" fmla="*/ 278115 h 752475"/>
              <a:gd name="connsiteX24" fmla="*/ 656277 w 667195"/>
              <a:gd name="connsiteY24" fmla="*/ 283269 h 752475"/>
              <a:gd name="connsiteX25" fmla="*/ 658460 w 667195"/>
              <a:gd name="connsiteY25" fmla="*/ 288621 h 752475"/>
              <a:gd name="connsiteX26" fmla="*/ 660644 w 667195"/>
              <a:gd name="connsiteY26" fmla="*/ 293973 h 752475"/>
              <a:gd name="connsiteX27" fmla="*/ 662431 w 667195"/>
              <a:gd name="connsiteY27" fmla="*/ 299523 h 752475"/>
              <a:gd name="connsiteX28" fmla="*/ 664019 w 667195"/>
              <a:gd name="connsiteY28" fmla="*/ 304875 h 752475"/>
              <a:gd name="connsiteX29" fmla="*/ 665210 w 667195"/>
              <a:gd name="connsiteY29" fmla="*/ 310624 h 752475"/>
              <a:gd name="connsiteX30" fmla="*/ 666004 w 667195"/>
              <a:gd name="connsiteY30" fmla="*/ 316174 h 752475"/>
              <a:gd name="connsiteX31" fmla="*/ 666798 w 667195"/>
              <a:gd name="connsiteY31" fmla="*/ 321923 h 752475"/>
              <a:gd name="connsiteX32" fmla="*/ 667195 w 667195"/>
              <a:gd name="connsiteY32" fmla="*/ 327473 h 752475"/>
              <a:gd name="connsiteX33" fmla="*/ 667195 w 667195"/>
              <a:gd name="connsiteY33" fmla="*/ 333222 h 752475"/>
              <a:gd name="connsiteX34" fmla="*/ 667195 w 667195"/>
              <a:gd name="connsiteY34" fmla="*/ 338971 h 752475"/>
              <a:gd name="connsiteX35" fmla="*/ 666798 w 667195"/>
              <a:gd name="connsiteY35" fmla="*/ 344719 h 752475"/>
              <a:gd name="connsiteX36" fmla="*/ 666004 w 667195"/>
              <a:gd name="connsiteY36" fmla="*/ 350071 h 752475"/>
              <a:gd name="connsiteX37" fmla="*/ 665210 w 667195"/>
              <a:gd name="connsiteY37" fmla="*/ 355820 h 752475"/>
              <a:gd name="connsiteX38" fmla="*/ 664019 w 667195"/>
              <a:gd name="connsiteY38" fmla="*/ 361371 h 752475"/>
              <a:gd name="connsiteX39" fmla="*/ 662431 w 667195"/>
              <a:gd name="connsiteY39" fmla="*/ 366921 h 752475"/>
              <a:gd name="connsiteX40" fmla="*/ 660644 w 667195"/>
              <a:gd name="connsiteY40" fmla="*/ 372471 h 752475"/>
              <a:gd name="connsiteX41" fmla="*/ 658460 w 667195"/>
              <a:gd name="connsiteY41" fmla="*/ 377625 h 752475"/>
              <a:gd name="connsiteX42" fmla="*/ 656277 w 667195"/>
              <a:gd name="connsiteY42" fmla="*/ 382977 h 752475"/>
              <a:gd name="connsiteX43" fmla="*/ 653696 w 667195"/>
              <a:gd name="connsiteY43" fmla="*/ 388131 h 752475"/>
              <a:gd name="connsiteX44" fmla="*/ 650718 w 667195"/>
              <a:gd name="connsiteY44" fmla="*/ 393484 h 752475"/>
              <a:gd name="connsiteX45" fmla="*/ 647741 w 667195"/>
              <a:gd name="connsiteY45" fmla="*/ 398241 h 752475"/>
              <a:gd name="connsiteX46" fmla="*/ 644366 w 667195"/>
              <a:gd name="connsiteY46" fmla="*/ 403197 h 752475"/>
              <a:gd name="connsiteX47" fmla="*/ 640594 w 667195"/>
              <a:gd name="connsiteY47" fmla="*/ 407756 h 752475"/>
              <a:gd name="connsiteX48" fmla="*/ 636823 w 667195"/>
              <a:gd name="connsiteY48" fmla="*/ 412513 h 752475"/>
              <a:gd name="connsiteX49" fmla="*/ 632455 w 667195"/>
              <a:gd name="connsiteY49" fmla="*/ 416874 h 752475"/>
              <a:gd name="connsiteX50" fmla="*/ 628088 w 667195"/>
              <a:gd name="connsiteY50" fmla="*/ 421037 h 752475"/>
              <a:gd name="connsiteX51" fmla="*/ 623522 w 667195"/>
              <a:gd name="connsiteY51" fmla="*/ 425200 h 752475"/>
              <a:gd name="connsiteX52" fmla="*/ 618758 w 667195"/>
              <a:gd name="connsiteY52" fmla="*/ 428768 h 752475"/>
              <a:gd name="connsiteX53" fmla="*/ 613994 w 667195"/>
              <a:gd name="connsiteY53" fmla="*/ 431940 h 752475"/>
              <a:gd name="connsiteX54" fmla="*/ 608833 w 667195"/>
              <a:gd name="connsiteY54" fmla="*/ 435111 h 752475"/>
              <a:gd name="connsiteX55" fmla="*/ 603870 w 667195"/>
              <a:gd name="connsiteY55" fmla="*/ 438085 h 752475"/>
              <a:gd name="connsiteX56" fmla="*/ 598709 w 667195"/>
              <a:gd name="connsiteY56" fmla="*/ 440662 h 752475"/>
              <a:gd name="connsiteX57" fmla="*/ 593349 w 667195"/>
              <a:gd name="connsiteY57" fmla="*/ 442842 h 752475"/>
              <a:gd name="connsiteX58" fmla="*/ 587989 w 667195"/>
              <a:gd name="connsiteY58" fmla="*/ 445023 h 752475"/>
              <a:gd name="connsiteX59" fmla="*/ 582431 w 667195"/>
              <a:gd name="connsiteY59" fmla="*/ 446807 h 752475"/>
              <a:gd name="connsiteX60" fmla="*/ 576872 w 667195"/>
              <a:gd name="connsiteY60" fmla="*/ 448195 h 752475"/>
              <a:gd name="connsiteX61" fmla="*/ 571314 w 667195"/>
              <a:gd name="connsiteY61" fmla="*/ 449582 h 752475"/>
              <a:gd name="connsiteX62" fmla="*/ 565756 w 667195"/>
              <a:gd name="connsiteY62" fmla="*/ 450375 h 752475"/>
              <a:gd name="connsiteX63" fmla="*/ 559999 w 667195"/>
              <a:gd name="connsiteY63" fmla="*/ 451168 h 752475"/>
              <a:gd name="connsiteX64" fmla="*/ 554242 w 667195"/>
              <a:gd name="connsiteY64" fmla="*/ 451366 h 752475"/>
              <a:gd name="connsiteX65" fmla="*/ 548684 w 667195"/>
              <a:gd name="connsiteY65" fmla="*/ 451564 h 752475"/>
              <a:gd name="connsiteX66" fmla="*/ 542927 w 667195"/>
              <a:gd name="connsiteY66" fmla="*/ 451366 h 752475"/>
              <a:gd name="connsiteX67" fmla="*/ 537170 w 667195"/>
              <a:gd name="connsiteY67" fmla="*/ 451168 h 752475"/>
              <a:gd name="connsiteX68" fmla="*/ 531810 w 667195"/>
              <a:gd name="connsiteY68" fmla="*/ 450375 h 752475"/>
              <a:gd name="connsiteX69" fmla="*/ 526054 w 667195"/>
              <a:gd name="connsiteY69" fmla="*/ 449582 h 752475"/>
              <a:gd name="connsiteX70" fmla="*/ 520495 w 667195"/>
              <a:gd name="connsiteY70" fmla="*/ 448195 h 752475"/>
              <a:gd name="connsiteX71" fmla="*/ 514739 w 667195"/>
              <a:gd name="connsiteY71" fmla="*/ 446807 h 752475"/>
              <a:gd name="connsiteX72" fmla="*/ 509379 w 667195"/>
              <a:gd name="connsiteY72" fmla="*/ 445023 h 752475"/>
              <a:gd name="connsiteX73" fmla="*/ 504019 w 667195"/>
              <a:gd name="connsiteY73" fmla="*/ 442842 h 752475"/>
              <a:gd name="connsiteX74" fmla="*/ 498858 w 667195"/>
              <a:gd name="connsiteY74" fmla="*/ 440662 h 752475"/>
              <a:gd name="connsiteX75" fmla="*/ 493498 w 667195"/>
              <a:gd name="connsiteY75" fmla="*/ 438085 h 752475"/>
              <a:gd name="connsiteX76" fmla="*/ 488337 w 667195"/>
              <a:gd name="connsiteY76" fmla="*/ 435111 h 752475"/>
              <a:gd name="connsiteX77" fmla="*/ 483374 w 667195"/>
              <a:gd name="connsiteY77" fmla="*/ 431940 h 752475"/>
              <a:gd name="connsiteX78" fmla="*/ 478610 w 667195"/>
              <a:gd name="connsiteY78" fmla="*/ 428768 h 752475"/>
              <a:gd name="connsiteX79" fmla="*/ 473647 w 667195"/>
              <a:gd name="connsiteY79" fmla="*/ 425200 h 752475"/>
              <a:gd name="connsiteX80" fmla="*/ 469081 w 667195"/>
              <a:gd name="connsiteY80" fmla="*/ 421037 h 752475"/>
              <a:gd name="connsiteX81" fmla="*/ 464714 w 667195"/>
              <a:gd name="connsiteY81" fmla="*/ 416874 h 752475"/>
              <a:gd name="connsiteX82" fmla="*/ 452208 w 667195"/>
              <a:gd name="connsiteY82" fmla="*/ 400223 h 752475"/>
              <a:gd name="connsiteX83" fmla="*/ 452208 w 667195"/>
              <a:gd name="connsiteY83" fmla="*/ 634133 h 752475"/>
              <a:gd name="connsiteX84" fmla="*/ 452009 w 667195"/>
              <a:gd name="connsiteY84" fmla="*/ 639881 h 752475"/>
              <a:gd name="connsiteX85" fmla="*/ 451612 w 667195"/>
              <a:gd name="connsiteY85" fmla="*/ 646225 h 752475"/>
              <a:gd name="connsiteX86" fmla="*/ 450818 w 667195"/>
              <a:gd name="connsiteY86" fmla="*/ 651973 h 752475"/>
              <a:gd name="connsiteX87" fmla="*/ 450024 w 667195"/>
              <a:gd name="connsiteY87" fmla="*/ 657722 h 752475"/>
              <a:gd name="connsiteX88" fmla="*/ 448634 w 667195"/>
              <a:gd name="connsiteY88" fmla="*/ 663471 h 752475"/>
              <a:gd name="connsiteX89" fmla="*/ 447046 w 667195"/>
              <a:gd name="connsiteY89" fmla="*/ 669219 h 752475"/>
              <a:gd name="connsiteX90" fmla="*/ 445260 w 667195"/>
              <a:gd name="connsiteY90" fmla="*/ 674571 h 752475"/>
              <a:gd name="connsiteX91" fmla="*/ 442878 w 667195"/>
              <a:gd name="connsiteY91" fmla="*/ 680122 h 752475"/>
              <a:gd name="connsiteX92" fmla="*/ 440694 w 667195"/>
              <a:gd name="connsiteY92" fmla="*/ 685276 h 752475"/>
              <a:gd name="connsiteX93" fmla="*/ 437915 w 667195"/>
              <a:gd name="connsiteY93" fmla="*/ 690430 h 752475"/>
              <a:gd name="connsiteX94" fmla="*/ 435136 w 667195"/>
              <a:gd name="connsiteY94" fmla="*/ 695385 h 752475"/>
              <a:gd name="connsiteX95" fmla="*/ 431959 w 667195"/>
              <a:gd name="connsiteY95" fmla="*/ 700143 h 752475"/>
              <a:gd name="connsiteX96" fmla="*/ 428783 w 667195"/>
              <a:gd name="connsiteY96" fmla="*/ 704702 h 752475"/>
              <a:gd name="connsiteX97" fmla="*/ 425012 w 667195"/>
              <a:gd name="connsiteY97" fmla="*/ 709261 h 752475"/>
              <a:gd name="connsiteX98" fmla="*/ 421438 w 667195"/>
              <a:gd name="connsiteY98" fmla="*/ 713622 h 752475"/>
              <a:gd name="connsiteX99" fmla="*/ 417468 w 667195"/>
              <a:gd name="connsiteY99" fmla="*/ 717785 h 752475"/>
              <a:gd name="connsiteX100" fmla="*/ 413498 w 667195"/>
              <a:gd name="connsiteY100" fmla="*/ 721551 h 752475"/>
              <a:gd name="connsiteX101" fmla="*/ 409131 w 667195"/>
              <a:gd name="connsiteY101" fmla="*/ 725318 h 752475"/>
              <a:gd name="connsiteX102" fmla="*/ 404764 w 667195"/>
              <a:gd name="connsiteY102" fmla="*/ 728886 h 752475"/>
              <a:gd name="connsiteX103" fmla="*/ 399999 w 667195"/>
              <a:gd name="connsiteY103" fmla="*/ 732058 h 752475"/>
              <a:gd name="connsiteX104" fmla="*/ 395235 w 667195"/>
              <a:gd name="connsiteY104" fmla="*/ 735229 h 752475"/>
              <a:gd name="connsiteX105" fmla="*/ 390074 w 667195"/>
              <a:gd name="connsiteY105" fmla="*/ 738004 h 752475"/>
              <a:gd name="connsiteX106" fmla="*/ 385111 w 667195"/>
              <a:gd name="connsiteY106" fmla="*/ 740780 h 752475"/>
              <a:gd name="connsiteX107" fmla="*/ 379751 w 667195"/>
              <a:gd name="connsiteY107" fmla="*/ 742960 h 752475"/>
              <a:gd name="connsiteX108" fmla="*/ 374391 w 667195"/>
              <a:gd name="connsiteY108" fmla="*/ 745141 h 752475"/>
              <a:gd name="connsiteX109" fmla="*/ 368833 w 667195"/>
              <a:gd name="connsiteY109" fmla="*/ 746925 h 752475"/>
              <a:gd name="connsiteX110" fmla="*/ 363473 w 667195"/>
              <a:gd name="connsiteY110" fmla="*/ 748511 h 752475"/>
              <a:gd name="connsiteX111" fmla="*/ 357518 w 667195"/>
              <a:gd name="connsiteY111" fmla="*/ 749898 h 752475"/>
              <a:gd name="connsiteX112" fmla="*/ 351761 w 667195"/>
              <a:gd name="connsiteY112" fmla="*/ 751088 h 752475"/>
              <a:gd name="connsiteX113" fmla="*/ 345806 w 667195"/>
              <a:gd name="connsiteY113" fmla="*/ 751682 h 752475"/>
              <a:gd name="connsiteX114" fmla="*/ 339850 w 667195"/>
              <a:gd name="connsiteY114" fmla="*/ 752079 h 752475"/>
              <a:gd name="connsiteX115" fmla="*/ 333697 w 667195"/>
              <a:gd name="connsiteY115" fmla="*/ 752475 h 752475"/>
              <a:gd name="connsiteX116" fmla="*/ 327543 w 667195"/>
              <a:gd name="connsiteY116" fmla="*/ 752079 h 752475"/>
              <a:gd name="connsiteX117" fmla="*/ 321587 w 667195"/>
              <a:gd name="connsiteY117" fmla="*/ 751682 h 752475"/>
              <a:gd name="connsiteX118" fmla="*/ 315632 w 667195"/>
              <a:gd name="connsiteY118" fmla="*/ 751088 h 752475"/>
              <a:gd name="connsiteX119" fmla="*/ 309677 w 667195"/>
              <a:gd name="connsiteY119" fmla="*/ 749898 h 752475"/>
              <a:gd name="connsiteX120" fmla="*/ 303920 w 667195"/>
              <a:gd name="connsiteY120" fmla="*/ 748511 h 752475"/>
              <a:gd name="connsiteX121" fmla="*/ 298362 w 667195"/>
              <a:gd name="connsiteY121" fmla="*/ 746925 h 752475"/>
              <a:gd name="connsiteX122" fmla="*/ 292803 w 667195"/>
              <a:gd name="connsiteY122" fmla="*/ 745141 h 752475"/>
              <a:gd name="connsiteX123" fmla="*/ 287642 w 667195"/>
              <a:gd name="connsiteY123" fmla="*/ 742960 h 752475"/>
              <a:gd name="connsiteX124" fmla="*/ 282282 w 667195"/>
              <a:gd name="connsiteY124" fmla="*/ 740780 h 752475"/>
              <a:gd name="connsiteX125" fmla="*/ 277121 w 667195"/>
              <a:gd name="connsiteY125" fmla="*/ 738004 h 752475"/>
              <a:gd name="connsiteX126" fmla="*/ 272357 w 667195"/>
              <a:gd name="connsiteY126" fmla="*/ 735229 h 752475"/>
              <a:gd name="connsiteX127" fmla="*/ 267394 w 667195"/>
              <a:gd name="connsiteY127" fmla="*/ 732058 h 752475"/>
              <a:gd name="connsiteX128" fmla="*/ 262630 w 667195"/>
              <a:gd name="connsiteY128" fmla="*/ 728886 h 752475"/>
              <a:gd name="connsiteX129" fmla="*/ 258262 w 667195"/>
              <a:gd name="connsiteY129" fmla="*/ 725318 h 752475"/>
              <a:gd name="connsiteX130" fmla="*/ 253895 w 667195"/>
              <a:gd name="connsiteY130" fmla="*/ 721551 h 752475"/>
              <a:gd name="connsiteX131" fmla="*/ 249925 w 667195"/>
              <a:gd name="connsiteY131" fmla="*/ 717785 h 752475"/>
              <a:gd name="connsiteX132" fmla="*/ 245955 w 667195"/>
              <a:gd name="connsiteY132" fmla="*/ 713622 h 752475"/>
              <a:gd name="connsiteX133" fmla="*/ 242183 w 667195"/>
              <a:gd name="connsiteY133" fmla="*/ 709261 h 752475"/>
              <a:gd name="connsiteX134" fmla="*/ 238610 w 667195"/>
              <a:gd name="connsiteY134" fmla="*/ 704702 h 752475"/>
              <a:gd name="connsiteX135" fmla="*/ 235235 w 667195"/>
              <a:gd name="connsiteY135" fmla="*/ 700143 h 752475"/>
              <a:gd name="connsiteX136" fmla="*/ 232258 w 667195"/>
              <a:gd name="connsiteY136" fmla="*/ 695385 h 752475"/>
              <a:gd name="connsiteX137" fmla="*/ 229280 w 667195"/>
              <a:gd name="connsiteY137" fmla="*/ 690430 h 752475"/>
              <a:gd name="connsiteX138" fmla="*/ 226898 w 667195"/>
              <a:gd name="connsiteY138" fmla="*/ 685276 h 752475"/>
              <a:gd name="connsiteX139" fmla="*/ 224317 w 667195"/>
              <a:gd name="connsiteY139" fmla="*/ 680122 h 752475"/>
              <a:gd name="connsiteX140" fmla="*/ 222332 w 667195"/>
              <a:gd name="connsiteY140" fmla="*/ 674571 h 752475"/>
              <a:gd name="connsiteX141" fmla="*/ 220347 w 667195"/>
              <a:gd name="connsiteY141" fmla="*/ 669219 h 752475"/>
              <a:gd name="connsiteX142" fmla="*/ 218759 w 667195"/>
              <a:gd name="connsiteY142" fmla="*/ 663471 h 752475"/>
              <a:gd name="connsiteX143" fmla="*/ 217369 w 667195"/>
              <a:gd name="connsiteY143" fmla="*/ 657722 h 752475"/>
              <a:gd name="connsiteX144" fmla="*/ 216575 w 667195"/>
              <a:gd name="connsiteY144" fmla="*/ 651973 h 752475"/>
              <a:gd name="connsiteX145" fmla="*/ 215583 w 667195"/>
              <a:gd name="connsiteY145" fmla="*/ 646225 h 752475"/>
              <a:gd name="connsiteX146" fmla="*/ 215186 w 667195"/>
              <a:gd name="connsiteY146" fmla="*/ 639881 h 752475"/>
              <a:gd name="connsiteX147" fmla="*/ 215186 w 667195"/>
              <a:gd name="connsiteY147" fmla="*/ 634133 h 752475"/>
              <a:gd name="connsiteX148" fmla="*/ 215186 w 667195"/>
              <a:gd name="connsiteY148" fmla="*/ 400223 h 752475"/>
              <a:gd name="connsiteX149" fmla="*/ 202679 w 667195"/>
              <a:gd name="connsiteY149" fmla="*/ 416874 h 752475"/>
              <a:gd name="connsiteX150" fmla="*/ 198114 w 667195"/>
              <a:gd name="connsiteY150" fmla="*/ 421037 h 752475"/>
              <a:gd name="connsiteX151" fmla="*/ 193548 w 667195"/>
              <a:gd name="connsiteY151" fmla="*/ 425200 h 752475"/>
              <a:gd name="connsiteX152" fmla="*/ 188982 w 667195"/>
              <a:gd name="connsiteY152" fmla="*/ 428768 h 752475"/>
              <a:gd name="connsiteX153" fmla="*/ 183821 w 667195"/>
              <a:gd name="connsiteY153" fmla="*/ 431940 h 752475"/>
              <a:gd name="connsiteX154" fmla="*/ 178858 w 667195"/>
              <a:gd name="connsiteY154" fmla="*/ 435111 h 752475"/>
              <a:gd name="connsiteX155" fmla="*/ 173895 w 667195"/>
              <a:gd name="connsiteY155" fmla="*/ 438085 h 752475"/>
              <a:gd name="connsiteX156" fmla="*/ 168536 w 667195"/>
              <a:gd name="connsiteY156" fmla="*/ 440662 h 752475"/>
              <a:gd name="connsiteX157" fmla="*/ 163374 w 667195"/>
              <a:gd name="connsiteY157" fmla="*/ 442842 h 752475"/>
              <a:gd name="connsiteX158" fmla="*/ 157816 w 667195"/>
              <a:gd name="connsiteY158" fmla="*/ 445023 h 752475"/>
              <a:gd name="connsiteX159" fmla="*/ 152258 w 667195"/>
              <a:gd name="connsiteY159" fmla="*/ 446807 h 752475"/>
              <a:gd name="connsiteX160" fmla="*/ 146898 w 667195"/>
              <a:gd name="connsiteY160" fmla="*/ 448195 h 752475"/>
              <a:gd name="connsiteX161" fmla="*/ 141340 w 667195"/>
              <a:gd name="connsiteY161" fmla="*/ 449582 h 752475"/>
              <a:gd name="connsiteX162" fmla="*/ 135583 w 667195"/>
              <a:gd name="connsiteY162" fmla="*/ 450375 h 752475"/>
              <a:gd name="connsiteX163" fmla="*/ 130024 w 667195"/>
              <a:gd name="connsiteY163" fmla="*/ 451168 h 752475"/>
              <a:gd name="connsiteX164" fmla="*/ 124268 w 667195"/>
              <a:gd name="connsiteY164" fmla="*/ 451366 h 752475"/>
              <a:gd name="connsiteX165" fmla="*/ 118709 w 667195"/>
              <a:gd name="connsiteY165" fmla="*/ 451564 h 752475"/>
              <a:gd name="connsiteX166" fmla="*/ 113151 w 667195"/>
              <a:gd name="connsiteY166" fmla="*/ 451366 h 752475"/>
              <a:gd name="connsiteX167" fmla="*/ 107394 w 667195"/>
              <a:gd name="connsiteY167" fmla="*/ 451168 h 752475"/>
              <a:gd name="connsiteX168" fmla="*/ 101637 w 667195"/>
              <a:gd name="connsiteY168" fmla="*/ 450375 h 752475"/>
              <a:gd name="connsiteX169" fmla="*/ 95881 w 667195"/>
              <a:gd name="connsiteY169" fmla="*/ 449582 h 752475"/>
              <a:gd name="connsiteX170" fmla="*/ 90521 w 667195"/>
              <a:gd name="connsiteY170" fmla="*/ 448195 h 752475"/>
              <a:gd name="connsiteX171" fmla="*/ 84963 w 667195"/>
              <a:gd name="connsiteY171" fmla="*/ 446807 h 752475"/>
              <a:gd name="connsiteX172" fmla="*/ 79404 w 667195"/>
              <a:gd name="connsiteY172" fmla="*/ 445023 h 752475"/>
              <a:gd name="connsiteX173" fmla="*/ 74044 w 667195"/>
              <a:gd name="connsiteY173" fmla="*/ 442842 h 752475"/>
              <a:gd name="connsiteX174" fmla="*/ 68685 w 667195"/>
              <a:gd name="connsiteY174" fmla="*/ 440662 h 752475"/>
              <a:gd name="connsiteX175" fmla="*/ 63523 w 667195"/>
              <a:gd name="connsiteY175" fmla="*/ 438085 h 752475"/>
              <a:gd name="connsiteX176" fmla="*/ 58561 w 667195"/>
              <a:gd name="connsiteY176" fmla="*/ 435111 h 752475"/>
              <a:gd name="connsiteX177" fmla="*/ 53399 w 667195"/>
              <a:gd name="connsiteY177" fmla="*/ 431940 h 752475"/>
              <a:gd name="connsiteX178" fmla="*/ 48635 w 667195"/>
              <a:gd name="connsiteY178" fmla="*/ 428768 h 752475"/>
              <a:gd name="connsiteX179" fmla="*/ 43871 w 667195"/>
              <a:gd name="connsiteY179" fmla="*/ 425200 h 752475"/>
              <a:gd name="connsiteX180" fmla="*/ 39305 w 667195"/>
              <a:gd name="connsiteY180" fmla="*/ 421037 h 752475"/>
              <a:gd name="connsiteX181" fmla="*/ 34739 w 667195"/>
              <a:gd name="connsiteY181" fmla="*/ 416874 h 752475"/>
              <a:gd name="connsiteX182" fmla="*/ 30571 w 667195"/>
              <a:gd name="connsiteY182" fmla="*/ 412513 h 752475"/>
              <a:gd name="connsiteX183" fmla="*/ 26799 w 667195"/>
              <a:gd name="connsiteY183" fmla="*/ 407756 h 752475"/>
              <a:gd name="connsiteX184" fmla="*/ 23027 w 667195"/>
              <a:gd name="connsiteY184" fmla="*/ 403197 h 752475"/>
              <a:gd name="connsiteX185" fmla="*/ 19652 w 667195"/>
              <a:gd name="connsiteY185" fmla="*/ 398241 h 752475"/>
              <a:gd name="connsiteX186" fmla="*/ 16476 w 667195"/>
              <a:gd name="connsiteY186" fmla="*/ 393484 h 752475"/>
              <a:gd name="connsiteX187" fmla="*/ 13697 w 667195"/>
              <a:gd name="connsiteY187" fmla="*/ 388131 h 752475"/>
              <a:gd name="connsiteX188" fmla="*/ 10918 w 667195"/>
              <a:gd name="connsiteY188" fmla="*/ 382977 h 752475"/>
              <a:gd name="connsiteX189" fmla="*/ 8734 w 667195"/>
              <a:gd name="connsiteY189" fmla="*/ 377625 h 752475"/>
              <a:gd name="connsiteX190" fmla="*/ 6551 w 667195"/>
              <a:gd name="connsiteY190" fmla="*/ 372471 h 752475"/>
              <a:gd name="connsiteX191" fmla="*/ 4963 w 667195"/>
              <a:gd name="connsiteY191" fmla="*/ 366921 h 752475"/>
              <a:gd name="connsiteX192" fmla="*/ 3375 w 667195"/>
              <a:gd name="connsiteY192" fmla="*/ 361371 h 752475"/>
              <a:gd name="connsiteX193" fmla="*/ 2382 w 667195"/>
              <a:gd name="connsiteY193" fmla="*/ 355820 h 752475"/>
              <a:gd name="connsiteX194" fmla="*/ 1389 w 667195"/>
              <a:gd name="connsiteY194" fmla="*/ 350071 h 752475"/>
              <a:gd name="connsiteX195" fmla="*/ 794 w 667195"/>
              <a:gd name="connsiteY195" fmla="*/ 344719 h 752475"/>
              <a:gd name="connsiteX196" fmla="*/ 198 w 667195"/>
              <a:gd name="connsiteY196" fmla="*/ 338971 h 752475"/>
              <a:gd name="connsiteX197" fmla="*/ 0 w 667195"/>
              <a:gd name="connsiteY197" fmla="*/ 333222 h 752475"/>
              <a:gd name="connsiteX198" fmla="*/ 198 w 667195"/>
              <a:gd name="connsiteY198" fmla="*/ 327473 h 752475"/>
              <a:gd name="connsiteX199" fmla="*/ 794 w 667195"/>
              <a:gd name="connsiteY199" fmla="*/ 321923 h 752475"/>
              <a:gd name="connsiteX200" fmla="*/ 1389 w 667195"/>
              <a:gd name="connsiteY200" fmla="*/ 316174 h 752475"/>
              <a:gd name="connsiteX201" fmla="*/ 2382 w 667195"/>
              <a:gd name="connsiteY201" fmla="*/ 310624 h 752475"/>
              <a:gd name="connsiteX202" fmla="*/ 3375 w 667195"/>
              <a:gd name="connsiteY202" fmla="*/ 304875 h 752475"/>
              <a:gd name="connsiteX203" fmla="*/ 4963 w 667195"/>
              <a:gd name="connsiteY203" fmla="*/ 299523 h 752475"/>
              <a:gd name="connsiteX204" fmla="*/ 6551 w 667195"/>
              <a:gd name="connsiteY204" fmla="*/ 293973 h 752475"/>
              <a:gd name="connsiteX205" fmla="*/ 8734 w 667195"/>
              <a:gd name="connsiteY205" fmla="*/ 288621 h 752475"/>
              <a:gd name="connsiteX206" fmla="*/ 10918 w 667195"/>
              <a:gd name="connsiteY206" fmla="*/ 283269 h 752475"/>
              <a:gd name="connsiteX207" fmla="*/ 13697 w 667195"/>
              <a:gd name="connsiteY207" fmla="*/ 278115 h 752475"/>
              <a:gd name="connsiteX208" fmla="*/ 16476 w 667195"/>
              <a:gd name="connsiteY208" fmla="*/ 272961 h 752475"/>
              <a:gd name="connsiteX209" fmla="*/ 19652 w 667195"/>
              <a:gd name="connsiteY209" fmla="*/ 268005 h 752475"/>
              <a:gd name="connsiteX210" fmla="*/ 23027 w 667195"/>
              <a:gd name="connsiteY210" fmla="*/ 263247 h 752475"/>
              <a:gd name="connsiteX211" fmla="*/ 26799 w 667195"/>
              <a:gd name="connsiteY211" fmla="*/ 258490 h 752475"/>
              <a:gd name="connsiteX212" fmla="*/ 30571 w 667195"/>
              <a:gd name="connsiteY212" fmla="*/ 253931 h 752475"/>
              <a:gd name="connsiteX213" fmla="*/ 34739 w 667195"/>
              <a:gd name="connsiteY213" fmla="*/ 249570 h 752475"/>
              <a:gd name="connsiteX214" fmla="*/ 249925 w 667195"/>
              <a:gd name="connsiteY214" fmla="*/ 34690 h 752475"/>
              <a:gd name="connsiteX215" fmla="*/ 253895 w 667195"/>
              <a:gd name="connsiteY215" fmla="*/ 30924 h 752475"/>
              <a:gd name="connsiteX216" fmla="*/ 258262 w 667195"/>
              <a:gd name="connsiteY216" fmla="*/ 27157 h 752475"/>
              <a:gd name="connsiteX217" fmla="*/ 262630 w 667195"/>
              <a:gd name="connsiteY217" fmla="*/ 23589 h 752475"/>
              <a:gd name="connsiteX218" fmla="*/ 267394 w 667195"/>
              <a:gd name="connsiteY218" fmla="*/ 20418 h 752475"/>
              <a:gd name="connsiteX219" fmla="*/ 272357 w 667195"/>
              <a:gd name="connsiteY219" fmla="*/ 17246 h 752475"/>
              <a:gd name="connsiteX220" fmla="*/ 277121 w 667195"/>
              <a:gd name="connsiteY220" fmla="*/ 14471 h 752475"/>
              <a:gd name="connsiteX221" fmla="*/ 282282 w 667195"/>
              <a:gd name="connsiteY221" fmla="*/ 11894 h 752475"/>
              <a:gd name="connsiteX222" fmla="*/ 287642 w 667195"/>
              <a:gd name="connsiteY222" fmla="*/ 9317 h 752475"/>
              <a:gd name="connsiteX223" fmla="*/ 292803 w 667195"/>
              <a:gd name="connsiteY223" fmla="*/ 7335 h 752475"/>
              <a:gd name="connsiteX224" fmla="*/ 298362 w 667195"/>
              <a:gd name="connsiteY224" fmla="*/ 5551 h 752475"/>
              <a:gd name="connsiteX225" fmla="*/ 303920 w 667195"/>
              <a:gd name="connsiteY225" fmla="*/ 3965 h 752475"/>
              <a:gd name="connsiteX226" fmla="*/ 309677 w 667195"/>
              <a:gd name="connsiteY226" fmla="*/ 2577 h 752475"/>
              <a:gd name="connsiteX227" fmla="*/ 315632 w 667195"/>
              <a:gd name="connsiteY227" fmla="*/ 1388 h 752475"/>
              <a:gd name="connsiteX228" fmla="*/ 321587 w 667195"/>
              <a:gd name="connsiteY228" fmla="*/ 793 h 752475"/>
              <a:gd name="connsiteX229" fmla="*/ 327543 w 667195"/>
              <a:gd name="connsiteY229" fmla="*/ 198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667195" h="752475">
                <a:moveTo>
                  <a:pt x="333697" y="0"/>
                </a:moveTo>
                <a:lnTo>
                  <a:pt x="339850" y="198"/>
                </a:lnTo>
                <a:lnTo>
                  <a:pt x="345806" y="793"/>
                </a:lnTo>
                <a:lnTo>
                  <a:pt x="351761" y="1388"/>
                </a:lnTo>
                <a:lnTo>
                  <a:pt x="357518" y="2577"/>
                </a:lnTo>
                <a:lnTo>
                  <a:pt x="363473" y="3965"/>
                </a:lnTo>
                <a:lnTo>
                  <a:pt x="368833" y="5551"/>
                </a:lnTo>
                <a:lnTo>
                  <a:pt x="374391" y="7335"/>
                </a:lnTo>
                <a:lnTo>
                  <a:pt x="379751" y="9317"/>
                </a:lnTo>
                <a:lnTo>
                  <a:pt x="385111" y="11894"/>
                </a:lnTo>
                <a:lnTo>
                  <a:pt x="390074" y="14471"/>
                </a:lnTo>
                <a:lnTo>
                  <a:pt x="395235" y="17246"/>
                </a:lnTo>
                <a:lnTo>
                  <a:pt x="399999" y="20418"/>
                </a:lnTo>
                <a:lnTo>
                  <a:pt x="404764" y="23589"/>
                </a:lnTo>
                <a:lnTo>
                  <a:pt x="409131" y="27157"/>
                </a:lnTo>
                <a:lnTo>
                  <a:pt x="413498" y="30924"/>
                </a:lnTo>
                <a:lnTo>
                  <a:pt x="417468" y="34690"/>
                </a:lnTo>
                <a:lnTo>
                  <a:pt x="632455" y="249570"/>
                </a:lnTo>
                <a:lnTo>
                  <a:pt x="636823" y="253931"/>
                </a:lnTo>
                <a:lnTo>
                  <a:pt x="640594" y="258490"/>
                </a:lnTo>
                <a:lnTo>
                  <a:pt x="644366" y="263247"/>
                </a:lnTo>
                <a:lnTo>
                  <a:pt x="647741" y="268005"/>
                </a:lnTo>
                <a:lnTo>
                  <a:pt x="650718" y="272961"/>
                </a:lnTo>
                <a:lnTo>
                  <a:pt x="653696" y="278115"/>
                </a:lnTo>
                <a:lnTo>
                  <a:pt x="656277" y="283269"/>
                </a:lnTo>
                <a:lnTo>
                  <a:pt x="658460" y="288621"/>
                </a:lnTo>
                <a:lnTo>
                  <a:pt x="660644" y="293973"/>
                </a:lnTo>
                <a:lnTo>
                  <a:pt x="662431" y="299523"/>
                </a:lnTo>
                <a:lnTo>
                  <a:pt x="664019" y="304875"/>
                </a:lnTo>
                <a:lnTo>
                  <a:pt x="665210" y="310624"/>
                </a:lnTo>
                <a:lnTo>
                  <a:pt x="666004" y="316174"/>
                </a:lnTo>
                <a:lnTo>
                  <a:pt x="666798" y="321923"/>
                </a:lnTo>
                <a:lnTo>
                  <a:pt x="667195" y="327473"/>
                </a:lnTo>
                <a:lnTo>
                  <a:pt x="667195" y="333222"/>
                </a:lnTo>
                <a:lnTo>
                  <a:pt x="667195" y="338971"/>
                </a:lnTo>
                <a:lnTo>
                  <a:pt x="666798" y="344719"/>
                </a:lnTo>
                <a:lnTo>
                  <a:pt x="666004" y="350071"/>
                </a:lnTo>
                <a:lnTo>
                  <a:pt x="665210" y="355820"/>
                </a:lnTo>
                <a:lnTo>
                  <a:pt x="664019" y="361371"/>
                </a:lnTo>
                <a:lnTo>
                  <a:pt x="662431" y="366921"/>
                </a:lnTo>
                <a:lnTo>
                  <a:pt x="660644" y="372471"/>
                </a:lnTo>
                <a:lnTo>
                  <a:pt x="658460" y="377625"/>
                </a:lnTo>
                <a:lnTo>
                  <a:pt x="656277" y="382977"/>
                </a:lnTo>
                <a:lnTo>
                  <a:pt x="653696" y="388131"/>
                </a:lnTo>
                <a:lnTo>
                  <a:pt x="650718" y="393484"/>
                </a:lnTo>
                <a:lnTo>
                  <a:pt x="647741" y="398241"/>
                </a:lnTo>
                <a:lnTo>
                  <a:pt x="644366" y="403197"/>
                </a:lnTo>
                <a:lnTo>
                  <a:pt x="640594" y="407756"/>
                </a:lnTo>
                <a:lnTo>
                  <a:pt x="636823" y="412513"/>
                </a:lnTo>
                <a:lnTo>
                  <a:pt x="632455" y="416874"/>
                </a:lnTo>
                <a:lnTo>
                  <a:pt x="628088" y="421037"/>
                </a:lnTo>
                <a:lnTo>
                  <a:pt x="623522" y="425200"/>
                </a:lnTo>
                <a:lnTo>
                  <a:pt x="618758" y="428768"/>
                </a:lnTo>
                <a:lnTo>
                  <a:pt x="613994" y="431940"/>
                </a:lnTo>
                <a:lnTo>
                  <a:pt x="608833" y="435111"/>
                </a:lnTo>
                <a:lnTo>
                  <a:pt x="603870" y="438085"/>
                </a:lnTo>
                <a:lnTo>
                  <a:pt x="598709" y="440662"/>
                </a:lnTo>
                <a:lnTo>
                  <a:pt x="593349" y="442842"/>
                </a:lnTo>
                <a:lnTo>
                  <a:pt x="587989" y="445023"/>
                </a:lnTo>
                <a:lnTo>
                  <a:pt x="582431" y="446807"/>
                </a:lnTo>
                <a:lnTo>
                  <a:pt x="576872" y="448195"/>
                </a:lnTo>
                <a:lnTo>
                  <a:pt x="571314" y="449582"/>
                </a:lnTo>
                <a:lnTo>
                  <a:pt x="565756" y="450375"/>
                </a:lnTo>
                <a:lnTo>
                  <a:pt x="559999" y="451168"/>
                </a:lnTo>
                <a:lnTo>
                  <a:pt x="554242" y="451366"/>
                </a:lnTo>
                <a:lnTo>
                  <a:pt x="548684" y="451564"/>
                </a:lnTo>
                <a:lnTo>
                  <a:pt x="542927" y="451366"/>
                </a:lnTo>
                <a:lnTo>
                  <a:pt x="537170" y="451168"/>
                </a:lnTo>
                <a:lnTo>
                  <a:pt x="531810" y="450375"/>
                </a:lnTo>
                <a:lnTo>
                  <a:pt x="526054" y="449582"/>
                </a:lnTo>
                <a:lnTo>
                  <a:pt x="520495" y="448195"/>
                </a:lnTo>
                <a:lnTo>
                  <a:pt x="514739" y="446807"/>
                </a:lnTo>
                <a:lnTo>
                  <a:pt x="509379" y="445023"/>
                </a:lnTo>
                <a:lnTo>
                  <a:pt x="504019" y="442842"/>
                </a:lnTo>
                <a:lnTo>
                  <a:pt x="498858" y="440662"/>
                </a:lnTo>
                <a:lnTo>
                  <a:pt x="493498" y="438085"/>
                </a:lnTo>
                <a:lnTo>
                  <a:pt x="488337" y="435111"/>
                </a:lnTo>
                <a:lnTo>
                  <a:pt x="483374" y="431940"/>
                </a:lnTo>
                <a:lnTo>
                  <a:pt x="478610" y="428768"/>
                </a:lnTo>
                <a:lnTo>
                  <a:pt x="473647" y="425200"/>
                </a:lnTo>
                <a:lnTo>
                  <a:pt x="469081" y="421037"/>
                </a:lnTo>
                <a:lnTo>
                  <a:pt x="464714" y="416874"/>
                </a:lnTo>
                <a:lnTo>
                  <a:pt x="452208" y="400223"/>
                </a:lnTo>
                <a:lnTo>
                  <a:pt x="452208" y="634133"/>
                </a:lnTo>
                <a:lnTo>
                  <a:pt x="452009" y="639881"/>
                </a:lnTo>
                <a:lnTo>
                  <a:pt x="451612" y="646225"/>
                </a:lnTo>
                <a:lnTo>
                  <a:pt x="450818" y="651973"/>
                </a:lnTo>
                <a:lnTo>
                  <a:pt x="450024" y="657722"/>
                </a:lnTo>
                <a:lnTo>
                  <a:pt x="448634" y="663471"/>
                </a:lnTo>
                <a:lnTo>
                  <a:pt x="447046" y="669219"/>
                </a:lnTo>
                <a:lnTo>
                  <a:pt x="445260" y="674571"/>
                </a:lnTo>
                <a:lnTo>
                  <a:pt x="442878" y="680122"/>
                </a:lnTo>
                <a:lnTo>
                  <a:pt x="440694" y="685276"/>
                </a:lnTo>
                <a:lnTo>
                  <a:pt x="437915" y="690430"/>
                </a:lnTo>
                <a:lnTo>
                  <a:pt x="435136" y="695385"/>
                </a:lnTo>
                <a:lnTo>
                  <a:pt x="431959" y="700143"/>
                </a:lnTo>
                <a:lnTo>
                  <a:pt x="428783" y="704702"/>
                </a:lnTo>
                <a:lnTo>
                  <a:pt x="425012" y="709261"/>
                </a:lnTo>
                <a:lnTo>
                  <a:pt x="421438" y="713622"/>
                </a:lnTo>
                <a:lnTo>
                  <a:pt x="417468" y="717785"/>
                </a:lnTo>
                <a:lnTo>
                  <a:pt x="413498" y="721551"/>
                </a:lnTo>
                <a:lnTo>
                  <a:pt x="409131" y="725318"/>
                </a:lnTo>
                <a:lnTo>
                  <a:pt x="404764" y="728886"/>
                </a:lnTo>
                <a:lnTo>
                  <a:pt x="399999" y="732058"/>
                </a:lnTo>
                <a:lnTo>
                  <a:pt x="395235" y="735229"/>
                </a:lnTo>
                <a:lnTo>
                  <a:pt x="390074" y="738004"/>
                </a:lnTo>
                <a:lnTo>
                  <a:pt x="385111" y="740780"/>
                </a:lnTo>
                <a:lnTo>
                  <a:pt x="379751" y="742960"/>
                </a:lnTo>
                <a:lnTo>
                  <a:pt x="374391" y="745141"/>
                </a:lnTo>
                <a:lnTo>
                  <a:pt x="368833" y="746925"/>
                </a:lnTo>
                <a:lnTo>
                  <a:pt x="363473" y="748511"/>
                </a:lnTo>
                <a:lnTo>
                  <a:pt x="357518" y="749898"/>
                </a:lnTo>
                <a:lnTo>
                  <a:pt x="351761" y="751088"/>
                </a:lnTo>
                <a:lnTo>
                  <a:pt x="345806" y="751682"/>
                </a:lnTo>
                <a:lnTo>
                  <a:pt x="339850" y="752079"/>
                </a:lnTo>
                <a:lnTo>
                  <a:pt x="333697" y="752475"/>
                </a:lnTo>
                <a:lnTo>
                  <a:pt x="327543" y="752079"/>
                </a:lnTo>
                <a:lnTo>
                  <a:pt x="321587" y="751682"/>
                </a:lnTo>
                <a:lnTo>
                  <a:pt x="315632" y="751088"/>
                </a:lnTo>
                <a:lnTo>
                  <a:pt x="309677" y="749898"/>
                </a:lnTo>
                <a:lnTo>
                  <a:pt x="303920" y="748511"/>
                </a:lnTo>
                <a:lnTo>
                  <a:pt x="298362" y="746925"/>
                </a:lnTo>
                <a:lnTo>
                  <a:pt x="292803" y="745141"/>
                </a:lnTo>
                <a:lnTo>
                  <a:pt x="287642" y="742960"/>
                </a:lnTo>
                <a:lnTo>
                  <a:pt x="282282" y="740780"/>
                </a:lnTo>
                <a:lnTo>
                  <a:pt x="277121" y="738004"/>
                </a:lnTo>
                <a:lnTo>
                  <a:pt x="272357" y="735229"/>
                </a:lnTo>
                <a:lnTo>
                  <a:pt x="267394" y="732058"/>
                </a:lnTo>
                <a:lnTo>
                  <a:pt x="262630" y="728886"/>
                </a:lnTo>
                <a:lnTo>
                  <a:pt x="258262" y="725318"/>
                </a:lnTo>
                <a:lnTo>
                  <a:pt x="253895" y="721551"/>
                </a:lnTo>
                <a:lnTo>
                  <a:pt x="249925" y="717785"/>
                </a:lnTo>
                <a:lnTo>
                  <a:pt x="245955" y="713622"/>
                </a:lnTo>
                <a:lnTo>
                  <a:pt x="242183" y="709261"/>
                </a:lnTo>
                <a:lnTo>
                  <a:pt x="238610" y="704702"/>
                </a:lnTo>
                <a:lnTo>
                  <a:pt x="235235" y="700143"/>
                </a:lnTo>
                <a:lnTo>
                  <a:pt x="232258" y="695385"/>
                </a:lnTo>
                <a:lnTo>
                  <a:pt x="229280" y="690430"/>
                </a:lnTo>
                <a:lnTo>
                  <a:pt x="226898" y="685276"/>
                </a:lnTo>
                <a:lnTo>
                  <a:pt x="224317" y="680122"/>
                </a:lnTo>
                <a:lnTo>
                  <a:pt x="222332" y="674571"/>
                </a:lnTo>
                <a:lnTo>
                  <a:pt x="220347" y="669219"/>
                </a:lnTo>
                <a:lnTo>
                  <a:pt x="218759" y="663471"/>
                </a:lnTo>
                <a:lnTo>
                  <a:pt x="217369" y="657722"/>
                </a:lnTo>
                <a:lnTo>
                  <a:pt x="216575" y="651973"/>
                </a:lnTo>
                <a:lnTo>
                  <a:pt x="215583" y="646225"/>
                </a:lnTo>
                <a:lnTo>
                  <a:pt x="215186" y="639881"/>
                </a:lnTo>
                <a:lnTo>
                  <a:pt x="215186" y="634133"/>
                </a:lnTo>
                <a:lnTo>
                  <a:pt x="215186" y="400223"/>
                </a:lnTo>
                <a:lnTo>
                  <a:pt x="202679" y="416874"/>
                </a:lnTo>
                <a:lnTo>
                  <a:pt x="198114" y="421037"/>
                </a:lnTo>
                <a:lnTo>
                  <a:pt x="193548" y="425200"/>
                </a:lnTo>
                <a:lnTo>
                  <a:pt x="188982" y="428768"/>
                </a:lnTo>
                <a:lnTo>
                  <a:pt x="183821" y="431940"/>
                </a:lnTo>
                <a:lnTo>
                  <a:pt x="178858" y="435111"/>
                </a:lnTo>
                <a:lnTo>
                  <a:pt x="173895" y="438085"/>
                </a:lnTo>
                <a:lnTo>
                  <a:pt x="168536" y="440662"/>
                </a:lnTo>
                <a:lnTo>
                  <a:pt x="163374" y="442842"/>
                </a:lnTo>
                <a:lnTo>
                  <a:pt x="157816" y="445023"/>
                </a:lnTo>
                <a:lnTo>
                  <a:pt x="152258" y="446807"/>
                </a:lnTo>
                <a:lnTo>
                  <a:pt x="146898" y="448195"/>
                </a:lnTo>
                <a:lnTo>
                  <a:pt x="141340" y="449582"/>
                </a:lnTo>
                <a:lnTo>
                  <a:pt x="135583" y="450375"/>
                </a:lnTo>
                <a:lnTo>
                  <a:pt x="130024" y="451168"/>
                </a:lnTo>
                <a:lnTo>
                  <a:pt x="124268" y="451366"/>
                </a:lnTo>
                <a:lnTo>
                  <a:pt x="118709" y="451564"/>
                </a:lnTo>
                <a:lnTo>
                  <a:pt x="113151" y="451366"/>
                </a:lnTo>
                <a:lnTo>
                  <a:pt x="107394" y="451168"/>
                </a:lnTo>
                <a:lnTo>
                  <a:pt x="101637" y="450375"/>
                </a:lnTo>
                <a:lnTo>
                  <a:pt x="95881" y="449582"/>
                </a:lnTo>
                <a:lnTo>
                  <a:pt x="90521" y="448195"/>
                </a:lnTo>
                <a:lnTo>
                  <a:pt x="84963" y="446807"/>
                </a:lnTo>
                <a:lnTo>
                  <a:pt x="79404" y="445023"/>
                </a:lnTo>
                <a:lnTo>
                  <a:pt x="74044" y="442842"/>
                </a:lnTo>
                <a:lnTo>
                  <a:pt x="68685" y="440662"/>
                </a:lnTo>
                <a:lnTo>
                  <a:pt x="63523" y="438085"/>
                </a:lnTo>
                <a:lnTo>
                  <a:pt x="58561" y="435111"/>
                </a:lnTo>
                <a:lnTo>
                  <a:pt x="53399" y="431940"/>
                </a:lnTo>
                <a:lnTo>
                  <a:pt x="48635" y="428768"/>
                </a:lnTo>
                <a:lnTo>
                  <a:pt x="43871" y="425200"/>
                </a:lnTo>
                <a:lnTo>
                  <a:pt x="39305" y="421037"/>
                </a:lnTo>
                <a:lnTo>
                  <a:pt x="34739" y="416874"/>
                </a:lnTo>
                <a:lnTo>
                  <a:pt x="30571" y="412513"/>
                </a:lnTo>
                <a:lnTo>
                  <a:pt x="26799" y="407756"/>
                </a:lnTo>
                <a:lnTo>
                  <a:pt x="23027" y="403197"/>
                </a:lnTo>
                <a:lnTo>
                  <a:pt x="19652" y="398241"/>
                </a:lnTo>
                <a:lnTo>
                  <a:pt x="16476" y="393484"/>
                </a:lnTo>
                <a:lnTo>
                  <a:pt x="13697" y="388131"/>
                </a:lnTo>
                <a:lnTo>
                  <a:pt x="10918" y="382977"/>
                </a:lnTo>
                <a:lnTo>
                  <a:pt x="8734" y="377625"/>
                </a:lnTo>
                <a:lnTo>
                  <a:pt x="6551" y="372471"/>
                </a:lnTo>
                <a:lnTo>
                  <a:pt x="4963" y="366921"/>
                </a:lnTo>
                <a:lnTo>
                  <a:pt x="3375" y="361371"/>
                </a:lnTo>
                <a:lnTo>
                  <a:pt x="2382" y="355820"/>
                </a:lnTo>
                <a:lnTo>
                  <a:pt x="1389" y="350071"/>
                </a:lnTo>
                <a:lnTo>
                  <a:pt x="794" y="344719"/>
                </a:lnTo>
                <a:lnTo>
                  <a:pt x="198" y="338971"/>
                </a:lnTo>
                <a:lnTo>
                  <a:pt x="0" y="333222"/>
                </a:lnTo>
                <a:lnTo>
                  <a:pt x="198" y="327473"/>
                </a:lnTo>
                <a:lnTo>
                  <a:pt x="794" y="321923"/>
                </a:lnTo>
                <a:lnTo>
                  <a:pt x="1389" y="316174"/>
                </a:lnTo>
                <a:lnTo>
                  <a:pt x="2382" y="310624"/>
                </a:lnTo>
                <a:lnTo>
                  <a:pt x="3375" y="304875"/>
                </a:lnTo>
                <a:lnTo>
                  <a:pt x="4963" y="299523"/>
                </a:lnTo>
                <a:lnTo>
                  <a:pt x="6551" y="293973"/>
                </a:lnTo>
                <a:lnTo>
                  <a:pt x="8734" y="288621"/>
                </a:lnTo>
                <a:lnTo>
                  <a:pt x="10918" y="283269"/>
                </a:lnTo>
                <a:lnTo>
                  <a:pt x="13697" y="278115"/>
                </a:lnTo>
                <a:lnTo>
                  <a:pt x="16476" y="272961"/>
                </a:lnTo>
                <a:lnTo>
                  <a:pt x="19652" y="268005"/>
                </a:lnTo>
                <a:lnTo>
                  <a:pt x="23027" y="263247"/>
                </a:lnTo>
                <a:lnTo>
                  <a:pt x="26799" y="258490"/>
                </a:lnTo>
                <a:lnTo>
                  <a:pt x="30571" y="253931"/>
                </a:lnTo>
                <a:lnTo>
                  <a:pt x="34739" y="249570"/>
                </a:lnTo>
                <a:lnTo>
                  <a:pt x="249925" y="34690"/>
                </a:lnTo>
                <a:lnTo>
                  <a:pt x="253895" y="30924"/>
                </a:lnTo>
                <a:lnTo>
                  <a:pt x="258262" y="27157"/>
                </a:lnTo>
                <a:lnTo>
                  <a:pt x="262630" y="23589"/>
                </a:lnTo>
                <a:lnTo>
                  <a:pt x="267394" y="20418"/>
                </a:lnTo>
                <a:lnTo>
                  <a:pt x="272357" y="17246"/>
                </a:lnTo>
                <a:lnTo>
                  <a:pt x="277121" y="14471"/>
                </a:lnTo>
                <a:lnTo>
                  <a:pt x="282282" y="11894"/>
                </a:lnTo>
                <a:lnTo>
                  <a:pt x="287642" y="9317"/>
                </a:lnTo>
                <a:lnTo>
                  <a:pt x="292803" y="7335"/>
                </a:lnTo>
                <a:lnTo>
                  <a:pt x="298362" y="5551"/>
                </a:lnTo>
                <a:lnTo>
                  <a:pt x="303920" y="3965"/>
                </a:lnTo>
                <a:lnTo>
                  <a:pt x="309677" y="2577"/>
                </a:lnTo>
                <a:lnTo>
                  <a:pt x="315632" y="1388"/>
                </a:lnTo>
                <a:lnTo>
                  <a:pt x="321587" y="793"/>
                </a:lnTo>
                <a:lnTo>
                  <a:pt x="327543" y="198"/>
                </a:lnTo>
                <a:close/>
              </a:path>
            </a:pathLst>
          </a:custGeom>
          <a:solidFill>
            <a:srgbClr val="99CB38"/>
          </a:solidFill>
          <a:ln>
            <a:noFill/>
          </a:ln>
        </p:spPr>
        <p:style>
          <a:lnRef idx="2">
            <a:srgbClr val="99CB38">
              <a:shade val="50000"/>
            </a:srgbClr>
          </a:lnRef>
          <a:fillRef idx="1">
            <a:srgbClr val="99CB38"/>
          </a:fillRef>
          <a:effectRef idx="0">
            <a:srgbClr val="99CB38"/>
          </a:effectRef>
          <a:fontRef idx="minor">
            <a:sysClr val="window" lastClr="FFFFFF"/>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lumMod val="50000"/>
                </a:sysClr>
              </a:solidFill>
              <a:effectLst/>
              <a:uLnTx/>
              <a:uFillTx/>
              <a:latin typeface="Arial" panose="020B0604020202090204" pitchFamily="34" charset="0"/>
              <a:ea typeface="微软雅黑" panose="020B0503020204020204" pitchFamily="34" charset="-122"/>
              <a:cs typeface="+mn-cs"/>
              <a:sym typeface="Arial" panose="020B0604020202090204" pitchFamily="34" charset="0"/>
            </a:endParaRPr>
          </a:p>
        </p:txBody>
      </p:sp>
      <p:sp>
        <p:nvSpPr>
          <p:cNvPr id="564" name="任意多边形 563"/>
          <p:cNvSpPr/>
          <p:nvPr>
            <p:custDataLst>
              <p:tags r:id="rId6"/>
            </p:custDataLst>
          </p:nvPr>
        </p:nvSpPr>
        <p:spPr>
          <a:xfrm rot="12600000">
            <a:off x="5113400" y="4170505"/>
            <a:ext cx="853514" cy="962609"/>
          </a:xfrm>
          <a:custGeom>
            <a:avLst/>
            <a:gdLst>
              <a:gd name="connsiteX0" fmla="*/ 333697 w 667195"/>
              <a:gd name="connsiteY0" fmla="*/ 0 h 752475"/>
              <a:gd name="connsiteX1" fmla="*/ 339850 w 667195"/>
              <a:gd name="connsiteY1" fmla="*/ 198 h 752475"/>
              <a:gd name="connsiteX2" fmla="*/ 345806 w 667195"/>
              <a:gd name="connsiteY2" fmla="*/ 793 h 752475"/>
              <a:gd name="connsiteX3" fmla="*/ 351761 w 667195"/>
              <a:gd name="connsiteY3" fmla="*/ 1388 h 752475"/>
              <a:gd name="connsiteX4" fmla="*/ 357518 w 667195"/>
              <a:gd name="connsiteY4" fmla="*/ 2577 h 752475"/>
              <a:gd name="connsiteX5" fmla="*/ 363473 w 667195"/>
              <a:gd name="connsiteY5" fmla="*/ 3965 h 752475"/>
              <a:gd name="connsiteX6" fmla="*/ 368833 w 667195"/>
              <a:gd name="connsiteY6" fmla="*/ 5551 h 752475"/>
              <a:gd name="connsiteX7" fmla="*/ 374391 w 667195"/>
              <a:gd name="connsiteY7" fmla="*/ 7335 h 752475"/>
              <a:gd name="connsiteX8" fmla="*/ 379751 w 667195"/>
              <a:gd name="connsiteY8" fmla="*/ 9317 h 752475"/>
              <a:gd name="connsiteX9" fmla="*/ 385111 w 667195"/>
              <a:gd name="connsiteY9" fmla="*/ 11894 h 752475"/>
              <a:gd name="connsiteX10" fmla="*/ 390074 w 667195"/>
              <a:gd name="connsiteY10" fmla="*/ 14471 h 752475"/>
              <a:gd name="connsiteX11" fmla="*/ 395235 w 667195"/>
              <a:gd name="connsiteY11" fmla="*/ 17246 h 752475"/>
              <a:gd name="connsiteX12" fmla="*/ 399999 w 667195"/>
              <a:gd name="connsiteY12" fmla="*/ 20418 h 752475"/>
              <a:gd name="connsiteX13" fmla="*/ 404764 w 667195"/>
              <a:gd name="connsiteY13" fmla="*/ 23589 h 752475"/>
              <a:gd name="connsiteX14" fmla="*/ 409131 w 667195"/>
              <a:gd name="connsiteY14" fmla="*/ 27157 h 752475"/>
              <a:gd name="connsiteX15" fmla="*/ 413498 w 667195"/>
              <a:gd name="connsiteY15" fmla="*/ 30924 h 752475"/>
              <a:gd name="connsiteX16" fmla="*/ 417468 w 667195"/>
              <a:gd name="connsiteY16" fmla="*/ 34690 h 752475"/>
              <a:gd name="connsiteX17" fmla="*/ 632455 w 667195"/>
              <a:gd name="connsiteY17" fmla="*/ 249570 h 752475"/>
              <a:gd name="connsiteX18" fmla="*/ 636823 w 667195"/>
              <a:gd name="connsiteY18" fmla="*/ 253931 h 752475"/>
              <a:gd name="connsiteX19" fmla="*/ 640594 w 667195"/>
              <a:gd name="connsiteY19" fmla="*/ 258490 h 752475"/>
              <a:gd name="connsiteX20" fmla="*/ 644366 w 667195"/>
              <a:gd name="connsiteY20" fmla="*/ 263247 h 752475"/>
              <a:gd name="connsiteX21" fmla="*/ 647741 w 667195"/>
              <a:gd name="connsiteY21" fmla="*/ 268005 h 752475"/>
              <a:gd name="connsiteX22" fmla="*/ 650718 w 667195"/>
              <a:gd name="connsiteY22" fmla="*/ 272961 h 752475"/>
              <a:gd name="connsiteX23" fmla="*/ 653696 w 667195"/>
              <a:gd name="connsiteY23" fmla="*/ 278115 h 752475"/>
              <a:gd name="connsiteX24" fmla="*/ 656277 w 667195"/>
              <a:gd name="connsiteY24" fmla="*/ 283269 h 752475"/>
              <a:gd name="connsiteX25" fmla="*/ 658460 w 667195"/>
              <a:gd name="connsiteY25" fmla="*/ 288621 h 752475"/>
              <a:gd name="connsiteX26" fmla="*/ 660644 w 667195"/>
              <a:gd name="connsiteY26" fmla="*/ 293973 h 752475"/>
              <a:gd name="connsiteX27" fmla="*/ 662431 w 667195"/>
              <a:gd name="connsiteY27" fmla="*/ 299523 h 752475"/>
              <a:gd name="connsiteX28" fmla="*/ 664019 w 667195"/>
              <a:gd name="connsiteY28" fmla="*/ 304875 h 752475"/>
              <a:gd name="connsiteX29" fmla="*/ 665210 w 667195"/>
              <a:gd name="connsiteY29" fmla="*/ 310624 h 752475"/>
              <a:gd name="connsiteX30" fmla="*/ 666004 w 667195"/>
              <a:gd name="connsiteY30" fmla="*/ 316174 h 752475"/>
              <a:gd name="connsiteX31" fmla="*/ 666798 w 667195"/>
              <a:gd name="connsiteY31" fmla="*/ 321923 h 752475"/>
              <a:gd name="connsiteX32" fmla="*/ 667195 w 667195"/>
              <a:gd name="connsiteY32" fmla="*/ 327473 h 752475"/>
              <a:gd name="connsiteX33" fmla="*/ 667195 w 667195"/>
              <a:gd name="connsiteY33" fmla="*/ 333222 h 752475"/>
              <a:gd name="connsiteX34" fmla="*/ 667195 w 667195"/>
              <a:gd name="connsiteY34" fmla="*/ 338971 h 752475"/>
              <a:gd name="connsiteX35" fmla="*/ 666798 w 667195"/>
              <a:gd name="connsiteY35" fmla="*/ 344719 h 752475"/>
              <a:gd name="connsiteX36" fmla="*/ 666004 w 667195"/>
              <a:gd name="connsiteY36" fmla="*/ 350071 h 752475"/>
              <a:gd name="connsiteX37" fmla="*/ 665210 w 667195"/>
              <a:gd name="connsiteY37" fmla="*/ 355820 h 752475"/>
              <a:gd name="connsiteX38" fmla="*/ 664019 w 667195"/>
              <a:gd name="connsiteY38" fmla="*/ 361371 h 752475"/>
              <a:gd name="connsiteX39" fmla="*/ 662431 w 667195"/>
              <a:gd name="connsiteY39" fmla="*/ 366921 h 752475"/>
              <a:gd name="connsiteX40" fmla="*/ 660644 w 667195"/>
              <a:gd name="connsiteY40" fmla="*/ 372471 h 752475"/>
              <a:gd name="connsiteX41" fmla="*/ 658460 w 667195"/>
              <a:gd name="connsiteY41" fmla="*/ 377625 h 752475"/>
              <a:gd name="connsiteX42" fmla="*/ 656277 w 667195"/>
              <a:gd name="connsiteY42" fmla="*/ 382977 h 752475"/>
              <a:gd name="connsiteX43" fmla="*/ 653696 w 667195"/>
              <a:gd name="connsiteY43" fmla="*/ 388131 h 752475"/>
              <a:gd name="connsiteX44" fmla="*/ 650718 w 667195"/>
              <a:gd name="connsiteY44" fmla="*/ 393484 h 752475"/>
              <a:gd name="connsiteX45" fmla="*/ 647741 w 667195"/>
              <a:gd name="connsiteY45" fmla="*/ 398241 h 752475"/>
              <a:gd name="connsiteX46" fmla="*/ 644366 w 667195"/>
              <a:gd name="connsiteY46" fmla="*/ 403197 h 752475"/>
              <a:gd name="connsiteX47" fmla="*/ 640594 w 667195"/>
              <a:gd name="connsiteY47" fmla="*/ 407756 h 752475"/>
              <a:gd name="connsiteX48" fmla="*/ 636823 w 667195"/>
              <a:gd name="connsiteY48" fmla="*/ 412513 h 752475"/>
              <a:gd name="connsiteX49" fmla="*/ 632455 w 667195"/>
              <a:gd name="connsiteY49" fmla="*/ 416874 h 752475"/>
              <a:gd name="connsiteX50" fmla="*/ 628088 w 667195"/>
              <a:gd name="connsiteY50" fmla="*/ 421037 h 752475"/>
              <a:gd name="connsiteX51" fmla="*/ 623522 w 667195"/>
              <a:gd name="connsiteY51" fmla="*/ 425200 h 752475"/>
              <a:gd name="connsiteX52" fmla="*/ 618758 w 667195"/>
              <a:gd name="connsiteY52" fmla="*/ 428768 h 752475"/>
              <a:gd name="connsiteX53" fmla="*/ 613994 w 667195"/>
              <a:gd name="connsiteY53" fmla="*/ 431940 h 752475"/>
              <a:gd name="connsiteX54" fmla="*/ 608833 w 667195"/>
              <a:gd name="connsiteY54" fmla="*/ 435111 h 752475"/>
              <a:gd name="connsiteX55" fmla="*/ 603870 w 667195"/>
              <a:gd name="connsiteY55" fmla="*/ 438085 h 752475"/>
              <a:gd name="connsiteX56" fmla="*/ 598709 w 667195"/>
              <a:gd name="connsiteY56" fmla="*/ 440662 h 752475"/>
              <a:gd name="connsiteX57" fmla="*/ 593349 w 667195"/>
              <a:gd name="connsiteY57" fmla="*/ 442842 h 752475"/>
              <a:gd name="connsiteX58" fmla="*/ 587989 w 667195"/>
              <a:gd name="connsiteY58" fmla="*/ 445023 h 752475"/>
              <a:gd name="connsiteX59" fmla="*/ 582431 w 667195"/>
              <a:gd name="connsiteY59" fmla="*/ 446807 h 752475"/>
              <a:gd name="connsiteX60" fmla="*/ 576872 w 667195"/>
              <a:gd name="connsiteY60" fmla="*/ 448195 h 752475"/>
              <a:gd name="connsiteX61" fmla="*/ 571314 w 667195"/>
              <a:gd name="connsiteY61" fmla="*/ 449582 h 752475"/>
              <a:gd name="connsiteX62" fmla="*/ 565756 w 667195"/>
              <a:gd name="connsiteY62" fmla="*/ 450375 h 752475"/>
              <a:gd name="connsiteX63" fmla="*/ 559999 w 667195"/>
              <a:gd name="connsiteY63" fmla="*/ 451168 h 752475"/>
              <a:gd name="connsiteX64" fmla="*/ 554242 w 667195"/>
              <a:gd name="connsiteY64" fmla="*/ 451366 h 752475"/>
              <a:gd name="connsiteX65" fmla="*/ 548684 w 667195"/>
              <a:gd name="connsiteY65" fmla="*/ 451564 h 752475"/>
              <a:gd name="connsiteX66" fmla="*/ 542927 w 667195"/>
              <a:gd name="connsiteY66" fmla="*/ 451366 h 752475"/>
              <a:gd name="connsiteX67" fmla="*/ 537170 w 667195"/>
              <a:gd name="connsiteY67" fmla="*/ 451168 h 752475"/>
              <a:gd name="connsiteX68" fmla="*/ 531810 w 667195"/>
              <a:gd name="connsiteY68" fmla="*/ 450375 h 752475"/>
              <a:gd name="connsiteX69" fmla="*/ 526054 w 667195"/>
              <a:gd name="connsiteY69" fmla="*/ 449582 h 752475"/>
              <a:gd name="connsiteX70" fmla="*/ 520495 w 667195"/>
              <a:gd name="connsiteY70" fmla="*/ 448195 h 752475"/>
              <a:gd name="connsiteX71" fmla="*/ 514739 w 667195"/>
              <a:gd name="connsiteY71" fmla="*/ 446807 h 752475"/>
              <a:gd name="connsiteX72" fmla="*/ 509379 w 667195"/>
              <a:gd name="connsiteY72" fmla="*/ 445023 h 752475"/>
              <a:gd name="connsiteX73" fmla="*/ 504019 w 667195"/>
              <a:gd name="connsiteY73" fmla="*/ 442842 h 752475"/>
              <a:gd name="connsiteX74" fmla="*/ 498858 w 667195"/>
              <a:gd name="connsiteY74" fmla="*/ 440662 h 752475"/>
              <a:gd name="connsiteX75" fmla="*/ 493498 w 667195"/>
              <a:gd name="connsiteY75" fmla="*/ 438085 h 752475"/>
              <a:gd name="connsiteX76" fmla="*/ 488337 w 667195"/>
              <a:gd name="connsiteY76" fmla="*/ 435111 h 752475"/>
              <a:gd name="connsiteX77" fmla="*/ 483374 w 667195"/>
              <a:gd name="connsiteY77" fmla="*/ 431940 h 752475"/>
              <a:gd name="connsiteX78" fmla="*/ 478610 w 667195"/>
              <a:gd name="connsiteY78" fmla="*/ 428768 h 752475"/>
              <a:gd name="connsiteX79" fmla="*/ 473647 w 667195"/>
              <a:gd name="connsiteY79" fmla="*/ 425200 h 752475"/>
              <a:gd name="connsiteX80" fmla="*/ 469081 w 667195"/>
              <a:gd name="connsiteY80" fmla="*/ 421037 h 752475"/>
              <a:gd name="connsiteX81" fmla="*/ 464714 w 667195"/>
              <a:gd name="connsiteY81" fmla="*/ 416874 h 752475"/>
              <a:gd name="connsiteX82" fmla="*/ 452208 w 667195"/>
              <a:gd name="connsiteY82" fmla="*/ 400223 h 752475"/>
              <a:gd name="connsiteX83" fmla="*/ 452208 w 667195"/>
              <a:gd name="connsiteY83" fmla="*/ 634133 h 752475"/>
              <a:gd name="connsiteX84" fmla="*/ 452009 w 667195"/>
              <a:gd name="connsiteY84" fmla="*/ 639881 h 752475"/>
              <a:gd name="connsiteX85" fmla="*/ 451612 w 667195"/>
              <a:gd name="connsiteY85" fmla="*/ 646225 h 752475"/>
              <a:gd name="connsiteX86" fmla="*/ 450818 w 667195"/>
              <a:gd name="connsiteY86" fmla="*/ 651973 h 752475"/>
              <a:gd name="connsiteX87" fmla="*/ 450024 w 667195"/>
              <a:gd name="connsiteY87" fmla="*/ 657722 h 752475"/>
              <a:gd name="connsiteX88" fmla="*/ 448634 w 667195"/>
              <a:gd name="connsiteY88" fmla="*/ 663471 h 752475"/>
              <a:gd name="connsiteX89" fmla="*/ 447046 w 667195"/>
              <a:gd name="connsiteY89" fmla="*/ 669219 h 752475"/>
              <a:gd name="connsiteX90" fmla="*/ 445260 w 667195"/>
              <a:gd name="connsiteY90" fmla="*/ 674571 h 752475"/>
              <a:gd name="connsiteX91" fmla="*/ 442878 w 667195"/>
              <a:gd name="connsiteY91" fmla="*/ 680122 h 752475"/>
              <a:gd name="connsiteX92" fmla="*/ 440694 w 667195"/>
              <a:gd name="connsiteY92" fmla="*/ 685276 h 752475"/>
              <a:gd name="connsiteX93" fmla="*/ 437915 w 667195"/>
              <a:gd name="connsiteY93" fmla="*/ 690430 h 752475"/>
              <a:gd name="connsiteX94" fmla="*/ 435136 w 667195"/>
              <a:gd name="connsiteY94" fmla="*/ 695385 h 752475"/>
              <a:gd name="connsiteX95" fmla="*/ 431959 w 667195"/>
              <a:gd name="connsiteY95" fmla="*/ 700143 h 752475"/>
              <a:gd name="connsiteX96" fmla="*/ 428783 w 667195"/>
              <a:gd name="connsiteY96" fmla="*/ 704702 h 752475"/>
              <a:gd name="connsiteX97" fmla="*/ 425012 w 667195"/>
              <a:gd name="connsiteY97" fmla="*/ 709261 h 752475"/>
              <a:gd name="connsiteX98" fmla="*/ 421438 w 667195"/>
              <a:gd name="connsiteY98" fmla="*/ 713622 h 752475"/>
              <a:gd name="connsiteX99" fmla="*/ 417468 w 667195"/>
              <a:gd name="connsiteY99" fmla="*/ 717785 h 752475"/>
              <a:gd name="connsiteX100" fmla="*/ 413498 w 667195"/>
              <a:gd name="connsiteY100" fmla="*/ 721551 h 752475"/>
              <a:gd name="connsiteX101" fmla="*/ 409131 w 667195"/>
              <a:gd name="connsiteY101" fmla="*/ 725318 h 752475"/>
              <a:gd name="connsiteX102" fmla="*/ 404764 w 667195"/>
              <a:gd name="connsiteY102" fmla="*/ 728886 h 752475"/>
              <a:gd name="connsiteX103" fmla="*/ 399999 w 667195"/>
              <a:gd name="connsiteY103" fmla="*/ 732058 h 752475"/>
              <a:gd name="connsiteX104" fmla="*/ 395235 w 667195"/>
              <a:gd name="connsiteY104" fmla="*/ 735229 h 752475"/>
              <a:gd name="connsiteX105" fmla="*/ 390074 w 667195"/>
              <a:gd name="connsiteY105" fmla="*/ 738004 h 752475"/>
              <a:gd name="connsiteX106" fmla="*/ 385111 w 667195"/>
              <a:gd name="connsiteY106" fmla="*/ 740780 h 752475"/>
              <a:gd name="connsiteX107" fmla="*/ 379751 w 667195"/>
              <a:gd name="connsiteY107" fmla="*/ 742960 h 752475"/>
              <a:gd name="connsiteX108" fmla="*/ 374391 w 667195"/>
              <a:gd name="connsiteY108" fmla="*/ 745141 h 752475"/>
              <a:gd name="connsiteX109" fmla="*/ 368833 w 667195"/>
              <a:gd name="connsiteY109" fmla="*/ 746925 h 752475"/>
              <a:gd name="connsiteX110" fmla="*/ 363473 w 667195"/>
              <a:gd name="connsiteY110" fmla="*/ 748511 h 752475"/>
              <a:gd name="connsiteX111" fmla="*/ 357518 w 667195"/>
              <a:gd name="connsiteY111" fmla="*/ 749898 h 752475"/>
              <a:gd name="connsiteX112" fmla="*/ 351761 w 667195"/>
              <a:gd name="connsiteY112" fmla="*/ 751088 h 752475"/>
              <a:gd name="connsiteX113" fmla="*/ 345806 w 667195"/>
              <a:gd name="connsiteY113" fmla="*/ 751682 h 752475"/>
              <a:gd name="connsiteX114" fmla="*/ 339850 w 667195"/>
              <a:gd name="connsiteY114" fmla="*/ 752079 h 752475"/>
              <a:gd name="connsiteX115" fmla="*/ 333697 w 667195"/>
              <a:gd name="connsiteY115" fmla="*/ 752475 h 752475"/>
              <a:gd name="connsiteX116" fmla="*/ 327543 w 667195"/>
              <a:gd name="connsiteY116" fmla="*/ 752079 h 752475"/>
              <a:gd name="connsiteX117" fmla="*/ 321587 w 667195"/>
              <a:gd name="connsiteY117" fmla="*/ 751682 h 752475"/>
              <a:gd name="connsiteX118" fmla="*/ 315632 w 667195"/>
              <a:gd name="connsiteY118" fmla="*/ 751088 h 752475"/>
              <a:gd name="connsiteX119" fmla="*/ 309677 w 667195"/>
              <a:gd name="connsiteY119" fmla="*/ 749898 h 752475"/>
              <a:gd name="connsiteX120" fmla="*/ 303920 w 667195"/>
              <a:gd name="connsiteY120" fmla="*/ 748511 h 752475"/>
              <a:gd name="connsiteX121" fmla="*/ 298362 w 667195"/>
              <a:gd name="connsiteY121" fmla="*/ 746925 h 752475"/>
              <a:gd name="connsiteX122" fmla="*/ 292803 w 667195"/>
              <a:gd name="connsiteY122" fmla="*/ 745141 h 752475"/>
              <a:gd name="connsiteX123" fmla="*/ 287642 w 667195"/>
              <a:gd name="connsiteY123" fmla="*/ 742960 h 752475"/>
              <a:gd name="connsiteX124" fmla="*/ 282282 w 667195"/>
              <a:gd name="connsiteY124" fmla="*/ 740780 h 752475"/>
              <a:gd name="connsiteX125" fmla="*/ 277121 w 667195"/>
              <a:gd name="connsiteY125" fmla="*/ 738004 h 752475"/>
              <a:gd name="connsiteX126" fmla="*/ 272357 w 667195"/>
              <a:gd name="connsiteY126" fmla="*/ 735229 h 752475"/>
              <a:gd name="connsiteX127" fmla="*/ 267394 w 667195"/>
              <a:gd name="connsiteY127" fmla="*/ 732058 h 752475"/>
              <a:gd name="connsiteX128" fmla="*/ 262630 w 667195"/>
              <a:gd name="connsiteY128" fmla="*/ 728886 h 752475"/>
              <a:gd name="connsiteX129" fmla="*/ 258262 w 667195"/>
              <a:gd name="connsiteY129" fmla="*/ 725318 h 752475"/>
              <a:gd name="connsiteX130" fmla="*/ 253895 w 667195"/>
              <a:gd name="connsiteY130" fmla="*/ 721551 h 752475"/>
              <a:gd name="connsiteX131" fmla="*/ 249925 w 667195"/>
              <a:gd name="connsiteY131" fmla="*/ 717785 h 752475"/>
              <a:gd name="connsiteX132" fmla="*/ 245955 w 667195"/>
              <a:gd name="connsiteY132" fmla="*/ 713622 h 752475"/>
              <a:gd name="connsiteX133" fmla="*/ 242183 w 667195"/>
              <a:gd name="connsiteY133" fmla="*/ 709261 h 752475"/>
              <a:gd name="connsiteX134" fmla="*/ 238610 w 667195"/>
              <a:gd name="connsiteY134" fmla="*/ 704702 h 752475"/>
              <a:gd name="connsiteX135" fmla="*/ 235235 w 667195"/>
              <a:gd name="connsiteY135" fmla="*/ 700143 h 752475"/>
              <a:gd name="connsiteX136" fmla="*/ 232258 w 667195"/>
              <a:gd name="connsiteY136" fmla="*/ 695385 h 752475"/>
              <a:gd name="connsiteX137" fmla="*/ 229280 w 667195"/>
              <a:gd name="connsiteY137" fmla="*/ 690430 h 752475"/>
              <a:gd name="connsiteX138" fmla="*/ 226898 w 667195"/>
              <a:gd name="connsiteY138" fmla="*/ 685276 h 752475"/>
              <a:gd name="connsiteX139" fmla="*/ 224317 w 667195"/>
              <a:gd name="connsiteY139" fmla="*/ 680122 h 752475"/>
              <a:gd name="connsiteX140" fmla="*/ 222332 w 667195"/>
              <a:gd name="connsiteY140" fmla="*/ 674571 h 752475"/>
              <a:gd name="connsiteX141" fmla="*/ 220347 w 667195"/>
              <a:gd name="connsiteY141" fmla="*/ 669219 h 752475"/>
              <a:gd name="connsiteX142" fmla="*/ 218759 w 667195"/>
              <a:gd name="connsiteY142" fmla="*/ 663471 h 752475"/>
              <a:gd name="connsiteX143" fmla="*/ 217369 w 667195"/>
              <a:gd name="connsiteY143" fmla="*/ 657722 h 752475"/>
              <a:gd name="connsiteX144" fmla="*/ 216575 w 667195"/>
              <a:gd name="connsiteY144" fmla="*/ 651973 h 752475"/>
              <a:gd name="connsiteX145" fmla="*/ 215583 w 667195"/>
              <a:gd name="connsiteY145" fmla="*/ 646225 h 752475"/>
              <a:gd name="connsiteX146" fmla="*/ 215186 w 667195"/>
              <a:gd name="connsiteY146" fmla="*/ 639881 h 752475"/>
              <a:gd name="connsiteX147" fmla="*/ 215186 w 667195"/>
              <a:gd name="connsiteY147" fmla="*/ 634133 h 752475"/>
              <a:gd name="connsiteX148" fmla="*/ 215186 w 667195"/>
              <a:gd name="connsiteY148" fmla="*/ 400223 h 752475"/>
              <a:gd name="connsiteX149" fmla="*/ 202679 w 667195"/>
              <a:gd name="connsiteY149" fmla="*/ 416874 h 752475"/>
              <a:gd name="connsiteX150" fmla="*/ 198114 w 667195"/>
              <a:gd name="connsiteY150" fmla="*/ 421037 h 752475"/>
              <a:gd name="connsiteX151" fmla="*/ 193548 w 667195"/>
              <a:gd name="connsiteY151" fmla="*/ 425200 h 752475"/>
              <a:gd name="connsiteX152" fmla="*/ 188982 w 667195"/>
              <a:gd name="connsiteY152" fmla="*/ 428768 h 752475"/>
              <a:gd name="connsiteX153" fmla="*/ 183821 w 667195"/>
              <a:gd name="connsiteY153" fmla="*/ 431940 h 752475"/>
              <a:gd name="connsiteX154" fmla="*/ 178858 w 667195"/>
              <a:gd name="connsiteY154" fmla="*/ 435111 h 752475"/>
              <a:gd name="connsiteX155" fmla="*/ 173895 w 667195"/>
              <a:gd name="connsiteY155" fmla="*/ 438085 h 752475"/>
              <a:gd name="connsiteX156" fmla="*/ 168536 w 667195"/>
              <a:gd name="connsiteY156" fmla="*/ 440662 h 752475"/>
              <a:gd name="connsiteX157" fmla="*/ 163374 w 667195"/>
              <a:gd name="connsiteY157" fmla="*/ 442842 h 752475"/>
              <a:gd name="connsiteX158" fmla="*/ 157816 w 667195"/>
              <a:gd name="connsiteY158" fmla="*/ 445023 h 752475"/>
              <a:gd name="connsiteX159" fmla="*/ 152258 w 667195"/>
              <a:gd name="connsiteY159" fmla="*/ 446807 h 752475"/>
              <a:gd name="connsiteX160" fmla="*/ 146898 w 667195"/>
              <a:gd name="connsiteY160" fmla="*/ 448195 h 752475"/>
              <a:gd name="connsiteX161" fmla="*/ 141340 w 667195"/>
              <a:gd name="connsiteY161" fmla="*/ 449582 h 752475"/>
              <a:gd name="connsiteX162" fmla="*/ 135583 w 667195"/>
              <a:gd name="connsiteY162" fmla="*/ 450375 h 752475"/>
              <a:gd name="connsiteX163" fmla="*/ 130024 w 667195"/>
              <a:gd name="connsiteY163" fmla="*/ 451168 h 752475"/>
              <a:gd name="connsiteX164" fmla="*/ 124268 w 667195"/>
              <a:gd name="connsiteY164" fmla="*/ 451366 h 752475"/>
              <a:gd name="connsiteX165" fmla="*/ 118709 w 667195"/>
              <a:gd name="connsiteY165" fmla="*/ 451564 h 752475"/>
              <a:gd name="connsiteX166" fmla="*/ 113151 w 667195"/>
              <a:gd name="connsiteY166" fmla="*/ 451366 h 752475"/>
              <a:gd name="connsiteX167" fmla="*/ 107394 w 667195"/>
              <a:gd name="connsiteY167" fmla="*/ 451168 h 752475"/>
              <a:gd name="connsiteX168" fmla="*/ 101637 w 667195"/>
              <a:gd name="connsiteY168" fmla="*/ 450375 h 752475"/>
              <a:gd name="connsiteX169" fmla="*/ 95881 w 667195"/>
              <a:gd name="connsiteY169" fmla="*/ 449582 h 752475"/>
              <a:gd name="connsiteX170" fmla="*/ 90521 w 667195"/>
              <a:gd name="connsiteY170" fmla="*/ 448195 h 752475"/>
              <a:gd name="connsiteX171" fmla="*/ 84963 w 667195"/>
              <a:gd name="connsiteY171" fmla="*/ 446807 h 752475"/>
              <a:gd name="connsiteX172" fmla="*/ 79404 w 667195"/>
              <a:gd name="connsiteY172" fmla="*/ 445023 h 752475"/>
              <a:gd name="connsiteX173" fmla="*/ 74044 w 667195"/>
              <a:gd name="connsiteY173" fmla="*/ 442842 h 752475"/>
              <a:gd name="connsiteX174" fmla="*/ 68685 w 667195"/>
              <a:gd name="connsiteY174" fmla="*/ 440662 h 752475"/>
              <a:gd name="connsiteX175" fmla="*/ 63523 w 667195"/>
              <a:gd name="connsiteY175" fmla="*/ 438085 h 752475"/>
              <a:gd name="connsiteX176" fmla="*/ 58561 w 667195"/>
              <a:gd name="connsiteY176" fmla="*/ 435111 h 752475"/>
              <a:gd name="connsiteX177" fmla="*/ 53399 w 667195"/>
              <a:gd name="connsiteY177" fmla="*/ 431940 h 752475"/>
              <a:gd name="connsiteX178" fmla="*/ 48635 w 667195"/>
              <a:gd name="connsiteY178" fmla="*/ 428768 h 752475"/>
              <a:gd name="connsiteX179" fmla="*/ 43871 w 667195"/>
              <a:gd name="connsiteY179" fmla="*/ 425200 h 752475"/>
              <a:gd name="connsiteX180" fmla="*/ 39305 w 667195"/>
              <a:gd name="connsiteY180" fmla="*/ 421037 h 752475"/>
              <a:gd name="connsiteX181" fmla="*/ 34739 w 667195"/>
              <a:gd name="connsiteY181" fmla="*/ 416874 h 752475"/>
              <a:gd name="connsiteX182" fmla="*/ 30571 w 667195"/>
              <a:gd name="connsiteY182" fmla="*/ 412513 h 752475"/>
              <a:gd name="connsiteX183" fmla="*/ 26799 w 667195"/>
              <a:gd name="connsiteY183" fmla="*/ 407756 h 752475"/>
              <a:gd name="connsiteX184" fmla="*/ 23027 w 667195"/>
              <a:gd name="connsiteY184" fmla="*/ 403197 h 752475"/>
              <a:gd name="connsiteX185" fmla="*/ 19652 w 667195"/>
              <a:gd name="connsiteY185" fmla="*/ 398241 h 752475"/>
              <a:gd name="connsiteX186" fmla="*/ 16476 w 667195"/>
              <a:gd name="connsiteY186" fmla="*/ 393484 h 752475"/>
              <a:gd name="connsiteX187" fmla="*/ 13697 w 667195"/>
              <a:gd name="connsiteY187" fmla="*/ 388131 h 752475"/>
              <a:gd name="connsiteX188" fmla="*/ 10918 w 667195"/>
              <a:gd name="connsiteY188" fmla="*/ 382977 h 752475"/>
              <a:gd name="connsiteX189" fmla="*/ 8734 w 667195"/>
              <a:gd name="connsiteY189" fmla="*/ 377625 h 752475"/>
              <a:gd name="connsiteX190" fmla="*/ 6551 w 667195"/>
              <a:gd name="connsiteY190" fmla="*/ 372471 h 752475"/>
              <a:gd name="connsiteX191" fmla="*/ 4963 w 667195"/>
              <a:gd name="connsiteY191" fmla="*/ 366921 h 752475"/>
              <a:gd name="connsiteX192" fmla="*/ 3375 w 667195"/>
              <a:gd name="connsiteY192" fmla="*/ 361371 h 752475"/>
              <a:gd name="connsiteX193" fmla="*/ 2382 w 667195"/>
              <a:gd name="connsiteY193" fmla="*/ 355820 h 752475"/>
              <a:gd name="connsiteX194" fmla="*/ 1389 w 667195"/>
              <a:gd name="connsiteY194" fmla="*/ 350071 h 752475"/>
              <a:gd name="connsiteX195" fmla="*/ 794 w 667195"/>
              <a:gd name="connsiteY195" fmla="*/ 344719 h 752475"/>
              <a:gd name="connsiteX196" fmla="*/ 198 w 667195"/>
              <a:gd name="connsiteY196" fmla="*/ 338971 h 752475"/>
              <a:gd name="connsiteX197" fmla="*/ 0 w 667195"/>
              <a:gd name="connsiteY197" fmla="*/ 333222 h 752475"/>
              <a:gd name="connsiteX198" fmla="*/ 198 w 667195"/>
              <a:gd name="connsiteY198" fmla="*/ 327473 h 752475"/>
              <a:gd name="connsiteX199" fmla="*/ 794 w 667195"/>
              <a:gd name="connsiteY199" fmla="*/ 321923 h 752475"/>
              <a:gd name="connsiteX200" fmla="*/ 1389 w 667195"/>
              <a:gd name="connsiteY200" fmla="*/ 316174 h 752475"/>
              <a:gd name="connsiteX201" fmla="*/ 2382 w 667195"/>
              <a:gd name="connsiteY201" fmla="*/ 310624 h 752475"/>
              <a:gd name="connsiteX202" fmla="*/ 3375 w 667195"/>
              <a:gd name="connsiteY202" fmla="*/ 304875 h 752475"/>
              <a:gd name="connsiteX203" fmla="*/ 4963 w 667195"/>
              <a:gd name="connsiteY203" fmla="*/ 299523 h 752475"/>
              <a:gd name="connsiteX204" fmla="*/ 6551 w 667195"/>
              <a:gd name="connsiteY204" fmla="*/ 293973 h 752475"/>
              <a:gd name="connsiteX205" fmla="*/ 8734 w 667195"/>
              <a:gd name="connsiteY205" fmla="*/ 288621 h 752475"/>
              <a:gd name="connsiteX206" fmla="*/ 10918 w 667195"/>
              <a:gd name="connsiteY206" fmla="*/ 283269 h 752475"/>
              <a:gd name="connsiteX207" fmla="*/ 13697 w 667195"/>
              <a:gd name="connsiteY207" fmla="*/ 278115 h 752475"/>
              <a:gd name="connsiteX208" fmla="*/ 16476 w 667195"/>
              <a:gd name="connsiteY208" fmla="*/ 272961 h 752475"/>
              <a:gd name="connsiteX209" fmla="*/ 19652 w 667195"/>
              <a:gd name="connsiteY209" fmla="*/ 268005 h 752475"/>
              <a:gd name="connsiteX210" fmla="*/ 23027 w 667195"/>
              <a:gd name="connsiteY210" fmla="*/ 263247 h 752475"/>
              <a:gd name="connsiteX211" fmla="*/ 26799 w 667195"/>
              <a:gd name="connsiteY211" fmla="*/ 258490 h 752475"/>
              <a:gd name="connsiteX212" fmla="*/ 30571 w 667195"/>
              <a:gd name="connsiteY212" fmla="*/ 253931 h 752475"/>
              <a:gd name="connsiteX213" fmla="*/ 34739 w 667195"/>
              <a:gd name="connsiteY213" fmla="*/ 249570 h 752475"/>
              <a:gd name="connsiteX214" fmla="*/ 249925 w 667195"/>
              <a:gd name="connsiteY214" fmla="*/ 34690 h 752475"/>
              <a:gd name="connsiteX215" fmla="*/ 253895 w 667195"/>
              <a:gd name="connsiteY215" fmla="*/ 30924 h 752475"/>
              <a:gd name="connsiteX216" fmla="*/ 258262 w 667195"/>
              <a:gd name="connsiteY216" fmla="*/ 27157 h 752475"/>
              <a:gd name="connsiteX217" fmla="*/ 262630 w 667195"/>
              <a:gd name="connsiteY217" fmla="*/ 23589 h 752475"/>
              <a:gd name="connsiteX218" fmla="*/ 267394 w 667195"/>
              <a:gd name="connsiteY218" fmla="*/ 20418 h 752475"/>
              <a:gd name="connsiteX219" fmla="*/ 272357 w 667195"/>
              <a:gd name="connsiteY219" fmla="*/ 17246 h 752475"/>
              <a:gd name="connsiteX220" fmla="*/ 277121 w 667195"/>
              <a:gd name="connsiteY220" fmla="*/ 14471 h 752475"/>
              <a:gd name="connsiteX221" fmla="*/ 282282 w 667195"/>
              <a:gd name="connsiteY221" fmla="*/ 11894 h 752475"/>
              <a:gd name="connsiteX222" fmla="*/ 287642 w 667195"/>
              <a:gd name="connsiteY222" fmla="*/ 9317 h 752475"/>
              <a:gd name="connsiteX223" fmla="*/ 292803 w 667195"/>
              <a:gd name="connsiteY223" fmla="*/ 7335 h 752475"/>
              <a:gd name="connsiteX224" fmla="*/ 298362 w 667195"/>
              <a:gd name="connsiteY224" fmla="*/ 5551 h 752475"/>
              <a:gd name="connsiteX225" fmla="*/ 303920 w 667195"/>
              <a:gd name="connsiteY225" fmla="*/ 3965 h 752475"/>
              <a:gd name="connsiteX226" fmla="*/ 309677 w 667195"/>
              <a:gd name="connsiteY226" fmla="*/ 2577 h 752475"/>
              <a:gd name="connsiteX227" fmla="*/ 315632 w 667195"/>
              <a:gd name="connsiteY227" fmla="*/ 1388 h 752475"/>
              <a:gd name="connsiteX228" fmla="*/ 321587 w 667195"/>
              <a:gd name="connsiteY228" fmla="*/ 793 h 752475"/>
              <a:gd name="connsiteX229" fmla="*/ 327543 w 667195"/>
              <a:gd name="connsiteY229" fmla="*/ 198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667195" h="752475">
                <a:moveTo>
                  <a:pt x="333697" y="0"/>
                </a:moveTo>
                <a:lnTo>
                  <a:pt x="339850" y="198"/>
                </a:lnTo>
                <a:lnTo>
                  <a:pt x="345806" y="793"/>
                </a:lnTo>
                <a:lnTo>
                  <a:pt x="351761" y="1388"/>
                </a:lnTo>
                <a:lnTo>
                  <a:pt x="357518" y="2577"/>
                </a:lnTo>
                <a:lnTo>
                  <a:pt x="363473" y="3965"/>
                </a:lnTo>
                <a:lnTo>
                  <a:pt x="368833" y="5551"/>
                </a:lnTo>
                <a:lnTo>
                  <a:pt x="374391" y="7335"/>
                </a:lnTo>
                <a:lnTo>
                  <a:pt x="379751" y="9317"/>
                </a:lnTo>
                <a:lnTo>
                  <a:pt x="385111" y="11894"/>
                </a:lnTo>
                <a:lnTo>
                  <a:pt x="390074" y="14471"/>
                </a:lnTo>
                <a:lnTo>
                  <a:pt x="395235" y="17246"/>
                </a:lnTo>
                <a:lnTo>
                  <a:pt x="399999" y="20418"/>
                </a:lnTo>
                <a:lnTo>
                  <a:pt x="404764" y="23589"/>
                </a:lnTo>
                <a:lnTo>
                  <a:pt x="409131" y="27157"/>
                </a:lnTo>
                <a:lnTo>
                  <a:pt x="413498" y="30924"/>
                </a:lnTo>
                <a:lnTo>
                  <a:pt x="417468" y="34690"/>
                </a:lnTo>
                <a:lnTo>
                  <a:pt x="632455" y="249570"/>
                </a:lnTo>
                <a:lnTo>
                  <a:pt x="636823" y="253931"/>
                </a:lnTo>
                <a:lnTo>
                  <a:pt x="640594" y="258490"/>
                </a:lnTo>
                <a:lnTo>
                  <a:pt x="644366" y="263247"/>
                </a:lnTo>
                <a:lnTo>
                  <a:pt x="647741" y="268005"/>
                </a:lnTo>
                <a:lnTo>
                  <a:pt x="650718" y="272961"/>
                </a:lnTo>
                <a:lnTo>
                  <a:pt x="653696" y="278115"/>
                </a:lnTo>
                <a:lnTo>
                  <a:pt x="656277" y="283269"/>
                </a:lnTo>
                <a:lnTo>
                  <a:pt x="658460" y="288621"/>
                </a:lnTo>
                <a:lnTo>
                  <a:pt x="660644" y="293973"/>
                </a:lnTo>
                <a:lnTo>
                  <a:pt x="662431" y="299523"/>
                </a:lnTo>
                <a:lnTo>
                  <a:pt x="664019" y="304875"/>
                </a:lnTo>
                <a:lnTo>
                  <a:pt x="665210" y="310624"/>
                </a:lnTo>
                <a:lnTo>
                  <a:pt x="666004" y="316174"/>
                </a:lnTo>
                <a:lnTo>
                  <a:pt x="666798" y="321923"/>
                </a:lnTo>
                <a:lnTo>
                  <a:pt x="667195" y="327473"/>
                </a:lnTo>
                <a:lnTo>
                  <a:pt x="667195" y="333222"/>
                </a:lnTo>
                <a:lnTo>
                  <a:pt x="667195" y="338971"/>
                </a:lnTo>
                <a:lnTo>
                  <a:pt x="666798" y="344719"/>
                </a:lnTo>
                <a:lnTo>
                  <a:pt x="666004" y="350071"/>
                </a:lnTo>
                <a:lnTo>
                  <a:pt x="665210" y="355820"/>
                </a:lnTo>
                <a:lnTo>
                  <a:pt x="664019" y="361371"/>
                </a:lnTo>
                <a:lnTo>
                  <a:pt x="662431" y="366921"/>
                </a:lnTo>
                <a:lnTo>
                  <a:pt x="660644" y="372471"/>
                </a:lnTo>
                <a:lnTo>
                  <a:pt x="658460" y="377625"/>
                </a:lnTo>
                <a:lnTo>
                  <a:pt x="656277" y="382977"/>
                </a:lnTo>
                <a:lnTo>
                  <a:pt x="653696" y="388131"/>
                </a:lnTo>
                <a:lnTo>
                  <a:pt x="650718" y="393484"/>
                </a:lnTo>
                <a:lnTo>
                  <a:pt x="647741" y="398241"/>
                </a:lnTo>
                <a:lnTo>
                  <a:pt x="644366" y="403197"/>
                </a:lnTo>
                <a:lnTo>
                  <a:pt x="640594" y="407756"/>
                </a:lnTo>
                <a:lnTo>
                  <a:pt x="636823" y="412513"/>
                </a:lnTo>
                <a:lnTo>
                  <a:pt x="632455" y="416874"/>
                </a:lnTo>
                <a:lnTo>
                  <a:pt x="628088" y="421037"/>
                </a:lnTo>
                <a:lnTo>
                  <a:pt x="623522" y="425200"/>
                </a:lnTo>
                <a:lnTo>
                  <a:pt x="618758" y="428768"/>
                </a:lnTo>
                <a:lnTo>
                  <a:pt x="613994" y="431940"/>
                </a:lnTo>
                <a:lnTo>
                  <a:pt x="608833" y="435111"/>
                </a:lnTo>
                <a:lnTo>
                  <a:pt x="603870" y="438085"/>
                </a:lnTo>
                <a:lnTo>
                  <a:pt x="598709" y="440662"/>
                </a:lnTo>
                <a:lnTo>
                  <a:pt x="593349" y="442842"/>
                </a:lnTo>
                <a:lnTo>
                  <a:pt x="587989" y="445023"/>
                </a:lnTo>
                <a:lnTo>
                  <a:pt x="582431" y="446807"/>
                </a:lnTo>
                <a:lnTo>
                  <a:pt x="576872" y="448195"/>
                </a:lnTo>
                <a:lnTo>
                  <a:pt x="571314" y="449582"/>
                </a:lnTo>
                <a:lnTo>
                  <a:pt x="565756" y="450375"/>
                </a:lnTo>
                <a:lnTo>
                  <a:pt x="559999" y="451168"/>
                </a:lnTo>
                <a:lnTo>
                  <a:pt x="554242" y="451366"/>
                </a:lnTo>
                <a:lnTo>
                  <a:pt x="548684" y="451564"/>
                </a:lnTo>
                <a:lnTo>
                  <a:pt x="542927" y="451366"/>
                </a:lnTo>
                <a:lnTo>
                  <a:pt x="537170" y="451168"/>
                </a:lnTo>
                <a:lnTo>
                  <a:pt x="531810" y="450375"/>
                </a:lnTo>
                <a:lnTo>
                  <a:pt x="526054" y="449582"/>
                </a:lnTo>
                <a:lnTo>
                  <a:pt x="520495" y="448195"/>
                </a:lnTo>
                <a:lnTo>
                  <a:pt x="514739" y="446807"/>
                </a:lnTo>
                <a:lnTo>
                  <a:pt x="509379" y="445023"/>
                </a:lnTo>
                <a:lnTo>
                  <a:pt x="504019" y="442842"/>
                </a:lnTo>
                <a:lnTo>
                  <a:pt x="498858" y="440662"/>
                </a:lnTo>
                <a:lnTo>
                  <a:pt x="493498" y="438085"/>
                </a:lnTo>
                <a:lnTo>
                  <a:pt x="488337" y="435111"/>
                </a:lnTo>
                <a:lnTo>
                  <a:pt x="483374" y="431940"/>
                </a:lnTo>
                <a:lnTo>
                  <a:pt x="478610" y="428768"/>
                </a:lnTo>
                <a:lnTo>
                  <a:pt x="473647" y="425200"/>
                </a:lnTo>
                <a:lnTo>
                  <a:pt x="469081" y="421037"/>
                </a:lnTo>
                <a:lnTo>
                  <a:pt x="464714" y="416874"/>
                </a:lnTo>
                <a:lnTo>
                  <a:pt x="452208" y="400223"/>
                </a:lnTo>
                <a:lnTo>
                  <a:pt x="452208" y="634133"/>
                </a:lnTo>
                <a:lnTo>
                  <a:pt x="452009" y="639881"/>
                </a:lnTo>
                <a:lnTo>
                  <a:pt x="451612" y="646225"/>
                </a:lnTo>
                <a:lnTo>
                  <a:pt x="450818" y="651973"/>
                </a:lnTo>
                <a:lnTo>
                  <a:pt x="450024" y="657722"/>
                </a:lnTo>
                <a:lnTo>
                  <a:pt x="448634" y="663471"/>
                </a:lnTo>
                <a:lnTo>
                  <a:pt x="447046" y="669219"/>
                </a:lnTo>
                <a:lnTo>
                  <a:pt x="445260" y="674571"/>
                </a:lnTo>
                <a:lnTo>
                  <a:pt x="442878" y="680122"/>
                </a:lnTo>
                <a:lnTo>
                  <a:pt x="440694" y="685276"/>
                </a:lnTo>
                <a:lnTo>
                  <a:pt x="437915" y="690430"/>
                </a:lnTo>
                <a:lnTo>
                  <a:pt x="435136" y="695385"/>
                </a:lnTo>
                <a:lnTo>
                  <a:pt x="431959" y="700143"/>
                </a:lnTo>
                <a:lnTo>
                  <a:pt x="428783" y="704702"/>
                </a:lnTo>
                <a:lnTo>
                  <a:pt x="425012" y="709261"/>
                </a:lnTo>
                <a:lnTo>
                  <a:pt x="421438" y="713622"/>
                </a:lnTo>
                <a:lnTo>
                  <a:pt x="417468" y="717785"/>
                </a:lnTo>
                <a:lnTo>
                  <a:pt x="413498" y="721551"/>
                </a:lnTo>
                <a:lnTo>
                  <a:pt x="409131" y="725318"/>
                </a:lnTo>
                <a:lnTo>
                  <a:pt x="404764" y="728886"/>
                </a:lnTo>
                <a:lnTo>
                  <a:pt x="399999" y="732058"/>
                </a:lnTo>
                <a:lnTo>
                  <a:pt x="395235" y="735229"/>
                </a:lnTo>
                <a:lnTo>
                  <a:pt x="390074" y="738004"/>
                </a:lnTo>
                <a:lnTo>
                  <a:pt x="385111" y="740780"/>
                </a:lnTo>
                <a:lnTo>
                  <a:pt x="379751" y="742960"/>
                </a:lnTo>
                <a:lnTo>
                  <a:pt x="374391" y="745141"/>
                </a:lnTo>
                <a:lnTo>
                  <a:pt x="368833" y="746925"/>
                </a:lnTo>
                <a:lnTo>
                  <a:pt x="363473" y="748511"/>
                </a:lnTo>
                <a:lnTo>
                  <a:pt x="357518" y="749898"/>
                </a:lnTo>
                <a:lnTo>
                  <a:pt x="351761" y="751088"/>
                </a:lnTo>
                <a:lnTo>
                  <a:pt x="345806" y="751682"/>
                </a:lnTo>
                <a:lnTo>
                  <a:pt x="339850" y="752079"/>
                </a:lnTo>
                <a:lnTo>
                  <a:pt x="333697" y="752475"/>
                </a:lnTo>
                <a:lnTo>
                  <a:pt x="327543" y="752079"/>
                </a:lnTo>
                <a:lnTo>
                  <a:pt x="321587" y="751682"/>
                </a:lnTo>
                <a:lnTo>
                  <a:pt x="315632" y="751088"/>
                </a:lnTo>
                <a:lnTo>
                  <a:pt x="309677" y="749898"/>
                </a:lnTo>
                <a:lnTo>
                  <a:pt x="303920" y="748511"/>
                </a:lnTo>
                <a:lnTo>
                  <a:pt x="298362" y="746925"/>
                </a:lnTo>
                <a:lnTo>
                  <a:pt x="292803" y="745141"/>
                </a:lnTo>
                <a:lnTo>
                  <a:pt x="287642" y="742960"/>
                </a:lnTo>
                <a:lnTo>
                  <a:pt x="282282" y="740780"/>
                </a:lnTo>
                <a:lnTo>
                  <a:pt x="277121" y="738004"/>
                </a:lnTo>
                <a:lnTo>
                  <a:pt x="272357" y="735229"/>
                </a:lnTo>
                <a:lnTo>
                  <a:pt x="267394" y="732058"/>
                </a:lnTo>
                <a:lnTo>
                  <a:pt x="262630" y="728886"/>
                </a:lnTo>
                <a:lnTo>
                  <a:pt x="258262" y="725318"/>
                </a:lnTo>
                <a:lnTo>
                  <a:pt x="253895" y="721551"/>
                </a:lnTo>
                <a:lnTo>
                  <a:pt x="249925" y="717785"/>
                </a:lnTo>
                <a:lnTo>
                  <a:pt x="245955" y="713622"/>
                </a:lnTo>
                <a:lnTo>
                  <a:pt x="242183" y="709261"/>
                </a:lnTo>
                <a:lnTo>
                  <a:pt x="238610" y="704702"/>
                </a:lnTo>
                <a:lnTo>
                  <a:pt x="235235" y="700143"/>
                </a:lnTo>
                <a:lnTo>
                  <a:pt x="232258" y="695385"/>
                </a:lnTo>
                <a:lnTo>
                  <a:pt x="229280" y="690430"/>
                </a:lnTo>
                <a:lnTo>
                  <a:pt x="226898" y="685276"/>
                </a:lnTo>
                <a:lnTo>
                  <a:pt x="224317" y="680122"/>
                </a:lnTo>
                <a:lnTo>
                  <a:pt x="222332" y="674571"/>
                </a:lnTo>
                <a:lnTo>
                  <a:pt x="220347" y="669219"/>
                </a:lnTo>
                <a:lnTo>
                  <a:pt x="218759" y="663471"/>
                </a:lnTo>
                <a:lnTo>
                  <a:pt x="217369" y="657722"/>
                </a:lnTo>
                <a:lnTo>
                  <a:pt x="216575" y="651973"/>
                </a:lnTo>
                <a:lnTo>
                  <a:pt x="215583" y="646225"/>
                </a:lnTo>
                <a:lnTo>
                  <a:pt x="215186" y="639881"/>
                </a:lnTo>
                <a:lnTo>
                  <a:pt x="215186" y="634133"/>
                </a:lnTo>
                <a:lnTo>
                  <a:pt x="215186" y="400223"/>
                </a:lnTo>
                <a:lnTo>
                  <a:pt x="202679" y="416874"/>
                </a:lnTo>
                <a:lnTo>
                  <a:pt x="198114" y="421037"/>
                </a:lnTo>
                <a:lnTo>
                  <a:pt x="193548" y="425200"/>
                </a:lnTo>
                <a:lnTo>
                  <a:pt x="188982" y="428768"/>
                </a:lnTo>
                <a:lnTo>
                  <a:pt x="183821" y="431940"/>
                </a:lnTo>
                <a:lnTo>
                  <a:pt x="178858" y="435111"/>
                </a:lnTo>
                <a:lnTo>
                  <a:pt x="173895" y="438085"/>
                </a:lnTo>
                <a:lnTo>
                  <a:pt x="168536" y="440662"/>
                </a:lnTo>
                <a:lnTo>
                  <a:pt x="163374" y="442842"/>
                </a:lnTo>
                <a:lnTo>
                  <a:pt x="157816" y="445023"/>
                </a:lnTo>
                <a:lnTo>
                  <a:pt x="152258" y="446807"/>
                </a:lnTo>
                <a:lnTo>
                  <a:pt x="146898" y="448195"/>
                </a:lnTo>
                <a:lnTo>
                  <a:pt x="141340" y="449582"/>
                </a:lnTo>
                <a:lnTo>
                  <a:pt x="135583" y="450375"/>
                </a:lnTo>
                <a:lnTo>
                  <a:pt x="130024" y="451168"/>
                </a:lnTo>
                <a:lnTo>
                  <a:pt x="124268" y="451366"/>
                </a:lnTo>
                <a:lnTo>
                  <a:pt x="118709" y="451564"/>
                </a:lnTo>
                <a:lnTo>
                  <a:pt x="113151" y="451366"/>
                </a:lnTo>
                <a:lnTo>
                  <a:pt x="107394" y="451168"/>
                </a:lnTo>
                <a:lnTo>
                  <a:pt x="101637" y="450375"/>
                </a:lnTo>
                <a:lnTo>
                  <a:pt x="95881" y="449582"/>
                </a:lnTo>
                <a:lnTo>
                  <a:pt x="90521" y="448195"/>
                </a:lnTo>
                <a:lnTo>
                  <a:pt x="84963" y="446807"/>
                </a:lnTo>
                <a:lnTo>
                  <a:pt x="79404" y="445023"/>
                </a:lnTo>
                <a:lnTo>
                  <a:pt x="74044" y="442842"/>
                </a:lnTo>
                <a:lnTo>
                  <a:pt x="68685" y="440662"/>
                </a:lnTo>
                <a:lnTo>
                  <a:pt x="63523" y="438085"/>
                </a:lnTo>
                <a:lnTo>
                  <a:pt x="58561" y="435111"/>
                </a:lnTo>
                <a:lnTo>
                  <a:pt x="53399" y="431940"/>
                </a:lnTo>
                <a:lnTo>
                  <a:pt x="48635" y="428768"/>
                </a:lnTo>
                <a:lnTo>
                  <a:pt x="43871" y="425200"/>
                </a:lnTo>
                <a:lnTo>
                  <a:pt x="39305" y="421037"/>
                </a:lnTo>
                <a:lnTo>
                  <a:pt x="34739" y="416874"/>
                </a:lnTo>
                <a:lnTo>
                  <a:pt x="30571" y="412513"/>
                </a:lnTo>
                <a:lnTo>
                  <a:pt x="26799" y="407756"/>
                </a:lnTo>
                <a:lnTo>
                  <a:pt x="23027" y="403197"/>
                </a:lnTo>
                <a:lnTo>
                  <a:pt x="19652" y="398241"/>
                </a:lnTo>
                <a:lnTo>
                  <a:pt x="16476" y="393484"/>
                </a:lnTo>
                <a:lnTo>
                  <a:pt x="13697" y="388131"/>
                </a:lnTo>
                <a:lnTo>
                  <a:pt x="10918" y="382977"/>
                </a:lnTo>
                <a:lnTo>
                  <a:pt x="8734" y="377625"/>
                </a:lnTo>
                <a:lnTo>
                  <a:pt x="6551" y="372471"/>
                </a:lnTo>
                <a:lnTo>
                  <a:pt x="4963" y="366921"/>
                </a:lnTo>
                <a:lnTo>
                  <a:pt x="3375" y="361371"/>
                </a:lnTo>
                <a:lnTo>
                  <a:pt x="2382" y="355820"/>
                </a:lnTo>
                <a:lnTo>
                  <a:pt x="1389" y="350071"/>
                </a:lnTo>
                <a:lnTo>
                  <a:pt x="794" y="344719"/>
                </a:lnTo>
                <a:lnTo>
                  <a:pt x="198" y="338971"/>
                </a:lnTo>
                <a:lnTo>
                  <a:pt x="0" y="333222"/>
                </a:lnTo>
                <a:lnTo>
                  <a:pt x="198" y="327473"/>
                </a:lnTo>
                <a:lnTo>
                  <a:pt x="794" y="321923"/>
                </a:lnTo>
                <a:lnTo>
                  <a:pt x="1389" y="316174"/>
                </a:lnTo>
                <a:lnTo>
                  <a:pt x="2382" y="310624"/>
                </a:lnTo>
                <a:lnTo>
                  <a:pt x="3375" y="304875"/>
                </a:lnTo>
                <a:lnTo>
                  <a:pt x="4963" y="299523"/>
                </a:lnTo>
                <a:lnTo>
                  <a:pt x="6551" y="293973"/>
                </a:lnTo>
                <a:lnTo>
                  <a:pt x="8734" y="288621"/>
                </a:lnTo>
                <a:lnTo>
                  <a:pt x="10918" y="283269"/>
                </a:lnTo>
                <a:lnTo>
                  <a:pt x="13697" y="278115"/>
                </a:lnTo>
                <a:lnTo>
                  <a:pt x="16476" y="272961"/>
                </a:lnTo>
                <a:lnTo>
                  <a:pt x="19652" y="268005"/>
                </a:lnTo>
                <a:lnTo>
                  <a:pt x="23027" y="263247"/>
                </a:lnTo>
                <a:lnTo>
                  <a:pt x="26799" y="258490"/>
                </a:lnTo>
                <a:lnTo>
                  <a:pt x="30571" y="253931"/>
                </a:lnTo>
                <a:lnTo>
                  <a:pt x="34739" y="249570"/>
                </a:lnTo>
                <a:lnTo>
                  <a:pt x="249925" y="34690"/>
                </a:lnTo>
                <a:lnTo>
                  <a:pt x="253895" y="30924"/>
                </a:lnTo>
                <a:lnTo>
                  <a:pt x="258262" y="27157"/>
                </a:lnTo>
                <a:lnTo>
                  <a:pt x="262630" y="23589"/>
                </a:lnTo>
                <a:lnTo>
                  <a:pt x="267394" y="20418"/>
                </a:lnTo>
                <a:lnTo>
                  <a:pt x="272357" y="17246"/>
                </a:lnTo>
                <a:lnTo>
                  <a:pt x="277121" y="14471"/>
                </a:lnTo>
                <a:lnTo>
                  <a:pt x="282282" y="11894"/>
                </a:lnTo>
                <a:lnTo>
                  <a:pt x="287642" y="9317"/>
                </a:lnTo>
                <a:lnTo>
                  <a:pt x="292803" y="7335"/>
                </a:lnTo>
                <a:lnTo>
                  <a:pt x="298362" y="5551"/>
                </a:lnTo>
                <a:lnTo>
                  <a:pt x="303920" y="3965"/>
                </a:lnTo>
                <a:lnTo>
                  <a:pt x="309677" y="2577"/>
                </a:lnTo>
                <a:lnTo>
                  <a:pt x="315632" y="1388"/>
                </a:lnTo>
                <a:lnTo>
                  <a:pt x="321587" y="793"/>
                </a:lnTo>
                <a:lnTo>
                  <a:pt x="327543" y="198"/>
                </a:lnTo>
                <a:close/>
              </a:path>
            </a:pathLst>
          </a:custGeom>
          <a:solidFill>
            <a:srgbClr val="99CB38"/>
          </a:solidFill>
          <a:ln>
            <a:noFill/>
          </a:ln>
        </p:spPr>
        <p:style>
          <a:lnRef idx="2">
            <a:srgbClr val="99CB38">
              <a:shade val="50000"/>
            </a:srgbClr>
          </a:lnRef>
          <a:fillRef idx="1">
            <a:srgbClr val="99CB38"/>
          </a:fillRef>
          <a:effectRef idx="0">
            <a:srgbClr val="99CB38"/>
          </a:effectRef>
          <a:fontRef idx="minor">
            <a:sysClr val="window" lastClr="FFFFFF"/>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lumMod val="50000"/>
                </a:sysClr>
              </a:solidFill>
              <a:effectLst/>
              <a:uLnTx/>
              <a:uFillTx/>
              <a:latin typeface="Arial" panose="020B0604020202090204" pitchFamily="34" charset="0"/>
              <a:ea typeface="微软雅黑" panose="020B0503020204020204" pitchFamily="34" charset="-122"/>
              <a:cs typeface="+mn-cs"/>
              <a:sym typeface="Arial" panose="020B0604020202090204" pitchFamily="34" charset="0"/>
            </a:endParaRPr>
          </a:p>
        </p:txBody>
      </p:sp>
      <p:sp>
        <p:nvSpPr>
          <p:cNvPr id="566" name="椭圆 565"/>
          <p:cNvSpPr/>
          <p:nvPr>
            <p:custDataLst>
              <p:tags r:id="rId7"/>
            </p:custDataLst>
          </p:nvPr>
        </p:nvSpPr>
        <p:spPr>
          <a:xfrm>
            <a:off x="5341143" y="2898738"/>
            <a:ext cx="1535302" cy="1536339"/>
          </a:xfrm>
          <a:prstGeom prst="ellipse">
            <a:avLst/>
          </a:prstGeom>
          <a:gradFill flip="none" rotWithShape="1">
            <a:gsLst>
              <a:gs pos="0">
                <a:srgbClr val="99CB38"/>
              </a:gs>
              <a:gs pos="100000">
                <a:srgbClr val="FFFFFF">
                  <a:alpha val="0"/>
                </a:srgbClr>
              </a:gs>
            </a:gsLst>
            <a:path path="circle">
              <a:fillToRect l="50000" t="50000" r="50000" b="50000"/>
            </a:path>
            <a:tileRect/>
          </a:gradFill>
        </p:spPr>
        <p:txBody>
          <a:bodyPr wrap="square" lIns="0" tIns="0" rIns="0" bIns="0" anchor="ctr" anchorCtr="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sysClr val="window" lastClr="FFFFFF"/>
              </a:solidFill>
              <a:effectLst/>
              <a:uLnTx/>
              <a:uFillTx/>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569" name="矩形 568"/>
          <p:cNvSpPr/>
          <p:nvPr>
            <p:custDataLst>
              <p:tags r:id="rId8"/>
            </p:custDataLst>
          </p:nvPr>
        </p:nvSpPr>
        <p:spPr>
          <a:xfrm>
            <a:off x="7141845" y="1699895"/>
            <a:ext cx="4396105" cy="1261110"/>
          </a:xfrm>
          <a:prstGeom prst="rect">
            <a:avLst/>
          </a:prstGeom>
        </p:spPr>
        <p:txBody>
          <a:bodyPr wrap="square" anchor="ctr" anchorCtr="0">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zh-CN" altLang="en-US" sz="1800" b="0" i="0" u="none" strike="noStrike" kern="1200" cap="none" spc="150" normalizeH="0" baseline="0" noProof="0">
                <a:ln>
                  <a:noFill/>
                </a:ln>
                <a:solidFill>
                  <a:srgbClr val="ED7D31"/>
                </a:solidFill>
                <a:effectLst/>
                <a:uLnTx/>
                <a:uFillTx/>
                <a:latin typeface="微软雅黑" panose="020B0503020204020204" pitchFamily="34" charset="-122"/>
                <a:ea typeface="微软雅黑" panose="020B0503020204020204" pitchFamily="34" charset="-122"/>
                <a:cs typeface="+mn-cs"/>
                <a:sym typeface="Arial" panose="020B0604020202090204" pitchFamily="34" charset="0"/>
              </a:rPr>
              <a:t>正性偏差</a:t>
            </a:r>
            <a:r>
              <a:rPr kumimoji="0" lang="zh-CN" altLang="en-US" sz="1800" b="0" i="0" u="none" strike="noStrike" kern="1200" cap="none" spc="150" normalizeH="0" baseline="0" noProof="0">
                <a:ln>
                  <a:noFill/>
                </a:ln>
                <a:solidFill>
                  <a:sysClr val="windowText" lastClr="000000">
                    <a:lumMod val="50000"/>
                  </a:sysClr>
                </a:solidFill>
                <a:effectLst/>
                <a:uLnTx/>
                <a:uFillTx/>
                <a:latin typeface="微软雅黑" panose="020B0503020204020204" pitchFamily="34" charset="-122"/>
                <a:ea typeface="微软雅黑" panose="020B0503020204020204" pitchFamily="34" charset="-122"/>
                <a:cs typeface="+mn-cs"/>
                <a:sym typeface="Arial" panose="020B0604020202090204" pitchFamily="34" charset="0"/>
              </a:rPr>
              <a:t>：又称宽大效应，指的是认知者在谈论被认知者时，所表达的肯定、积极的评价往往多于否定、消极的评价。</a:t>
            </a:r>
          </a:p>
        </p:txBody>
      </p:sp>
      <p:sp>
        <p:nvSpPr>
          <p:cNvPr id="570" name="矩形 569"/>
          <p:cNvSpPr/>
          <p:nvPr>
            <p:custDataLst>
              <p:tags r:id="rId9"/>
            </p:custDataLst>
          </p:nvPr>
        </p:nvSpPr>
        <p:spPr>
          <a:xfrm>
            <a:off x="7745730" y="3122930"/>
            <a:ext cx="4071620" cy="1431925"/>
          </a:xfrm>
          <a:prstGeom prst="rect">
            <a:avLst/>
          </a:prstGeom>
        </p:spPr>
        <p:txBody>
          <a:bodyPr wrap="square" anchor="ctr" anchorCtr="0">
            <a:norm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zh-CN" altLang="en-US" sz="1800" b="0" i="0" u="none" strike="noStrike" kern="1200" cap="none" spc="150" normalizeH="0" baseline="0" noProof="0">
                <a:ln>
                  <a:noFill/>
                </a:ln>
                <a:solidFill>
                  <a:srgbClr val="ED7D31"/>
                </a:solidFill>
                <a:effectLst/>
                <a:uLnTx/>
                <a:uFillTx/>
                <a:latin typeface="微软雅黑" panose="020B0503020204020204" pitchFamily="34" charset="-122"/>
                <a:ea typeface="微软雅黑" panose="020B0503020204020204" pitchFamily="34" charset="-122"/>
                <a:cs typeface="+mn-cs"/>
                <a:sym typeface="Arial" panose="020B0604020202090204" pitchFamily="34" charset="0"/>
              </a:rPr>
              <a:t>内隐人格理论</a:t>
            </a:r>
            <a:r>
              <a:rPr kumimoji="0" lang="zh-CN" altLang="en-US" sz="1800" b="0" i="0" u="none" strike="noStrike" kern="1200" cap="none" spc="150" normalizeH="0" baseline="0" noProof="0">
                <a:ln>
                  <a:noFill/>
                </a:ln>
                <a:solidFill>
                  <a:sysClr val="windowText" lastClr="000000">
                    <a:lumMod val="50000"/>
                  </a:sysClr>
                </a:solidFill>
                <a:effectLst/>
                <a:uLnTx/>
                <a:uFillTx/>
                <a:latin typeface="微软雅黑" panose="020B0503020204020204" pitchFamily="34" charset="-122"/>
                <a:ea typeface="微软雅黑" panose="020B0503020204020204" pitchFamily="34" charset="-122"/>
                <a:cs typeface="+mn-cs"/>
                <a:sym typeface="Arial" panose="020B0604020202090204" pitchFamily="34" charset="0"/>
              </a:rPr>
              <a:t>：每个人在成长过程中都发展了一套内隐的人格理论，人们按照这套人格理论对他人做出推断。</a:t>
            </a:r>
          </a:p>
        </p:txBody>
      </p:sp>
      <p:sp>
        <p:nvSpPr>
          <p:cNvPr id="571" name="矩形 570"/>
          <p:cNvSpPr/>
          <p:nvPr>
            <p:custDataLst>
              <p:tags r:id="rId10"/>
            </p:custDataLst>
          </p:nvPr>
        </p:nvSpPr>
        <p:spPr>
          <a:xfrm>
            <a:off x="733425" y="3188970"/>
            <a:ext cx="3714115" cy="1055370"/>
          </a:xfrm>
          <a:prstGeom prst="rect">
            <a:avLst/>
          </a:prstGeom>
        </p:spPr>
        <p:txBody>
          <a:bodyPr wrap="square" anchor="ctr" anchorCtr="0">
            <a:norm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zh-CN" altLang="en-US" sz="1800" b="0" i="0" u="none" strike="noStrike" kern="1200" cap="none" spc="150" normalizeH="0" baseline="0" noProof="0">
                <a:ln>
                  <a:noFill/>
                </a:ln>
                <a:solidFill>
                  <a:srgbClr val="ED7D31"/>
                </a:solidFill>
                <a:effectLst/>
                <a:uLnTx/>
                <a:uFillTx/>
                <a:latin typeface="微软雅黑" panose="020B0503020204020204" pitchFamily="34" charset="-122"/>
                <a:ea typeface="微软雅黑" panose="020B0503020204020204" pitchFamily="34" charset="-122"/>
                <a:cs typeface="+mn-cs"/>
                <a:sym typeface="Arial" panose="020B0604020202090204" pitchFamily="34" charset="0"/>
              </a:rPr>
              <a:t>相似性假设</a:t>
            </a:r>
            <a:r>
              <a:rPr kumimoji="0" lang="zh-CN" altLang="en-US" sz="1800" b="0" i="0" u="none" strike="noStrike" kern="1200" cap="none" spc="150" normalizeH="0" baseline="0" noProof="0">
                <a:ln>
                  <a:noFill/>
                </a:ln>
                <a:solidFill>
                  <a:sysClr val="windowText" lastClr="000000">
                    <a:lumMod val="50000"/>
                  </a:sysClr>
                </a:solidFill>
                <a:effectLst/>
                <a:uLnTx/>
                <a:uFillTx/>
                <a:latin typeface="微软雅黑" panose="020B0503020204020204" pitchFamily="34" charset="-122"/>
                <a:ea typeface="微软雅黑" panose="020B0503020204020204" pitchFamily="34" charset="-122"/>
                <a:cs typeface="+mn-cs"/>
                <a:sym typeface="Arial" panose="020B0604020202090204" pitchFamily="34" charset="0"/>
              </a:rPr>
              <a:t>：在认知他人过程中，认知者有一种强烈的倾向，认为被认知者的特点与自己是相似的</a:t>
            </a:r>
          </a:p>
        </p:txBody>
      </p:sp>
      <p:sp>
        <p:nvSpPr>
          <p:cNvPr id="572" name="矩形 571"/>
          <p:cNvSpPr/>
          <p:nvPr>
            <p:custDataLst>
              <p:tags r:id="rId11"/>
            </p:custDataLst>
          </p:nvPr>
        </p:nvSpPr>
        <p:spPr>
          <a:xfrm>
            <a:off x="741470" y="1699895"/>
            <a:ext cx="4396336" cy="1186090"/>
          </a:xfrm>
          <a:prstGeom prst="rect">
            <a:avLst/>
          </a:prstGeom>
        </p:spPr>
        <p:txBody>
          <a:bodyPr wrap="square" anchor="ctr" anchorCtr="0">
            <a:norm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zh-CN" altLang="en-US" sz="1800" b="0" i="0" u="none" strike="noStrike" kern="1200" cap="none" spc="150" normalizeH="0" baseline="0" noProof="0">
                <a:ln>
                  <a:noFill/>
                </a:ln>
                <a:solidFill>
                  <a:srgbClr val="ED7D31"/>
                </a:solidFill>
                <a:effectLst/>
                <a:uLnTx/>
                <a:uFillTx/>
                <a:latin typeface="微软雅黑" panose="020B0503020204020204" pitchFamily="34" charset="-122"/>
                <a:ea typeface="微软雅黑" panose="020B0503020204020204" pitchFamily="34" charset="-122"/>
                <a:cs typeface="+mn-cs"/>
                <a:sym typeface="Arial" panose="020B0604020202090204" pitchFamily="34" charset="0"/>
              </a:rPr>
              <a:t>光环效应</a:t>
            </a:r>
            <a:r>
              <a:rPr kumimoji="0" lang="zh-CN" altLang="en-US" sz="1800" b="0" i="0" u="none" strike="noStrike" kern="1200" cap="none" spc="150" normalizeH="0" baseline="0" noProof="0">
                <a:ln>
                  <a:noFill/>
                </a:ln>
                <a:solidFill>
                  <a:sysClr val="windowText" lastClr="000000">
                    <a:lumMod val="50000"/>
                  </a:sysClr>
                </a:solidFill>
                <a:effectLst/>
                <a:uLnTx/>
                <a:uFillTx/>
                <a:latin typeface="微软雅黑" panose="020B0503020204020204" pitchFamily="34" charset="-122"/>
                <a:ea typeface="微软雅黑" panose="020B0503020204020204" pitchFamily="34" charset="-122"/>
                <a:cs typeface="+mn-cs"/>
                <a:sym typeface="Arial" panose="020B0604020202090204" pitchFamily="34" charset="0"/>
              </a:rPr>
              <a:t>：又称晕轮效应，指如果一个人被赋予了一个肯定、积极的特征，那么他就可能被赋予更多其他积极特征</a:t>
            </a:r>
            <a:r>
              <a:rPr kumimoji="0" lang="zh-CN" altLang="en-US" sz="1600" b="0" i="0" u="none" strike="noStrike" kern="1200" cap="none" spc="150" normalizeH="0" baseline="0" noProof="0">
                <a:ln>
                  <a:noFill/>
                </a:ln>
                <a:solidFill>
                  <a:sysClr val="windowText" lastClr="000000">
                    <a:lumMod val="50000"/>
                  </a:sysClr>
                </a:solidFill>
                <a:effectLst/>
                <a:uLnTx/>
                <a:uFillTx/>
                <a:latin typeface="微软雅黑" panose="020B0503020204020204" pitchFamily="34" charset="-122"/>
                <a:ea typeface="微软雅黑" panose="020B0503020204020204" pitchFamily="34" charset="-122"/>
                <a:cs typeface="+mn-cs"/>
                <a:sym typeface="Arial" panose="020B0604020202090204" pitchFamily="34" charset="0"/>
              </a:rPr>
              <a:t>。</a:t>
            </a:r>
          </a:p>
        </p:txBody>
      </p:sp>
      <p:sp>
        <p:nvSpPr>
          <p:cNvPr id="573" name="矩形 572"/>
          <p:cNvSpPr/>
          <p:nvPr>
            <p:custDataLst>
              <p:tags r:id="rId12"/>
            </p:custDataLst>
          </p:nvPr>
        </p:nvSpPr>
        <p:spPr>
          <a:xfrm>
            <a:off x="7014845" y="4723130"/>
            <a:ext cx="4173855" cy="1056005"/>
          </a:xfrm>
          <a:prstGeom prst="rect">
            <a:avLst/>
          </a:prstGeom>
        </p:spPr>
        <p:txBody>
          <a:bodyPr wrap="square" anchor="ctr" anchorCtr="0">
            <a:norm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zh-CN" altLang="en-US" sz="1800" b="0" i="0" u="none" strike="noStrike" kern="1200" cap="none" spc="150" normalizeH="0" baseline="0" noProof="0">
                <a:ln>
                  <a:noFill/>
                </a:ln>
                <a:solidFill>
                  <a:srgbClr val="ED7D31"/>
                </a:solidFill>
                <a:effectLst/>
                <a:uLnTx/>
                <a:uFillTx/>
                <a:latin typeface="微软雅黑" panose="020B0503020204020204" pitchFamily="34" charset="-122"/>
                <a:ea typeface="微软雅黑" panose="020B0503020204020204" pitchFamily="34" charset="-122"/>
                <a:cs typeface="+mn-cs"/>
                <a:sym typeface="Arial" panose="020B0604020202090204" pitchFamily="34" charset="0"/>
              </a:rPr>
              <a:t>刻板印象</a:t>
            </a:r>
            <a:r>
              <a:rPr kumimoji="0" lang="zh-CN" altLang="en-US" sz="1800" b="0" i="0" u="none" strike="noStrike" kern="1200" cap="none" spc="150" normalizeH="0" baseline="0" noProof="0">
                <a:ln>
                  <a:noFill/>
                </a:ln>
                <a:solidFill>
                  <a:sysClr val="windowText" lastClr="000000">
                    <a:lumMod val="50000"/>
                  </a:sysClr>
                </a:solidFill>
                <a:effectLst/>
                <a:uLnTx/>
                <a:uFillTx/>
                <a:latin typeface="微软雅黑" panose="020B0503020204020204" pitchFamily="34" charset="-122"/>
                <a:ea typeface="微软雅黑" panose="020B0503020204020204" pitchFamily="34" charset="-122"/>
                <a:cs typeface="+mn-cs"/>
                <a:sym typeface="Arial" panose="020B0604020202090204" pitchFamily="34" charset="0"/>
              </a:rPr>
              <a:t>：刻板印象是指人们对某个群体或某一类人形成的一种概括而固定的看法。</a:t>
            </a:r>
          </a:p>
        </p:txBody>
      </p:sp>
      <p:sp>
        <p:nvSpPr>
          <p:cNvPr id="574" name="矩形 573"/>
          <p:cNvSpPr/>
          <p:nvPr>
            <p:custDataLst>
              <p:tags r:id="rId13"/>
            </p:custDataLst>
          </p:nvPr>
        </p:nvSpPr>
        <p:spPr>
          <a:xfrm>
            <a:off x="1659883" y="4933644"/>
            <a:ext cx="3525966" cy="634589"/>
          </a:xfrm>
          <a:prstGeom prst="rect">
            <a:avLst/>
          </a:prstGeom>
        </p:spPr>
        <p:txBody>
          <a:bodyPr wrap="square" anchor="ctr" anchorCtr="0">
            <a:normAutofit/>
          </a:bodyPr>
          <a:lstStyle/>
          <a:p>
            <a:pPr marL="0" marR="0" lvl="0" indent="0" algn="r" defTabSz="914400" rtl="0" eaLnBrk="1" fontAlgn="auto" latinLnBrk="0" hangingPunct="1">
              <a:lnSpc>
                <a:spcPct val="110000"/>
              </a:lnSpc>
              <a:spcBef>
                <a:spcPts val="0"/>
              </a:spcBef>
              <a:spcAft>
                <a:spcPts val="0"/>
              </a:spcAft>
              <a:buClrTx/>
              <a:buSzTx/>
              <a:buFontTx/>
              <a:buNone/>
              <a:tabLst/>
              <a:defRPr/>
            </a:pPr>
            <a:r>
              <a:rPr kumimoji="0" lang="zh-CN" altLang="en-US" sz="1800" b="0" i="0" u="none" strike="noStrike" kern="1200" cap="none" spc="150" normalizeH="0" baseline="0" noProof="0">
                <a:ln>
                  <a:noFill/>
                </a:ln>
                <a:solidFill>
                  <a:srgbClr val="ED7D31"/>
                </a:solidFill>
                <a:effectLst/>
                <a:uLnTx/>
                <a:uFillTx/>
                <a:latin typeface="微软雅黑" panose="020B0503020204020204" pitchFamily="34" charset="-122"/>
                <a:ea typeface="微软雅黑" panose="020B0503020204020204" pitchFamily="34" charset="-122"/>
                <a:cs typeface="+mn-cs"/>
                <a:sym typeface="Arial" panose="020B0604020202090204" pitchFamily="34" charset="0"/>
              </a:rPr>
              <a:t>首因效应和近因效应</a:t>
            </a:r>
          </a:p>
        </p:txBody>
      </p:sp>
      <p:sp>
        <p:nvSpPr>
          <p:cNvPr id="2" name="矩形 1"/>
          <p:cNvSpPr/>
          <p:nvPr>
            <p:custDataLst>
              <p:tags r:id="rId14"/>
            </p:custDataLst>
          </p:nvPr>
        </p:nvSpPr>
        <p:spPr>
          <a:xfrm>
            <a:off x="5385435" y="3138805"/>
            <a:ext cx="1434465" cy="1056005"/>
          </a:xfrm>
          <a:prstGeom prst="rect">
            <a:avLst/>
          </a:prstGeom>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300" normalizeH="0" baseline="0" noProof="0">
                <a:ln>
                  <a:noFill/>
                </a:ln>
                <a:solidFill>
                  <a:prstClr val="black"/>
                </a:solidFill>
                <a:effectLst/>
                <a:uLnTx/>
                <a:uFillTx/>
                <a:latin typeface="Arial" panose="020B0604020202090204" pitchFamily="34" charset="0"/>
                <a:ea typeface="微软雅黑" panose="020B0503020204020204" pitchFamily="34" charset="-122"/>
                <a:cs typeface="+mn-cs"/>
                <a:sym typeface="Arial" panose="020B0604020202090204" pitchFamily="34" charset="0"/>
              </a:rPr>
              <a:t>认知偏差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p:cNvSpPr txBox="1"/>
          <p:nvPr>
            <p:custDataLst>
              <p:tags r:id="rId1"/>
            </p:custDataLst>
          </p:nvPr>
        </p:nvSpPr>
        <p:spPr>
          <a:xfrm>
            <a:off x="614572" y="1879202"/>
            <a:ext cx="5299918" cy="424624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社会心理学家卢钦斯的经典实验证明了</a:t>
            </a:r>
            <a:r>
              <a:rPr kumimoji="0" sz="18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sym typeface="+mn-ea"/>
              </a:rPr>
              <a:t>首因效应</a:t>
            </a:r>
            <a:r>
              <a:rPr kumimoji="0"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的存在。他把两段杜撰的材料先后呈现给被试，其中一段（E）把男孩吉姆描写为外向的人，另一段（I）则把他描写为内向的人。被试是两组水平相当的中学生，其中一组按照E-I的顺序阅读这两段材料，另一组按照I-E的顺序阅读这两段材料，接下来要求被试对吉姆的性格作评价。结果表明，按照E-I的顺序阅读的被试更多的认为吉姆性格外向，按照I-E的顺序阅读的被试更多的认为吉姆性格内向。</a:t>
            </a:r>
            <a:endParaRPr kumimoji="0" sz="20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733099" y="576650"/>
            <a:ext cx="926894" cy="540585"/>
            <a:chOff x="620553" y="1178992"/>
            <a:chExt cx="1806046" cy="1053325"/>
          </a:xfrm>
        </p:grpSpPr>
        <p:sp>
          <p:nvSpPr>
            <p:cNvPr id="6" name="菱形 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8" name="矩形 7"/>
          <p:cNvSpPr/>
          <p:nvPr/>
        </p:nvSpPr>
        <p:spPr>
          <a:xfrm>
            <a:off x="3113373" y="909998"/>
            <a:ext cx="2931795" cy="4603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首因效应和近因效应</a:t>
            </a:r>
          </a:p>
        </p:txBody>
      </p:sp>
      <p:cxnSp>
        <p:nvCxnSpPr>
          <p:cNvPr id="10" name="直接连接符 9"/>
          <p:cNvCxnSpPr/>
          <p:nvPr/>
        </p:nvCxnSpPr>
        <p:spPr>
          <a:xfrm>
            <a:off x="6045079" y="1880352"/>
            <a:ext cx="0" cy="4266976"/>
          </a:xfrm>
          <a:prstGeom prst="line">
            <a:avLst/>
          </a:prstGeom>
          <a:ln w="12700" cap="flat" cmpd="sng" algn="ctr">
            <a:solidFill>
              <a:schemeClr val="bg1">
                <a:lumMod val="75000"/>
              </a:schemeClr>
            </a:solidFill>
            <a:prstDash val="solid"/>
            <a:miter lim="800000"/>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204811" y="126601"/>
            <a:ext cx="13446782" cy="6585572"/>
            <a:chOff x="204811" y="126601"/>
            <a:chExt cx="13446782" cy="6585572"/>
          </a:xfrm>
        </p:grpSpPr>
        <p:cxnSp>
          <p:nvCxnSpPr>
            <p:cNvPr id="13" name="直接连接符 12"/>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4" name="直接连接符 13"/>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5"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rPr>
                <a:t>第五章</a:t>
              </a:r>
            </a:p>
          </p:txBody>
        </p:sp>
        <p:grpSp>
          <p:nvGrpSpPr>
            <p:cNvPr id="16" name="组合 15"/>
            <p:cNvGrpSpPr/>
            <p:nvPr/>
          </p:nvGrpSpPr>
          <p:grpSpPr>
            <a:xfrm>
              <a:off x="204811" y="126601"/>
              <a:ext cx="1966889" cy="305197"/>
              <a:chOff x="306410" y="1828002"/>
              <a:chExt cx="5429253" cy="900955"/>
            </a:xfrm>
          </p:grpSpPr>
          <p:grpSp>
            <p:nvGrpSpPr>
              <p:cNvPr id="17" name="组合 16"/>
              <p:cNvGrpSpPr/>
              <p:nvPr/>
            </p:nvGrpSpPr>
            <p:grpSpPr>
              <a:xfrm>
                <a:off x="1438485" y="1828003"/>
                <a:ext cx="4297178" cy="900954"/>
                <a:chOff x="511385" y="2831303"/>
                <a:chExt cx="4297178" cy="900954"/>
              </a:xfrm>
            </p:grpSpPr>
            <p:grpSp>
              <p:nvGrpSpPr>
                <p:cNvPr id="19" name="组合 18"/>
                <p:cNvGrpSpPr/>
                <p:nvPr/>
              </p:nvGrpSpPr>
              <p:grpSpPr>
                <a:xfrm>
                  <a:off x="1643460" y="2831304"/>
                  <a:ext cx="3165103" cy="900953"/>
                  <a:chOff x="1643460" y="3128803"/>
                  <a:chExt cx="3165103" cy="900953"/>
                </a:xfrm>
                <a:solidFill>
                  <a:schemeClr val="accent2"/>
                </a:solidFill>
              </p:grpSpPr>
              <p:sp>
                <p:nvSpPr>
                  <p:cNvPr id="21" name="椭圆 20"/>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22" name="椭圆 21"/>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23" name="椭圆 22"/>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20" name="椭圆 19"/>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8" name="椭圆 17"/>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sp>
        <p:nvSpPr>
          <p:cNvPr id="9" name="PA_文本框 3"/>
          <p:cNvSpPr txBox="1"/>
          <p:nvPr>
            <p:custDataLst>
              <p:tags r:id="rId2"/>
            </p:custDataLst>
          </p:nvPr>
        </p:nvSpPr>
        <p:spPr>
          <a:xfrm>
            <a:off x="6327667" y="1880472"/>
            <a:ext cx="5299918" cy="383095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后来，卢钦斯对上述实验稍作修改并加以重复：两段材料之间插入了一个时间间隔，在这段时间间隔里，被试被要求做数学题或听历史故事。实验结果与前面正好相反，按照E-I的顺序阅读的被试更多的认为吉姆性格内向，按照I-E的顺序阅读的被试更多的认为吉姆性格外向，就是说，对被试的评价产生关键性影响的不再是先阅读的那段材料，而是后阅读的那段材料。我们称这个效应为</a:t>
            </a:r>
            <a:r>
              <a:rPr kumimoji="0" sz="18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sym typeface="+mn-ea"/>
              </a:rPr>
              <a:t>近因效应</a:t>
            </a:r>
            <a:r>
              <a:rPr kumimoji="0"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a:t>
            </a:r>
            <a:endParaRPr kumimoji="0"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 name="open-book_66741"/>
          <p:cNvSpPr>
            <a:spLocks noChangeAspect="1"/>
          </p:cNvSpPr>
          <p:nvPr/>
        </p:nvSpPr>
        <p:spPr bwMode="auto">
          <a:xfrm>
            <a:off x="1845151" y="899060"/>
            <a:ext cx="609685" cy="401194"/>
          </a:xfrm>
          <a:custGeom>
            <a:avLst/>
            <a:gdLst>
              <a:gd name="connsiteX0" fmla="*/ 382638 w 607709"/>
              <a:gd name="connsiteY0" fmla="*/ 192361 h 399894"/>
              <a:gd name="connsiteX1" fmla="*/ 471871 w 607709"/>
              <a:gd name="connsiteY1" fmla="*/ 192361 h 399894"/>
              <a:gd name="connsiteX2" fmla="*/ 488877 w 607709"/>
              <a:gd name="connsiteY2" fmla="*/ 209438 h 399894"/>
              <a:gd name="connsiteX3" fmla="*/ 471871 w 607709"/>
              <a:gd name="connsiteY3" fmla="*/ 226515 h 399894"/>
              <a:gd name="connsiteX4" fmla="*/ 382638 w 607709"/>
              <a:gd name="connsiteY4" fmla="*/ 226515 h 399894"/>
              <a:gd name="connsiteX5" fmla="*/ 365529 w 607709"/>
              <a:gd name="connsiteY5" fmla="*/ 209438 h 399894"/>
              <a:gd name="connsiteX6" fmla="*/ 382638 w 607709"/>
              <a:gd name="connsiteY6" fmla="*/ 192361 h 399894"/>
              <a:gd name="connsiteX7" fmla="*/ 135931 w 607709"/>
              <a:gd name="connsiteY7" fmla="*/ 192361 h 399894"/>
              <a:gd name="connsiteX8" fmla="*/ 225113 w 607709"/>
              <a:gd name="connsiteY8" fmla="*/ 192361 h 399894"/>
              <a:gd name="connsiteX9" fmla="*/ 242110 w 607709"/>
              <a:gd name="connsiteY9" fmla="*/ 209438 h 399894"/>
              <a:gd name="connsiteX10" fmla="*/ 225113 w 607709"/>
              <a:gd name="connsiteY10" fmla="*/ 226515 h 399894"/>
              <a:gd name="connsiteX11" fmla="*/ 135931 w 607709"/>
              <a:gd name="connsiteY11" fmla="*/ 226515 h 399894"/>
              <a:gd name="connsiteX12" fmla="*/ 118832 w 607709"/>
              <a:gd name="connsiteY12" fmla="*/ 209438 h 399894"/>
              <a:gd name="connsiteX13" fmla="*/ 135931 w 607709"/>
              <a:gd name="connsiteY13" fmla="*/ 192361 h 399894"/>
              <a:gd name="connsiteX14" fmla="*/ 382638 w 607709"/>
              <a:gd name="connsiteY14" fmla="*/ 96957 h 399894"/>
              <a:gd name="connsiteX15" fmla="*/ 471871 w 607709"/>
              <a:gd name="connsiteY15" fmla="*/ 96957 h 399894"/>
              <a:gd name="connsiteX16" fmla="*/ 488877 w 607709"/>
              <a:gd name="connsiteY16" fmla="*/ 114015 h 399894"/>
              <a:gd name="connsiteX17" fmla="*/ 471871 w 607709"/>
              <a:gd name="connsiteY17" fmla="*/ 130970 h 399894"/>
              <a:gd name="connsiteX18" fmla="*/ 382638 w 607709"/>
              <a:gd name="connsiteY18" fmla="*/ 130970 h 399894"/>
              <a:gd name="connsiteX19" fmla="*/ 365529 w 607709"/>
              <a:gd name="connsiteY19" fmla="*/ 114015 h 399894"/>
              <a:gd name="connsiteX20" fmla="*/ 382638 w 607709"/>
              <a:gd name="connsiteY20" fmla="*/ 96957 h 399894"/>
              <a:gd name="connsiteX21" fmla="*/ 135931 w 607709"/>
              <a:gd name="connsiteY21" fmla="*/ 96957 h 399894"/>
              <a:gd name="connsiteX22" fmla="*/ 225113 w 607709"/>
              <a:gd name="connsiteY22" fmla="*/ 96957 h 399894"/>
              <a:gd name="connsiteX23" fmla="*/ 242110 w 607709"/>
              <a:gd name="connsiteY23" fmla="*/ 114015 h 399894"/>
              <a:gd name="connsiteX24" fmla="*/ 225113 w 607709"/>
              <a:gd name="connsiteY24" fmla="*/ 130970 h 399894"/>
              <a:gd name="connsiteX25" fmla="*/ 135931 w 607709"/>
              <a:gd name="connsiteY25" fmla="*/ 130970 h 399894"/>
              <a:gd name="connsiteX26" fmla="*/ 118832 w 607709"/>
              <a:gd name="connsiteY26" fmla="*/ 114015 h 399894"/>
              <a:gd name="connsiteX27" fmla="*/ 135931 w 607709"/>
              <a:gd name="connsiteY27" fmla="*/ 96957 h 399894"/>
              <a:gd name="connsiteX28" fmla="*/ 557622 w 607709"/>
              <a:gd name="connsiteY28" fmla="*/ 74354 h 399894"/>
              <a:gd name="connsiteX29" fmla="*/ 557622 w 607709"/>
              <a:gd name="connsiteY29" fmla="*/ 330654 h 399894"/>
              <a:gd name="connsiteX30" fmla="*/ 550349 w 607709"/>
              <a:gd name="connsiteY30" fmla="*/ 344666 h 399894"/>
              <a:gd name="connsiteX31" fmla="*/ 534678 w 607709"/>
              <a:gd name="connsiteY31" fmla="*/ 346711 h 399894"/>
              <a:gd name="connsiteX32" fmla="*/ 422211 w 607709"/>
              <a:gd name="connsiteY32" fmla="*/ 326256 h 399894"/>
              <a:gd name="connsiteX33" fmla="*/ 320909 w 607709"/>
              <a:gd name="connsiteY33" fmla="*/ 342825 h 399894"/>
              <a:gd name="connsiteX34" fmla="*/ 320909 w 607709"/>
              <a:gd name="connsiteY34" fmla="*/ 365734 h 399894"/>
              <a:gd name="connsiteX35" fmla="*/ 573600 w 607709"/>
              <a:gd name="connsiteY35" fmla="*/ 365734 h 399894"/>
              <a:gd name="connsiteX36" fmla="*/ 573600 w 607709"/>
              <a:gd name="connsiteY36" fmla="*/ 74354 h 399894"/>
              <a:gd name="connsiteX37" fmla="*/ 34108 w 607709"/>
              <a:gd name="connsiteY37" fmla="*/ 74354 h 399894"/>
              <a:gd name="connsiteX38" fmla="*/ 34108 w 607709"/>
              <a:gd name="connsiteY38" fmla="*/ 365734 h 399894"/>
              <a:gd name="connsiteX39" fmla="*/ 286800 w 607709"/>
              <a:gd name="connsiteY39" fmla="*/ 365734 h 399894"/>
              <a:gd name="connsiteX40" fmla="*/ 286800 w 607709"/>
              <a:gd name="connsiteY40" fmla="*/ 342825 h 399894"/>
              <a:gd name="connsiteX41" fmla="*/ 185498 w 607709"/>
              <a:gd name="connsiteY41" fmla="*/ 326256 h 399894"/>
              <a:gd name="connsiteX42" fmla="*/ 73031 w 607709"/>
              <a:gd name="connsiteY42" fmla="*/ 346711 h 399894"/>
              <a:gd name="connsiteX43" fmla="*/ 67193 w 607709"/>
              <a:gd name="connsiteY43" fmla="*/ 347734 h 399894"/>
              <a:gd name="connsiteX44" fmla="*/ 57360 w 607709"/>
              <a:gd name="connsiteY44" fmla="*/ 344666 h 399894"/>
              <a:gd name="connsiteX45" fmla="*/ 50087 w 607709"/>
              <a:gd name="connsiteY45" fmla="*/ 330654 h 399894"/>
              <a:gd name="connsiteX46" fmla="*/ 50087 w 607709"/>
              <a:gd name="connsiteY46" fmla="*/ 74354 h 399894"/>
              <a:gd name="connsiteX47" fmla="*/ 422211 w 607709"/>
              <a:gd name="connsiteY47" fmla="*/ 34057 h 399894"/>
              <a:gd name="connsiteX48" fmla="*/ 320909 w 607709"/>
              <a:gd name="connsiteY48" fmla="*/ 50626 h 399894"/>
              <a:gd name="connsiteX49" fmla="*/ 320909 w 607709"/>
              <a:gd name="connsiteY49" fmla="*/ 307029 h 399894"/>
              <a:gd name="connsiteX50" fmla="*/ 422211 w 607709"/>
              <a:gd name="connsiteY50" fmla="*/ 292096 h 399894"/>
              <a:gd name="connsiteX51" fmla="*/ 523513 w 607709"/>
              <a:gd name="connsiteY51" fmla="*/ 307029 h 399894"/>
              <a:gd name="connsiteX52" fmla="*/ 523513 w 607709"/>
              <a:gd name="connsiteY52" fmla="*/ 50626 h 399894"/>
              <a:gd name="connsiteX53" fmla="*/ 422211 w 607709"/>
              <a:gd name="connsiteY53" fmla="*/ 34057 h 399894"/>
              <a:gd name="connsiteX54" fmla="*/ 185498 w 607709"/>
              <a:gd name="connsiteY54" fmla="*/ 34057 h 399894"/>
              <a:gd name="connsiteX55" fmla="*/ 84299 w 607709"/>
              <a:gd name="connsiteY55" fmla="*/ 50626 h 399894"/>
              <a:gd name="connsiteX56" fmla="*/ 84299 w 607709"/>
              <a:gd name="connsiteY56" fmla="*/ 307029 h 399894"/>
              <a:gd name="connsiteX57" fmla="*/ 185498 w 607709"/>
              <a:gd name="connsiteY57" fmla="*/ 292096 h 399894"/>
              <a:gd name="connsiteX58" fmla="*/ 286800 w 607709"/>
              <a:gd name="connsiteY58" fmla="*/ 307029 h 399894"/>
              <a:gd name="connsiteX59" fmla="*/ 286800 w 607709"/>
              <a:gd name="connsiteY59" fmla="*/ 50626 h 399894"/>
              <a:gd name="connsiteX60" fmla="*/ 185498 w 607709"/>
              <a:gd name="connsiteY60" fmla="*/ 34057 h 399894"/>
              <a:gd name="connsiteX61" fmla="*/ 185498 w 607709"/>
              <a:gd name="connsiteY61" fmla="*/ 0 h 399894"/>
              <a:gd name="connsiteX62" fmla="*/ 303905 w 607709"/>
              <a:gd name="connsiteY62" fmla="*/ 20455 h 399894"/>
              <a:gd name="connsiteX63" fmla="*/ 422211 w 607709"/>
              <a:gd name="connsiteY63" fmla="*/ 0 h 399894"/>
              <a:gd name="connsiteX64" fmla="*/ 546457 w 607709"/>
              <a:gd name="connsiteY64" fmla="*/ 22500 h 399894"/>
              <a:gd name="connsiteX65" fmla="*/ 557622 w 607709"/>
              <a:gd name="connsiteY65" fmla="*/ 38455 h 399894"/>
              <a:gd name="connsiteX66" fmla="*/ 557622 w 607709"/>
              <a:gd name="connsiteY66" fmla="*/ 40296 h 399894"/>
              <a:gd name="connsiteX67" fmla="*/ 590706 w 607709"/>
              <a:gd name="connsiteY67" fmla="*/ 40296 h 399894"/>
              <a:gd name="connsiteX68" fmla="*/ 607709 w 607709"/>
              <a:gd name="connsiteY68" fmla="*/ 57376 h 399894"/>
              <a:gd name="connsiteX69" fmla="*/ 607709 w 607709"/>
              <a:gd name="connsiteY69" fmla="*/ 382814 h 399894"/>
              <a:gd name="connsiteX70" fmla="*/ 590706 w 607709"/>
              <a:gd name="connsiteY70" fmla="*/ 399894 h 399894"/>
              <a:gd name="connsiteX71" fmla="*/ 17105 w 607709"/>
              <a:gd name="connsiteY71" fmla="*/ 399894 h 399894"/>
              <a:gd name="connsiteX72" fmla="*/ 0 w 607709"/>
              <a:gd name="connsiteY72" fmla="*/ 382814 h 399894"/>
              <a:gd name="connsiteX73" fmla="*/ 0 w 607709"/>
              <a:gd name="connsiteY73" fmla="*/ 57376 h 399894"/>
              <a:gd name="connsiteX74" fmla="*/ 17105 w 607709"/>
              <a:gd name="connsiteY74" fmla="*/ 40296 h 399894"/>
              <a:gd name="connsiteX75" fmla="*/ 50087 w 607709"/>
              <a:gd name="connsiteY75" fmla="*/ 40296 h 399894"/>
              <a:gd name="connsiteX76" fmla="*/ 50087 w 607709"/>
              <a:gd name="connsiteY76" fmla="*/ 38455 h 399894"/>
              <a:gd name="connsiteX77" fmla="*/ 61354 w 607709"/>
              <a:gd name="connsiteY77" fmla="*/ 22500 h 399894"/>
              <a:gd name="connsiteX78" fmla="*/ 185498 w 607709"/>
              <a:gd name="connsiteY78" fmla="*/ 0 h 399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07709" h="399894">
                <a:moveTo>
                  <a:pt x="382638" y="192361"/>
                </a:moveTo>
                <a:lnTo>
                  <a:pt x="471871" y="192361"/>
                </a:lnTo>
                <a:cubicBezTo>
                  <a:pt x="481296" y="192361"/>
                  <a:pt x="488877" y="200030"/>
                  <a:pt x="488877" y="209438"/>
                </a:cubicBezTo>
                <a:cubicBezTo>
                  <a:pt x="488877" y="218846"/>
                  <a:pt x="481296" y="226515"/>
                  <a:pt x="471871" y="226515"/>
                </a:cubicBezTo>
                <a:lnTo>
                  <a:pt x="382638" y="226515"/>
                </a:lnTo>
                <a:cubicBezTo>
                  <a:pt x="373213" y="226515"/>
                  <a:pt x="365529" y="218846"/>
                  <a:pt x="365529" y="209438"/>
                </a:cubicBezTo>
                <a:cubicBezTo>
                  <a:pt x="365529" y="200030"/>
                  <a:pt x="373213" y="192361"/>
                  <a:pt x="382638" y="192361"/>
                </a:cubicBezTo>
                <a:close/>
                <a:moveTo>
                  <a:pt x="135931" y="192361"/>
                </a:moveTo>
                <a:lnTo>
                  <a:pt x="225113" y="192361"/>
                </a:lnTo>
                <a:cubicBezTo>
                  <a:pt x="234533" y="192361"/>
                  <a:pt x="242110" y="200030"/>
                  <a:pt x="242110" y="209438"/>
                </a:cubicBezTo>
                <a:cubicBezTo>
                  <a:pt x="242110" y="218846"/>
                  <a:pt x="234533" y="226515"/>
                  <a:pt x="225113" y="226515"/>
                </a:cubicBezTo>
                <a:lnTo>
                  <a:pt x="135931" y="226515"/>
                </a:lnTo>
                <a:cubicBezTo>
                  <a:pt x="126511" y="226515"/>
                  <a:pt x="118832" y="218846"/>
                  <a:pt x="118832" y="209438"/>
                </a:cubicBezTo>
                <a:cubicBezTo>
                  <a:pt x="118832" y="200030"/>
                  <a:pt x="126511" y="192361"/>
                  <a:pt x="135931" y="192361"/>
                </a:cubicBezTo>
                <a:close/>
                <a:moveTo>
                  <a:pt x="382638" y="96957"/>
                </a:moveTo>
                <a:lnTo>
                  <a:pt x="471871" y="96957"/>
                </a:lnTo>
                <a:cubicBezTo>
                  <a:pt x="481296" y="96957"/>
                  <a:pt x="488877" y="104618"/>
                  <a:pt x="488877" y="114015"/>
                </a:cubicBezTo>
                <a:cubicBezTo>
                  <a:pt x="488877" y="123412"/>
                  <a:pt x="481296" y="130970"/>
                  <a:pt x="471871" y="130970"/>
                </a:cubicBezTo>
                <a:lnTo>
                  <a:pt x="382638" y="130970"/>
                </a:lnTo>
                <a:cubicBezTo>
                  <a:pt x="373213" y="130970"/>
                  <a:pt x="365529" y="123412"/>
                  <a:pt x="365529" y="114015"/>
                </a:cubicBezTo>
                <a:cubicBezTo>
                  <a:pt x="365529" y="104618"/>
                  <a:pt x="373213" y="96957"/>
                  <a:pt x="382638" y="96957"/>
                </a:cubicBezTo>
                <a:close/>
                <a:moveTo>
                  <a:pt x="135931" y="96957"/>
                </a:moveTo>
                <a:lnTo>
                  <a:pt x="225113" y="96957"/>
                </a:lnTo>
                <a:cubicBezTo>
                  <a:pt x="234533" y="96957"/>
                  <a:pt x="242110" y="104618"/>
                  <a:pt x="242110" y="114015"/>
                </a:cubicBezTo>
                <a:cubicBezTo>
                  <a:pt x="242110" y="123412"/>
                  <a:pt x="234533" y="130970"/>
                  <a:pt x="225113" y="130970"/>
                </a:cubicBezTo>
                <a:lnTo>
                  <a:pt x="135931" y="130970"/>
                </a:lnTo>
                <a:cubicBezTo>
                  <a:pt x="126511" y="130970"/>
                  <a:pt x="118832" y="123412"/>
                  <a:pt x="118832" y="114015"/>
                </a:cubicBezTo>
                <a:cubicBezTo>
                  <a:pt x="118832" y="104618"/>
                  <a:pt x="126511" y="96957"/>
                  <a:pt x="135931" y="96957"/>
                </a:cubicBezTo>
                <a:close/>
                <a:moveTo>
                  <a:pt x="557622" y="74354"/>
                </a:moveTo>
                <a:lnTo>
                  <a:pt x="557622" y="330654"/>
                </a:lnTo>
                <a:cubicBezTo>
                  <a:pt x="557622" y="336177"/>
                  <a:pt x="554958" y="341393"/>
                  <a:pt x="550349" y="344666"/>
                </a:cubicBezTo>
                <a:cubicBezTo>
                  <a:pt x="545740" y="347836"/>
                  <a:pt x="539901" y="348552"/>
                  <a:pt x="534678" y="346711"/>
                </a:cubicBezTo>
                <a:cubicBezTo>
                  <a:pt x="497496" y="333109"/>
                  <a:pt x="459700" y="326256"/>
                  <a:pt x="422211" y="326256"/>
                </a:cubicBezTo>
                <a:cubicBezTo>
                  <a:pt x="388512" y="326256"/>
                  <a:pt x="354505" y="331779"/>
                  <a:pt x="320909" y="342825"/>
                </a:cubicBezTo>
                <a:lnTo>
                  <a:pt x="320909" y="365734"/>
                </a:lnTo>
                <a:lnTo>
                  <a:pt x="573600" y="365734"/>
                </a:lnTo>
                <a:lnTo>
                  <a:pt x="573600" y="74354"/>
                </a:lnTo>
                <a:close/>
                <a:moveTo>
                  <a:pt x="34108" y="74354"/>
                </a:moveTo>
                <a:lnTo>
                  <a:pt x="34108" y="365734"/>
                </a:lnTo>
                <a:lnTo>
                  <a:pt x="286800" y="365734"/>
                </a:lnTo>
                <a:lnTo>
                  <a:pt x="286800" y="342825"/>
                </a:lnTo>
                <a:cubicBezTo>
                  <a:pt x="253203" y="331779"/>
                  <a:pt x="219197" y="326256"/>
                  <a:pt x="185498" y="326256"/>
                </a:cubicBezTo>
                <a:cubicBezTo>
                  <a:pt x="148009" y="326256"/>
                  <a:pt x="110213" y="333109"/>
                  <a:pt x="73031" y="346711"/>
                </a:cubicBezTo>
                <a:cubicBezTo>
                  <a:pt x="71188" y="347325"/>
                  <a:pt x="69139" y="347734"/>
                  <a:pt x="67193" y="347734"/>
                </a:cubicBezTo>
                <a:cubicBezTo>
                  <a:pt x="63710" y="347734"/>
                  <a:pt x="60330" y="346609"/>
                  <a:pt x="57360" y="344666"/>
                </a:cubicBezTo>
                <a:cubicBezTo>
                  <a:pt x="52853" y="341393"/>
                  <a:pt x="50087" y="336177"/>
                  <a:pt x="50087" y="330654"/>
                </a:cubicBezTo>
                <a:lnTo>
                  <a:pt x="50087" y="74354"/>
                </a:lnTo>
                <a:close/>
                <a:moveTo>
                  <a:pt x="422211" y="34057"/>
                </a:moveTo>
                <a:cubicBezTo>
                  <a:pt x="388512" y="34057"/>
                  <a:pt x="354505" y="39580"/>
                  <a:pt x="320909" y="50626"/>
                </a:cubicBezTo>
                <a:lnTo>
                  <a:pt x="320909" y="307029"/>
                </a:lnTo>
                <a:cubicBezTo>
                  <a:pt x="354505" y="297108"/>
                  <a:pt x="388410" y="292096"/>
                  <a:pt x="422211" y="292096"/>
                </a:cubicBezTo>
                <a:cubicBezTo>
                  <a:pt x="456012" y="292096"/>
                  <a:pt x="489916" y="297108"/>
                  <a:pt x="523513" y="307029"/>
                </a:cubicBezTo>
                <a:lnTo>
                  <a:pt x="523513" y="50626"/>
                </a:lnTo>
                <a:cubicBezTo>
                  <a:pt x="489916" y="39580"/>
                  <a:pt x="455910" y="34057"/>
                  <a:pt x="422211" y="34057"/>
                </a:cubicBezTo>
                <a:close/>
                <a:moveTo>
                  <a:pt x="185498" y="34057"/>
                </a:moveTo>
                <a:cubicBezTo>
                  <a:pt x="151799" y="34057"/>
                  <a:pt x="117793" y="39580"/>
                  <a:pt x="84299" y="50626"/>
                </a:cubicBezTo>
                <a:lnTo>
                  <a:pt x="84299" y="307029"/>
                </a:lnTo>
                <a:cubicBezTo>
                  <a:pt x="117793" y="297108"/>
                  <a:pt x="151799" y="292096"/>
                  <a:pt x="185498" y="292096"/>
                </a:cubicBezTo>
                <a:cubicBezTo>
                  <a:pt x="219299" y="292096"/>
                  <a:pt x="253203" y="297108"/>
                  <a:pt x="286800" y="307029"/>
                </a:cubicBezTo>
                <a:lnTo>
                  <a:pt x="286800" y="50626"/>
                </a:lnTo>
                <a:cubicBezTo>
                  <a:pt x="253203" y="39580"/>
                  <a:pt x="219197" y="34057"/>
                  <a:pt x="185498" y="34057"/>
                </a:cubicBezTo>
                <a:close/>
                <a:moveTo>
                  <a:pt x="185498" y="0"/>
                </a:moveTo>
                <a:cubicBezTo>
                  <a:pt x="225035" y="0"/>
                  <a:pt x="264778" y="6852"/>
                  <a:pt x="303905" y="20455"/>
                </a:cubicBezTo>
                <a:cubicBezTo>
                  <a:pt x="342931" y="6852"/>
                  <a:pt x="382674" y="0"/>
                  <a:pt x="422211" y="0"/>
                </a:cubicBezTo>
                <a:cubicBezTo>
                  <a:pt x="463695" y="0"/>
                  <a:pt x="505485" y="7568"/>
                  <a:pt x="546457" y="22500"/>
                </a:cubicBezTo>
                <a:cubicBezTo>
                  <a:pt x="553115" y="24955"/>
                  <a:pt x="557622" y="31296"/>
                  <a:pt x="557622" y="38455"/>
                </a:cubicBezTo>
                <a:lnTo>
                  <a:pt x="557622" y="40296"/>
                </a:lnTo>
                <a:lnTo>
                  <a:pt x="590706" y="40296"/>
                </a:lnTo>
                <a:cubicBezTo>
                  <a:pt x="600130" y="40296"/>
                  <a:pt x="607709" y="47967"/>
                  <a:pt x="607709" y="57376"/>
                </a:cubicBezTo>
                <a:lnTo>
                  <a:pt x="607709" y="382814"/>
                </a:lnTo>
                <a:cubicBezTo>
                  <a:pt x="607709" y="392223"/>
                  <a:pt x="600130" y="399894"/>
                  <a:pt x="590706" y="399894"/>
                </a:cubicBezTo>
                <a:lnTo>
                  <a:pt x="17105" y="399894"/>
                </a:lnTo>
                <a:cubicBezTo>
                  <a:pt x="7682" y="399894"/>
                  <a:pt x="0" y="392223"/>
                  <a:pt x="0" y="382814"/>
                </a:cubicBezTo>
                <a:lnTo>
                  <a:pt x="0" y="57376"/>
                </a:lnTo>
                <a:cubicBezTo>
                  <a:pt x="0" y="47967"/>
                  <a:pt x="7682" y="40296"/>
                  <a:pt x="17105" y="40296"/>
                </a:cubicBezTo>
                <a:lnTo>
                  <a:pt x="50087" y="40296"/>
                </a:lnTo>
                <a:lnTo>
                  <a:pt x="50087" y="38455"/>
                </a:lnTo>
                <a:cubicBezTo>
                  <a:pt x="50087" y="31296"/>
                  <a:pt x="54594" y="24955"/>
                  <a:pt x="61354" y="22500"/>
                </a:cubicBezTo>
                <a:cubicBezTo>
                  <a:pt x="102224" y="7568"/>
                  <a:pt x="144014" y="0"/>
                  <a:pt x="185498" y="0"/>
                </a:cubicBezTo>
                <a:close/>
              </a:path>
            </a:pathLst>
          </a:custGeom>
          <a:solidFill>
            <a:srgbClr val="D9793F"/>
          </a:solidFill>
          <a:ln>
            <a:noFill/>
          </a:ln>
        </p:spPr>
        <p:txBody>
          <a:bodyPr/>
          <a:lstStyle/>
          <a:p>
            <a:endParaRPr lang="zh-CN" altLang="en-US"/>
          </a:p>
        </p:txBody>
      </p:sp>
      <p:sp>
        <p:nvSpPr>
          <p:cNvPr id="3" name="文本框 2"/>
          <p:cNvSpPr txBox="1"/>
          <p:nvPr/>
        </p:nvSpPr>
        <p:spPr>
          <a:xfrm>
            <a:off x="2656205" y="902335"/>
            <a:ext cx="431800" cy="460375"/>
          </a:xfrm>
          <a:prstGeom prst="rect">
            <a:avLst/>
          </a:prstGeom>
          <a:noFill/>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sym typeface="+mn-ea"/>
              </a:rPr>
              <a:t>★</a:t>
            </a: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9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1549"/>
                            </p:stCondLst>
                            <p:childTnLst>
                              <p:par>
                                <p:cTn id="13" presetID="16" presetClass="entr" presetSubtype="42"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outHorizontal)">
                                      <p:cBhvr>
                                        <p:cTn id="15" dur="500"/>
                                        <p:tgtEl>
                                          <p:spTgt spid="10"/>
                                        </p:tgtEl>
                                      </p:cBhvr>
                                    </p:animEffect>
                                  </p:childTnLst>
                                </p:cTn>
                              </p:par>
                            </p:childTnLst>
                          </p:cTn>
                        </p:par>
                        <p:par>
                          <p:cTn id="16" fill="hold">
                            <p:stCondLst>
                              <p:cond delay="12049"/>
                            </p:stCondLst>
                            <p:childTnLst>
                              <p:par>
                                <p:cTn id="17" presetID="10" presetClass="entr" presetSubtype="0" fill="hold" grpId="0" nodeType="afterEffect">
                                  <p:stCondLst>
                                    <p:cond delay="0"/>
                                  </p:stCondLst>
                                  <p:iterate type="wd">
                                    <p:tmPct val="10000"/>
                                  </p:iterate>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sz="3200" dirty="0">
                <a:latin typeface="华文中宋" panose="02010600040101010101" pitchFamily="2" charset="-122"/>
                <a:ea typeface="华文中宋" panose="02010600040101010101" pitchFamily="2" charset="-122"/>
              </a:rPr>
              <a:t>第四节</a:t>
            </a:r>
          </a:p>
        </p:txBody>
      </p:sp>
      <p:sp>
        <p:nvSpPr>
          <p:cNvPr id="6" name="文本占位符 5"/>
          <p:cNvSpPr>
            <a:spLocks noGrp="1"/>
          </p:cNvSpPr>
          <p:nvPr>
            <p:ph type="body" idx="1"/>
          </p:nvPr>
        </p:nvSpPr>
        <p:spPr/>
        <p:txBody>
          <a:bodyPr>
            <a:noAutofit/>
          </a:bodyPr>
          <a:lstStyle/>
          <a:p>
            <a:pPr lvl="0" algn="just" eaLnBrk="0" fontAlgn="base" hangingPunct="0">
              <a:spcBef>
                <a:spcPct val="0"/>
              </a:spcBef>
              <a:spcAft>
                <a:spcPct val="0"/>
              </a:spcAft>
              <a:defRPr/>
            </a:pPr>
            <a:r>
              <a:rPr lang="zh-CN" altLang="en-US" sz="3200" b="1" dirty="0">
                <a:latin typeface="微软雅黑" panose="020B0503020204020204" pitchFamily="34" charset="-122"/>
                <a:ea typeface="微软雅黑" panose="020B0503020204020204" pitchFamily="34" charset="-122"/>
              </a:rPr>
              <a:t>社会行为的归因</a:t>
            </a:r>
          </a:p>
        </p:txBody>
      </p:sp>
      <p:sp>
        <p:nvSpPr>
          <p:cNvPr id="9" name="文本框 8"/>
          <p:cNvSpPr txBox="1"/>
          <p:nvPr/>
        </p:nvSpPr>
        <p:spPr>
          <a:xfrm>
            <a:off x="804403" y="1955801"/>
            <a:ext cx="2206137" cy="1918154"/>
          </a:xfrm>
          <a:prstGeom prst="rect">
            <a:avLst/>
          </a:prstGeom>
          <a:noFill/>
          <a:ln w="117475">
            <a:noFill/>
          </a:ln>
        </p:spPr>
        <p:txBody>
          <a:bodyPr wrap="none" rtlCol="0">
            <a:prstTxWarp prst="textPlai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100" normalizeH="0" baseline="0" noProof="0" dirty="0">
                <a:ln>
                  <a:noFill/>
                </a:ln>
                <a:solidFill>
                  <a:prstClr val="white"/>
                </a:solidFill>
                <a:effectLst/>
                <a:uLnTx/>
                <a:uFillTx/>
                <a:latin typeface="Impact" panose="020B0806030902050204" pitchFamily="34" charset="0"/>
                <a:ea typeface="等线" panose="02010600030101010101" pitchFamily="2" charset="-122"/>
                <a:cs typeface="Arial" panose="020B0604020202090204" pitchFamily="34" charset="0"/>
              </a:rPr>
              <a:t>/04</a:t>
            </a:r>
            <a:endParaRPr kumimoji="0" lang="zh-CN" altLang="en-US" sz="1800" b="0" i="0" u="none" strike="noStrike" kern="1200" cap="none" spc="100" normalizeH="0" baseline="0" noProof="0" dirty="0">
              <a:ln>
                <a:noFill/>
              </a:ln>
              <a:solidFill>
                <a:prstClr val="white"/>
              </a:solidFill>
              <a:effectLst/>
              <a:uLnTx/>
              <a:uFillTx/>
              <a:latin typeface="Impact" panose="020B0806030902050204" pitchFamily="34" charset="0"/>
              <a:ea typeface="等线" panose="02010600030101010101" pitchFamily="2" charset="-122"/>
              <a:cs typeface="Arial" panose="020B0604020202090204" pitchFamily="34" charset="0"/>
            </a:endParaRPr>
          </a:p>
        </p:txBody>
      </p:sp>
      <p:sp>
        <p:nvSpPr>
          <p:cNvPr id="10" name="矩形 9"/>
          <p:cNvSpPr/>
          <p:nvPr/>
        </p:nvSpPr>
        <p:spPr>
          <a:xfrm>
            <a:off x="6094883" y="723900"/>
            <a:ext cx="2217420" cy="1568450"/>
          </a:xfrm>
          <a:prstGeom prst="rect">
            <a:avLst/>
          </a:prstGeom>
        </p:spPr>
        <p:txBody>
          <a:bodyPr wrap="non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sym typeface="+mn-ea"/>
              </a:rPr>
              <a:t>第五章  </a:t>
            </a:r>
            <a:endParaRPr kumimoji="0" lang="en-US" altLang="zh-CN" sz="4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sym typeface="+mn-ea"/>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sym typeface="+mn-ea"/>
              </a:rPr>
              <a:t>社会认知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10" presetClass="entr" presetSubtype="0" fill="hold" grpId="0" nodeType="afterEffect">
                                  <p:stCondLst>
                                    <p:cond delay="0"/>
                                  </p:stCondLst>
                                  <p:iterate type="wd">
                                    <p:tmPct val="10000"/>
                                  </p:iterate>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1100"/>
                            </p:stCondLst>
                            <p:childTnLst>
                              <p:par>
                                <p:cTn id="15" presetID="10" presetClass="entr" presetSubtype="0" fill="hold" grpId="0" nodeType="afterEffect">
                                  <p:stCondLst>
                                    <p:cond delay="0"/>
                                  </p:stCondLst>
                                  <p:iterate type="wd">
                                    <p:tmPct val="10000"/>
                                  </p:iterate>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par>
                          <p:cTn id="18" fill="hold">
                            <p:stCondLst>
                              <p:cond delay="1900"/>
                            </p:stCondLst>
                            <p:childTnLst>
                              <p:par>
                                <p:cTn id="19" presetID="10" presetClass="entr" presetSubtype="0" fill="hold" grpId="0" nodeType="afterEffect">
                                  <p:stCondLst>
                                    <p:cond delay="0"/>
                                  </p:stCondLst>
                                  <p:iterate type="wd">
                                    <p:tmPct val="10000"/>
                                  </p:iterate>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5" name="直接连接符 4"/>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7"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rPr>
              <a:t>第五章</a:t>
            </a:r>
          </a:p>
        </p:txBody>
      </p:sp>
      <p:grpSp>
        <p:nvGrpSpPr>
          <p:cNvPr id="16" name="组合 15"/>
          <p:cNvGrpSpPr/>
          <p:nvPr/>
        </p:nvGrpSpPr>
        <p:grpSpPr>
          <a:xfrm>
            <a:off x="204811" y="126601"/>
            <a:ext cx="1966889" cy="305197"/>
            <a:chOff x="306410" y="1828002"/>
            <a:chExt cx="5429253" cy="900955"/>
          </a:xfrm>
        </p:grpSpPr>
        <p:grpSp>
          <p:nvGrpSpPr>
            <p:cNvPr id="14" name="组合 13"/>
            <p:cNvGrpSpPr/>
            <p:nvPr/>
          </p:nvGrpSpPr>
          <p:grpSpPr>
            <a:xfrm>
              <a:off x="1438485" y="1828003"/>
              <a:ext cx="4297178" cy="900954"/>
              <a:chOff x="511385" y="2831303"/>
              <a:chExt cx="4297178" cy="900954"/>
            </a:xfrm>
          </p:grpSpPr>
          <p:grpSp>
            <p:nvGrpSpPr>
              <p:cNvPr id="8" name="组合 7"/>
              <p:cNvGrpSpPr/>
              <p:nvPr/>
            </p:nvGrpSpPr>
            <p:grpSpPr>
              <a:xfrm>
                <a:off x="1643460" y="2831304"/>
                <a:ext cx="3165103" cy="900953"/>
                <a:chOff x="1643460" y="3128803"/>
                <a:chExt cx="3165103" cy="900953"/>
              </a:xfrm>
              <a:solidFill>
                <a:schemeClr val="accent2"/>
              </a:solidFill>
            </p:grpSpPr>
            <p:sp>
              <p:nvSpPr>
                <p:cNvPr id="9" name="椭圆 8"/>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0" name="椭圆 9"/>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1" name="椭圆 10"/>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3" name="椭圆 12"/>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5" name="椭圆 14"/>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sp>
        <p:nvSpPr>
          <p:cNvPr id="18" name="PA_文本框 3"/>
          <p:cNvSpPr txBox="1"/>
          <p:nvPr>
            <p:custDataLst>
              <p:tags r:id="rId1"/>
            </p:custDataLst>
          </p:nvPr>
        </p:nvSpPr>
        <p:spPr>
          <a:xfrm>
            <a:off x="6473190" y="1927860"/>
            <a:ext cx="5471795" cy="3415030"/>
          </a:xfrm>
          <a:prstGeom prst="rect">
            <a:avLst/>
          </a:prstGeom>
          <a:noFill/>
        </p:spPr>
        <p:txBody>
          <a:bodyPr wrap="square" rtlCol="0">
            <a:spAutoFit/>
          </a:bodyPr>
          <a:lstStyle/>
          <a:p>
            <a:pPr marL="0" marR="0" lvl="0" indent="0" algn="l" defTabSz="914400" rtl="0" eaLnBrk="1" fontAlgn="auto" latinLnBrk="0" hangingPunct="0">
              <a:lnSpc>
                <a:spcPct val="15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a:t>
            </a:r>
            <a:r>
              <a:rPr kumimoji="0" lang="zh-CN"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辩证唯物主义揭示了在社会实践基础上人的认识发生和发展的宏观过程，作为社会心理学的社会认知则是从微观视角来考察人的认识过程，可以说后者是在前者基础上的进一步推进和深化。在社会心理学百余年的发展过程中，相关学者们通过不懈的努力，在该领域贡献了许多令人瞩目研究成果，这些研究成果也理所当然地成为社会心理学知识宝库中不可分割的组成部分。</a:t>
            </a:r>
          </a:p>
        </p:txBody>
      </p:sp>
      <p:sp>
        <p:nvSpPr>
          <p:cNvPr id="19" name="矩形 18"/>
          <p:cNvSpPr/>
          <p:nvPr/>
        </p:nvSpPr>
        <p:spPr>
          <a:xfrm>
            <a:off x="4284309" y="600940"/>
            <a:ext cx="5827236" cy="829945"/>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sym typeface="+mn-ea"/>
              </a:rPr>
              <a:t>第五章  社会认知</a:t>
            </a:r>
          </a:p>
        </p:txBody>
      </p:sp>
      <p:pic>
        <p:nvPicPr>
          <p:cNvPr id="2" name="图片 1" descr="镜中我"/>
          <p:cNvPicPr>
            <a:picLocks noChangeAspect="1"/>
          </p:cNvPicPr>
          <p:nvPr/>
        </p:nvPicPr>
        <p:blipFill>
          <a:blip r:embed="rId3" cstate="print"/>
          <a:stretch>
            <a:fillRect/>
          </a:stretch>
        </p:blipFill>
        <p:spPr>
          <a:xfrm>
            <a:off x="1435100" y="1927860"/>
            <a:ext cx="4110355" cy="36347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p:cNvSpPr txBox="1"/>
          <p:nvPr>
            <p:custDataLst>
              <p:tags r:id="rId1"/>
            </p:custDataLst>
          </p:nvPr>
        </p:nvSpPr>
        <p:spPr>
          <a:xfrm>
            <a:off x="1024890" y="1791970"/>
            <a:ext cx="5511165" cy="332295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2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宋体" panose="02010600030101010101" pitchFamily="2" charset="-122"/>
                <a:sym typeface="+mn-ea"/>
              </a:rPr>
              <a:t>（一）</a:t>
            </a:r>
            <a:r>
              <a:rPr kumimoji="0" lang="zh-CN" altLang="en-US" sz="2200" b="0" i="0" u="none" strike="noStrike" kern="1200" cap="none" spc="0" normalizeH="0" baseline="0" noProof="0" dirty="0">
                <a:ln>
                  <a:noFill/>
                </a:ln>
                <a:solidFill>
                  <a:srgbClr val="D9793F"/>
                </a:solidFill>
                <a:effectLst/>
                <a:uLnTx/>
                <a:uFillTx/>
                <a:latin typeface="华文中宋" panose="02010600040101010101" pitchFamily="2" charset="-122"/>
                <a:ea typeface="华文中宋" panose="02010600040101010101" pitchFamily="2" charset="-122"/>
                <a:cs typeface="+mn-cs"/>
                <a:sym typeface="+mn-ea"/>
              </a:rPr>
              <a:t>★</a:t>
            </a:r>
            <a:r>
              <a:rPr kumimoji="0" lang="zh-CN" altLang="en-US" sz="22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宋体" panose="02010600030101010101" pitchFamily="2" charset="-122"/>
                <a:sym typeface="+mn-ea"/>
              </a:rPr>
              <a:t>素朴心理学</a:t>
            </a:r>
            <a:endPar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charset="0"/>
              <a:buChar char=""/>
              <a:tabLst/>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两种需要：</a:t>
            </a: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对周围的环境做出一致性解释的需要和控制环境的需要。</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charset="0"/>
              <a:buChar char=""/>
              <a:tabLst/>
              <a:defRPr/>
            </a:pP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导致行为发生的两种因素</a:t>
            </a: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：行为者的内在因素和</a:t>
            </a: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来自外界的因素</a:t>
            </a: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charset="0"/>
              <a:buChar char=""/>
              <a:tabLst/>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归因时的两个原则：共变原则和排除原则。</a:t>
            </a:r>
            <a:endPar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charset="0"/>
              <a:buChar char=""/>
              <a:tabLst/>
              <a:defRPr/>
            </a:pPr>
            <a:endParaRPr kumimoji="0" lang="en-US" altLang="zh-CN" sz="1800" b="0" i="0" u="none" strike="noStrike" kern="1200" cap="none" spc="0" normalizeH="0" baseline="0" noProof="0" dirty="0">
              <a:ln>
                <a:noFill/>
              </a:ln>
              <a:solidFill>
                <a:srgbClr val="A5A5A5">
                  <a:lumMod val="75000"/>
                </a:srgbClr>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733099" y="768022"/>
            <a:ext cx="926894" cy="540585"/>
            <a:chOff x="620553" y="1178992"/>
            <a:chExt cx="1806046" cy="1053325"/>
          </a:xfrm>
        </p:grpSpPr>
        <p:sp>
          <p:nvSpPr>
            <p:cNvPr id="6" name="菱形 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8" name="矩形 7"/>
          <p:cNvSpPr/>
          <p:nvPr/>
        </p:nvSpPr>
        <p:spPr>
          <a:xfrm>
            <a:off x="1884751" y="807481"/>
            <a:ext cx="2015490" cy="4603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一、归因理论</a:t>
            </a:r>
          </a:p>
        </p:txBody>
      </p:sp>
      <p:grpSp>
        <p:nvGrpSpPr>
          <p:cNvPr id="9" name="组合 8"/>
          <p:cNvGrpSpPr/>
          <p:nvPr/>
        </p:nvGrpSpPr>
        <p:grpSpPr>
          <a:xfrm>
            <a:off x="204811" y="126601"/>
            <a:ext cx="13446782" cy="6585572"/>
            <a:chOff x="204811" y="126601"/>
            <a:chExt cx="13446782" cy="6585572"/>
          </a:xfrm>
        </p:grpSpPr>
        <p:cxnSp>
          <p:nvCxnSpPr>
            <p:cNvPr id="10" name="直接连接符 9"/>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1" name="直接连接符 10"/>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3"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rPr>
                <a:t>第五章</a:t>
              </a:r>
            </a:p>
          </p:txBody>
        </p:sp>
        <p:grpSp>
          <p:nvGrpSpPr>
            <p:cNvPr id="14" name="组合 13"/>
            <p:cNvGrpSpPr/>
            <p:nvPr/>
          </p:nvGrpSpPr>
          <p:grpSpPr>
            <a:xfrm>
              <a:off x="204811" y="126601"/>
              <a:ext cx="1966889" cy="305197"/>
              <a:chOff x="306410" y="1828002"/>
              <a:chExt cx="5429253" cy="900955"/>
            </a:xfrm>
          </p:grpSpPr>
          <p:grpSp>
            <p:nvGrpSpPr>
              <p:cNvPr id="15" name="组合 14"/>
              <p:cNvGrpSpPr/>
              <p:nvPr/>
            </p:nvGrpSpPr>
            <p:grpSpPr>
              <a:xfrm>
                <a:off x="1438485" y="1828003"/>
                <a:ext cx="4297178" cy="900954"/>
                <a:chOff x="511385" y="2831303"/>
                <a:chExt cx="4297178" cy="900954"/>
              </a:xfrm>
            </p:grpSpPr>
            <p:grpSp>
              <p:nvGrpSpPr>
                <p:cNvPr id="17" name="组合 16"/>
                <p:cNvGrpSpPr/>
                <p:nvPr/>
              </p:nvGrpSpPr>
              <p:grpSpPr>
                <a:xfrm>
                  <a:off x="1643460" y="2831304"/>
                  <a:ext cx="3165103" cy="900953"/>
                  <a:chOff x="1643460" y="3128803"/>
                  <a:chExt cx="3165103" cy="900953"/>
                </a:xfrm>
                <a:solidFill>
                  <a:schemeClr val="accent2"/>
                </a:solidFill>
              </p:grpSpPr>
              <p:sp>
                <p:nvSpPr>
                  <p:cNvPr id="19" name="椭圆 18"/>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20" name="椭圆 19"/>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21" name="椭圆 20"/>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8" name="椭圆 17"/>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6" name="椭圆 15"/>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pic>
        <p:nvPicPr>
          <p:cNvPr id="3" name="图片 2" descr="海德"/>
          <p:cNvPicPr>
            <a:picLocks noChangeAspect="1"/>
          </p:cNvPicPr>
          <p:nvPr/>
        </p:nvPicPr>
        <p:blipFill>
          <a:blip r:embed="rId3" cstate="print"/>
          <a:stretch>
            <a:fillRect/>
          </a:stretch>
        </p:blipFill>
        <p:spPr>
          <a:xfrm>
            <a:off x="7209155" y="1268095"/>
            <a:ext cx="4180840" cy="4180840"/>
          </a:xfrm>
          <a:prstGeom prst="rect">
            <a:avLst/>
          </a:prstGeom>
        </p:spPr>
      </p:pic>
      <p:sp>
        <p:nvSpPr>
          <p:cNvPr id="12" name="文本框 11"/>
          <p:cNvSpPr txBox="1"/>
          <p:nvPr/>
        </p:nvSpPr>
        <p:spPr>
          <a:xfrm>
            <a:off x="7294245" y="5678170"/>
            <a:ext cx="4180205"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海德（Fritz Heider，1896－1988），美国社会心理学家，归因理论创始人。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75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p:cNvSpPr txBox="1"/>
          <p:nvPr>
            <p:custDataLst>
              <p:tags r:id="rId1"/>
            </p:custDataLst>
          </p:nvPr>
        </p:nvSpPr>
        <p:spPr>
          <a:xfrm>
            <a:off x="1024890" y="1649730"/>
            <a:ext cx="8910320" cy="193802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2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宋体" panose="02010600030101010101" pitchFamily="2" charset="-122"/>
                <a:sym typeface="+mn-ea"/>
              </a:rPr>
              <a:t>（二）</a:t>
            </a:r>
            <a:r>
              <a:rPr kumimoji="0" lang="zh-CN" altLang="en-US" sz="2200" b="0" i="0" u="none" strike="noStrike" kern="1200" cap="none" spc="0" normalizeH="0" baseline="0" noProof="0" dirty="0">
                <a:ln>
                  <a:noFill/>
                </a:ln>
                <a:solidFill>
                  <a:srgbClr val="D9793F"/>
                </a:solidFill>
                <a:effectLst/>
                <a:uLnTx/>
                <a:uFillTx/>
                <a:latin typeface="华文中宋" panose="02010600040101010101" pitchFamily="2" charset="-122"/>
                <a:ea typeface="华文中宋" panose="02010600040101010101" pitchFamily="2" charset="-122"/>
                <a:cs typeface="+mn-cs"/>
                <a:sym typeface="+mn-ea"/>
              </a:rPr>
              <a:t>★</a:t>
            </a:r>
            <a:r>
              <a:rPr kumimoji="0" lang="zh-CN" altLang="en-US" sz="22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宋体" panose="02010600030101010101" pitchFamily="2" charset="-122"/>
                <a:sym typeface="+mn-ea"/>
              </a:rPr>
              <a:t>对应推论理论</a:t>
            </a:r>
            <a:endParaRPr kumimoji="0"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对应推论是人们对行为进行归因的一种方式，是人们将一个人的行为与他特有的内在属性（动机、品质、态度、能力等）建立对应关系的过程。</a:t>
            </a:r>
            <a:endPar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733099" y="768022"/>
            <a:ext cx="926894" cy="540585"/>
            <a:chOff x="620553" y="1178992"/>
            <a:chExt cx="1806046" cy="1053325"/>
          </a:xfrm>
        </p:grpSpPr>
        <p:sp>
          <p:nvSpPr>
            <p:cNvPr id="6" name="菱形 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8" name="矩形 7"/>
          <p:cNvSpPr/>
          <p:nvPr/>
        </p:nvSpPr>
        <p:spPr>
          <a:xfrm>
            <a:off x="1884751" y="807481"/>
            <a:ext cx="2015490" cy="4603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一、归因理论</a:t>
            </a:r>
          </a:p>
        </p:txBody>
      </p:sp>
      <p:grpSp>
        <p:nvGrpSpPr>
          <p:cNvPr id="9" name="组合 8"/>
          <p:cNvGrpSpPr/>
          <p:nvPr/>
        </p:nvGrpSpPr>
        <p:grpSpPr>
          <a:xfrm>
            <a:off x="204811" y="126601"/>
            <a:ext cx="13446782" cy="6585572"/>
            <a:chOff x="204811" y="126601"/>
            <a:chExt cx="13446782" cy="6585572"/>
          </a:xfrm>
        </p:grpSpPr>
        <p:cxnSp>
          <p:nvCxnSpPr>
            <p:cNvPr id="10" name="直接连接符 9"/>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1" name="直接连接符 10"/>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3"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rPr>
                <a:t>第五章</a:t>
              </a:r>
            </a:p>
          </p:txBody>
        </p:sp>
        <p:grpSp>
          <p:nvGrpSpPr>
            <p:cNvPr id="14" name="组合 13"/>
            <p:cNvGrpSpPr/>
            <p:nvPr/>
          </p:nvGrpSpPr>
          <p:grpSpPr>
            <a:xfrm>
              <a:off x="204811" y="126601"/>
              <a:ext cx="1966889" cy="305197"/>
              <a:chOff x="306410" y="1828002"/>
              <a:chExt cx="5429253" cy="900955"/>
            </a:xfrm>
          </p:grpSpPr>
          <p:grpSp>
            <p:nvGrpSpPr>
              <p:cNvPr id="15" name="组合 14"/>
              <p:cNvGrpSpPr/>
              <p:nvPr/>
            </p:nvGrpSpPr>
            <p:grpSpPr>
              <a:xfrm>
                <a:off x="1438485" y="1828003"/>
                <a:ext cx="4297178" cy="900954"/>
                <a:chOff x="511385" y="2831303"/>
                <a:chExt cx="4297178" cy="900954"/>
              </a:xfrm>
            </p:grpSpPr>
            <p:grpSp>
              <p:nvGrpSpPr>
                <p:cNvPr id="17" name="组合 16"/>
                <p:cNvGrpSpPr/>
                <p:nvPr/>
              </p:nvGrpSpPr>
              <p:grpSpPr>
                <a:xfrm>
                  <a:off x="1643460" y="2831304"/>
                  <a:ext cx="3165103" cy="900953"/>
                  <a:chOff x="1643460" y="3128803"/>
                  <a:chExt cx="3165103" cy="900953"/>
                </a:xfrm>
                <a:solidFill>
                  <a:schemeClr val="accent2"/>
                </a:solidFill>
              </p:grpSpPr>
              <p:sp>
                <p:nvSpPr>
                  <p:cNvPr id="19" name="椭圆 18"/>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20" name="椭圆 19"/>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21" name="椭圆 20"/>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8" name="椭圆 17"/>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6" name="椭圆 15"/>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sp>
        <p:nvSpPr>
          <p:cNvPr id="2" name="任意多边形 1"/>
          <p:cNvSpPr/>
          <p:nvPr>
            <p:custDataLst>
              <p:tags r:id="rId2"/>
            </p:custDataLst>
          </p:nvPr>
        </p:nvSpPr>
        <p:spPr>
          <a:xfrm>
            <a:off x="2458320" y="3529420"/>
            <a:ext cx="1453794" cy="1781522"/>
          </a:xfrm>
          <a:custGeom>
            <a:avLst/>
            <a:gdLst>
              <a:gd name="connsiteX0" fmla="*/ 978196 w 1956392"/>
              <a:gd name="connsiteY0" fmla="*/ 0 h 2397420"/>
              <a:gd name="connsiteX1" fmla="*/ 1956392 w 1956392"/>
              <a:gd name="connsiteY1" fmla="*/ 978196 h 2397420"/>
              <a:gd name="connsiteX2" fmla="*/ 1669885 w 1956392"/>
              <a:gd name="connsiteY2" fmla="*/ 1669885 h 2397420"/>
              <a:gd name="connsiteX3" fmla="*/ 1666036 w 1956392"/>
              <a:gd name="connsiteY3" fmla="*/ 1673062 h 2397420"/>
              <a:gd name="connsiteX4" fmla="*/ 1606769 w 1956392"/>
              <a:gd name="connsiteY4" fmla="*/ 1743465 h 2397420"/>
              <a:gd name="connsiteX5" fmla="*/ 974412 w 1956392"/>
              <a:gd name="connsiteY5" fmla="*/ 2397420 h 2397420"/>
              <a:gd name="connsiteX6" fmla="*/ 274145 w 1956392"/>
              <a:gd name="connsiteY6" fmla="*/ 1655049 h 2397420"/>
              <a:gd name="connsiteX7" fmla="*/ 273482 w 1956392"/>
              <a:gd name="connsiteY7" fmla="*/ 1654099 h 2397420"/>
              <a:gd name="connsiteX8" fmla="*/ 167061 w 1956392"/>
              <a:gd name="connsiteY8" fmla="*/ 1525115 h 2397420"/>
              <a:gd name="connsiteX9" fmla="*/ 0 w 1956392"/>
              <a:gd name="connsiteY9" fmla="*/ 978196 h 2397420"/>
              <a:gd name="connsiteX10" fmla="*/ 978196 w 1956392"/>
              <a:gd name="connsiteY10" fmla="*/ 0 h 2397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6392" h="2397420">
                <a:moveTo>
                  <a:pt x="978196" y="0"/>
                </a:moveTo>
                <a:cubicBezTo>
                  <a:pt x="1518439" y="0"/>
                  <a:pt x="1956392" y="437953"/>
                  <a:pt x="1956392" y="978196"/>
                </a:cubicBezTo>
                <a:cubicBezTo>
                  <a:pt x="1956392" y="1248318"/>
                  <a:pt x="1846904" y="1492867"/>
                  <a:pt x="1669885" y="1669885"/>
                </a:cubicBezTo>
                <a:lnTo>
                  <a:pt x="1666036" y="1673062"/>
                </a:lnTo>
                <a:lnTo>
                  <a:pt x="1606769" y="1743465"/>
                </a:lnTo>
                <a:cubicBezTo>
                  <a:pt x="1445951" y="1924838"/>
                  <a:pt x="1162000" y="2199527"/>
                  <a:pt x="974412" y="2397420"/>
                </a:cubicBezTo>
                <a:cubicBezTo>
                  <a:pt x="755559" y="2165156"/>
                  <a:pt x="403133" y="1828365"/>
                  <a:pt x="274145" y="1655049"/>
                </a:cubicBezTo>
                <a:lnTo>
                  <a:pt x="273482" y="1654099"/>
                </a:lnTo>
                <a:lnTo>
                  <a:pt x="167061" y="1525115"/>
                </a:lnTo>
                <a:cubicBezTo>
                  <a:pt x="61587" y="1368994"/>
                  <a:pt x="0" y="1180787"/>
                  <a:pt x="0" y="978196"/>
                </a:cubicBezTo>
                <a:cubicBezTo>
                  <a:pt x="0" y="437953"/>
                  <a:pt x="437953" y="0"/>
                  <a:pt x="978196" y="0"/>
                </a:cubicBezTo>
                <a:close/>
              </a:path>
            </a:pathLst>
          </a:custGeom>
          <a:ln>
            <a:noFill/>
          </a:ln>
        </p:spPr>
        <p:style>
          <a:lnRef idx="2">
            <a:srgbClr val="297FB8">
              <a:shade val="50000"/>
            </a:srgbClr>
          </a:lnRef>
          <a:fillRef idx="1">
            <a:srgbClr val="297FB8"/>
          </a:fillRef>
          <a:effectRef idx="0">
            <a:srgbClr val="297FB8"/>
          </a:effectRef>
          <a:fontRef idx="minor">
            <a:sysClr val="window" lastClr="FFFFFF"/>
          </a:fontRef>
        </p:style>
        <p:txBody>
          <a:bodyPr bIns="3600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sysClr val="window" lastClr="FFFFFF"/>
                </a:solidFill>
                <a:effectLst/>
                <a:uLnTx/>
                <a:uFillTx/>
                <a:latin typeface="等线" panose="020F0502020204030204"/>
                <a:ea typeface="等线" panose="02010600030101010101" pitchFamily="2" charset="-122"/>
                <a:cs typeface="+mn-cs"/>
              </a:rPr>
              <a:t>A</a:t>
            </a:r>
            <a:endParaRPr kumimoji="0" lang="zh-CN" altLang="en-US" sz="5400" b="0" i="0" u="none" strike="noStrike" kern="1200" cap="none" spc="0" normalizeH="0" baseline="0" noProof="0" dirty="0">
              <a:ln>
                <a:noFill/>
              </a:ln>
              <a:solidFill>
                <a:sysClr val="window" lastClr="FFFFFF"/>
              </a:solidFill>
              <a:effectLst/>
              <a:uLnTx/>
              <a:uFillTx/>
              <a:latin typeface="等线" panose="020F0502020204030204"/>
              <a:ea typeface="等线" panose="02010600030101010101" pitchFamily="2" charset="-122"/>
              <a:cs typeface="+mn-cs"/>
            </a:endParaRPr>
          </a:p>
        </p:txBody>
      </p:sp>
      <p:sp>
        <p:nvSpPr>
          <p:cNvPr id="22" name="任意多边形 21"/>
          <p:cNvSpPr/>
          <p:nvPr>
            <p:custDataLst>
              <p:tags r:id="rId3"/>
            </p:custDataLst>
          </p:nvPr>
        </p:nvSpPr>
        <p:spPr>
          <a:xfrm>
            <a:off x="5609167" y="3529420"/>
            <a:ext cx="1453794" cy="1781522"/>
          </a:xfrm>
          <a:custGeom>
            <a:avLst/>
            <a:gdLst>
              <a:gd name="connsiteX0" fmla="*/ 978196 w 1956392"/>
              <a:gd name="connsiteY0" fmla="*/ 0 h 2397420"/>
              <a:gd name="connsiteX1" fmla="*/ 1956392 w 1956392"/>
              <a:gd name="connsiteY1" fmla="*/ 978196 h 2397420"/>
              <a:gd name="connsiteX2" fmla="*/ 1669885 w 1956392"/>
              <a:gd name="connsiteY2" fmla="*/ 1669885 h 2397420"/>
              <a:gd name="connsiteX3" fmla="*/ 1666036 w 1956392"/>
              <a:gd name="connsiteY3" fmla="*/ 1673062 h 2397420"/>
              <a:gd name="connsiteX4" fmla="*/ 1606769 w 1956392"/>
              <a:gd name="connsiteY4" fmla="*/ 1743465 h 2397420"/>
              <a:gd name="connsiteX5" fmla="*/ 974412 w 1956392"/>
              <a:gd name="connsiteY5" fmla="*/ 2397420 h 2397420"/>
              <a:gd name="connsiteX6" fmla="*/ 274145 w 1956392"/>
              <a:gd name="connsiteY6" fmla="*/ 1655049 h 2397420"/>
              <a:gd name="connsiteX7" fmla="*/ 273482 w 1956392"/>
              <a:gd name="connsiteY7" fmla="*/ 1654099 h 2397420"/>
              <a:gd name="connsiteX8" fmla="*/ 167061 w 1956392"/>
              <a:gd name="connsiteY8" fmla="*/ 1525115 h 2397420"/>
              <a:gd name="connsiteX9" fmla="*/ 0 w 1956392"/>
              <a:gd name="connsiteY9" fmla="*/ 978196 h 2397420"/>
              <a:gd name="connsiteX10" fmla="*/ 978196 w 1956392"/>
              <a:gd name="connsiteY10" fmla="*/ 0 h 2397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6392" h="2397420">
                <a:moveTo>
                  <a:pt x="978196" y="0"/>
                </a:moveTo>
                <a:cubicBezTo>
                  <a:pt x="1518439" y="0"/>
                  <a:pt x="1956392" y="437953"/>
                  <a:pt x="1956392" y="978196"/>
                </a:cubicBezTo>
                <a:cubicBezTo>
                  <a:pt x="1956392" y="1248318"/>
                  <a:pt x="1846904" y="1492867"/>
                  <a:pt x="1669885" y="1669885"/>
                </a:cubicBezTo>
                <a:lnTo>
                  <a:pt x="1666036" y="1673062"/>
                </a:lnTo>
                <a:lnTo>
                  <a:pt x="1606769" y="1743465"/>
                </a:lnTo>
                <a:cubicBezTo>
                  <a:pt x="1445951" y="1924838"/>
                  <a:pt x="1162000" y="2199527"/>
                  <a:pt x="974412" y="2397420"/>
                </a:cubicBezTo>
                <a:cubicBezTo>
                  <a:pt x="755559" y="2165156"/>
                  <a:pt x="403133" y="1828365"/>
                  <a:pt x="274145" y="1655049"/>
                </a:cubicBezTo>
                <a:lnTo>
                  <a:pt x="273482" y="1654099"/>
                </a:lnTo>
                <a:lnTo>
                  <a:pt x="167061" y="1525115"/>
                </a:lnTo>
                <a:cubicBezTo>
                  <a:pt x="61587" y="1368994"/>
                  <a:pt x="0" y="1180787"/>
                  <a:pt x="0" y="978196"/>
                </a:cubicBezTo>
                <a:cubicBezTo>
                  <a:pt x="0" y="437953"/>
                  <a:pt x="437953" y="0"/>
                  <a:pt x="978196" y="0"/>
                </a:cubicBezTo>
                <a:close/>
              </a:path>
            </a:pathLst>
          </a:custGeom>
          <a:solidFill>
            <a:srgbClr val="94B74F"/>
          </a:solidFill>
          <a:ln>
            <a:noFill/>
          </a:ln>
        </p:spPr>
        <p:style>
          <a:lnRef idx="2">
            <a:srgbClr val="297FB8">
              <a:shade val="50000"/>
            </a:srgbClr>
          </a:lnRef>
          <a:fillRef idx="1">
            <a:srgbClr val="297FB8"/>
          </a:fillRef>
          <a:effectRef idx="0">
            <a:srgbClr val="297FB8"/>
          </a:effectRef>
          <a:fontRef idx="minor">
            <a:sysClr val="window" lastClr="FFFFFF"/>
          </a:fontRef>
        </p:style>
        <p:txBody>
          <a:bodyPr bIns="3600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sysClr val="window" lastClr="FFFFFF"/>
                </a:solidFill>
                <a:effectLst/>
                <a:uLnTx/>
                <a:uFillTx/>
                <a:latin typeface="等线" panose="020F0502020204030204"/>
                <a:ea typeface="等线" panose="02010600030101010101" pitchFamily="2" charset="-122"/>
                <a:cs typeface="+mn-cs"/>
              </a:rPr>
              <a:t>B</a:t>
            </a:r>
            <a:endParaRPr kumimoji="0" lang="zh-CN" altLang="en-US" sz="5400" b="0" i="0" u="none" strike="noStrike" kern="1200" cap="none" spc="0" normalizeH="0" baseline="0" noProof="0" dirty="0">
              <a:ln>
                <a:noFill/>
              </a:ln>
              <a:solidFill>
                <a:sysClr val="window" lastClr="FFFFFF"/>
              </a:solidFill>
              <a:effectLst/>
              <a:uLnTx/>
              <a:uFillTx/>
              <a:latin typeface="等线" panose="020F0502020204030204"/>
              <a:ea typeface="等线" panose="02010600030101010101" pitchFamily="2" charset="-122"/>
              <a:cs typeface="+mn-cs"/>
            </a:endParaRPr>
          </a:p>
        </p:txBody>
      </p:sp>
      <p:sp>
        <p:nvSpPr>
          <p:cNvPr id="23" name="任意多边形 22"/>
          <p:cNvSpPr/>
          <p:nvPr>
            <p:custDataLst>
              <p:tags r:id="rId4"/>
            </p:custDataLst>
          </p:nvPr>
        </p:nvSpPr>
        <p:spPr>
          <a:xfrm>
            <a:off x="8778303" y="3529420"/>
            <a:ext cx="1453794" cy="1781522"/>
          </a:xfrm>
          <a:custGeom>
            <a:avLst/>
            <a:gdLst>
              <a:gd name="connsiteX0" fmla="*/ 978196 w 1956392"/>
              <a:gd name="connsiteY0" fmla="*/ 0 h 2397420"/>
              <a:gd name="connsiteX1" fmla="*/ 1956392 w 1956392"/>
              <a:gd name="connsiteY1" fmla="*/ 978196 h 2397420"/>
              <a:gd name="connsiteX2" fmla="*/ 1669885 w 1956392"/>
              <a:gd name="connsiteY2" fmla="*/ 1669885 h 2397420"/>
              <a:gd name="connsiteX3" fmla="*/ 1666036 w 1956392"/>
              <a:gd name="connsiteY3" fmla="*/ 1673062 h 2397420"/>
              <a:gd name="connsiteX4" fmla="*/ 1606769 w 1956392"/>
              <a:gd name="connsiteY4" fmla="*/ 1743465 h 2397420"/>
              <a:gd name="connsiteX5" fmla="*/ 974412 w 1956392"/>
              <a:gd name="connsiteY5" fmla="*/ 2397420 h 2397420"/>
              <a:gd name="connsiteX6" fmla="*/ 274145 w 1956392"/>
              <a:gd name="connsiteY6" fmla="*/ 1655049 h 2397420"/>
              <a:gd name="connsiteX7" fmla="*/ 273482 w 1956392"/>
              <a:gd name="connsiteY7" fmla="*/ 1654099 h 2397420"/>
              <a:gd name="connsiteX8" fmla="*/ 167061 w 1956392"/>
              <a:gd name="connsiteY8" fmla="*/ 1525115 h 2397420"/>
              <a:gd name="connsiteX9" fmla="*/ 0 w 1956392"/>
              <a:gd name="connsiteY9" fmla="*/ 978196 h 2397420"/>
              <a:gd name="connsiteX10" fmla="*/ 978196 w 1956392"/>
              <a:gd name="connsiteY10" fmla="*/ 0 h 2397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6392" h="2397420">
                <a:moveTo>
                  <a:pt x="978196" y="0"/>
                </a:moveTo>
                <a:cubicBezTo>
                  <a:pt x="1518439" y="0"/>
                  <a:pt x="1956392" y="437953"/>
                  <a:pt x="1956392" y="978196"/>
                </a:cubicBezTo>
                <a:cubicBezTo>
                  <a:pt x="1956392" y="1248318"/>
                  <a:pt x="1846904" y="1492867"/>
                  <a:pt x="1669885" y="1669885"/>
                </a:cubicBezTo>
                <a:lnTo>
                  <a:pt x="1666036" y="1673062"/>
                </a:lnTo>
                <a:lnTo>
                  <a:pt x="1606769" y="1743465"/>
                </a:lnTo>
                <a:cubicBezTo>
                  <a:pt x="1445951" y="1924838"/>
                  <a:pt x="1162000" y="2199527"/>
                  <a:pt x="974412" y="2397420"/>
                </a:cubicBezTo>
                <a:cubicBezTo>
                  <a:pt x="755559" y="2165156"/>
                  <a:pt x="403133" y="1828365"/>
                  <a:pt x="274145" y="1655049"/>
                </a:cubicBezTo>
                <a:lnTo>
                  <a:pt x="273482" y="1654099"/>
                </a:lnTo>
                <a:lnTo>
                  <a:pt x="167061" y="1525115"/>
                </a:lnTo>
                <a:cubicBezTo>
                  <a:pt x="61587" y="1368994"/>
                  <a:pt x="0" y="1180787"/>
                  <a:pt x="0" y="978196"/>
                </a:cubicBezTo>
                <a:cubicBezTo>
                  <a:pt x="0" y="437953"/>
                  <a:pt x="437953" y="0"/>
                  <a:pt x="978196" y="0"/>
                </a:cubicBezTo>
                <a:close/>
              </a:path>
            </a:pathLst>
          </a:custGeom>
          <a:solidFill>
            <a:srgbClr val="F39712"/>
          </a:solidFill>
          <a:ln>
            <a:noFill/>
          </a:ln>
        </p:spPr>
        <p:style>
          <a:lnRef idx="2">
            <a:srgbClr val="297FB8">
              <a:shade val="50000"/>
            </a:srgbClr>
          </a:lnRef>
          <a:fillRef idx="1">
            <a:srgbClr val="297FB8"/>
          </a:fillRef>
          <a:effectRef idx="0">
            <a:srgbClr val="297FB8"/>
          </a:effectRef>
          <a:fontRef idx="minor">
            <a:sysClr val="window" lastClr="FFFFFF"/>
          </a:fontRef>
        </p:style>
        <p:txBody>
          <a:bodyPr bIns="3600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sysClr val="window" lastClr="FFFFFF"/>
                </a:solidFill>
                <a:effectLst/>
                <a:uLnTx/>
                <a:uFillTx/>
                <a:latin typeface="等线" panose="020F0502020204030204"/>
                <a:ea typeface="等线" panose="02010600030101010101" pitchFamily="2" charset="-122"/>
                <a:cs typeface="+mn-cs"/>
              </a:rPr>
              <a:t>C</a:t>
            </a:r>
            <a:endParaRPr kumimoji="0" lang="zh-CN" altLang="en-US" sz="5400" b="0" i="0" u="none" strike="noStrike" kern="1200" cap="none" spc="0" normalizeH="0" baseline="0" noProof="0" dirty="0">
              <a:ln>
                <a:noFill/>
              </a:ln>
              <a:solidFill>
                <a:sysClr val="window" lastClr="FFFFFF"/>
              </a:solidFill>
              <a:effectLst/>
              <a:uLnTx/>
              <a:uFillTx/>
              <a:latin typeface="等线" panose="020F0502020204030204"/>
              <a:ea typeface="等线" panose="02010600030101010101" pitchFamily="2" charset="-122"/>
              <a:cs typeface="+mn-cs"/>
            </a:endParaRPr>
          </a:p>
        </p:txBody>
      </p:sp>
      <p:sp>
        <p:nvSpPr>
          <p:cNvPr id="24" name="文本框 23"/>
          <p:cNvSpPr txBox="1"/>
          <p:nvPr>
            <p:custDataLst>
              <p:tags r:id="rId5"/>
            </p:custDataLst>
          </p:nvPr>
        </p:nvSpPr>
        <p:spPr>
          <a:xfrm>
            <a:off x="5281799" y="5310942"/>
            <a:ext cx="2127575" cy="661727"/>
          </a:xfrm>
          <a:prstGeom prst="rect">
            <a:avLst/>
          </a:prstGeom>
          <a:noFill/>
        </p:spPr>
        <p:txBody>
          <a:bodyPr wrap="square" rtlCol="0" anchor="ctr" anchorCtr="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对应推论的程序</a:t>
            </a:r>
          </a:p>
        </p:txBody>
      </p:sp>
      <p:sp>
        <p:nvSpPr>
          <p:cNvPr id="25" name="文本框 24"/>
          <p:cNvSpPr txBox="1"/>
          <p:nvPr>
            <p:custDataLst>
              <p:tags r:id="rId6"/>
            </p:custDataLst>
          </p:nvPr>
        </p:nvSpPr>
        <p:spPr>
          <a:xfrm>
            <a:off x="8441412" y="5371902"/>
            <a:ext cx="2127575" cy="661727"/>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对应推论的影响因素</a:t>
            </a:r>
          </a:p>
        </p:txBody>
      </p:sp>
      <p:sp>
        <p:nvSpPr>
          <p:cNvPr id="28" name="文本框 27"/>
          <p:cNvSpPr txBox="1"/>
          <p:nvPr>
            <p:custDataLst>
              <p:tags r:id="rId7"/>
            </p:custDataLst>
          </p:nvPr>
        </p:nvSpPr>
        <p:spPr>
          <a:xfrm>
            <a:off x="2289175" y="5372100"/>
            <a:ext cx="1791970" cy="661670"/>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倾向性归因和情境性归因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75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p:cNvSpPr txBox="1"/>
          <p:nvPr>
            <p:custDataLst>
              <p:tags r:id="rId1"/>
            </p:custDataLst>
          </p:nvPr>
        </p:nvSpPr>
        <p:spPr>
          <a:xfrm>
            <a:off x="531495" y="1649730"/>
            <a:ext cx="5511165" cy="143002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2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宋体" panose="02010600030101010101" pitchFamily="2" charset="-122"/>
                <a:sym typeface="+mn-ea"/>
              </a:rPr>
              <a:t>（三）</a:t>
            </a:r>
            <a:r>
              <a:rPr kumimoji="0" lang="zh-CN" altLang="en-US" sz="2200" b="0" i="0" u="none" strike="noStrike" kern="1200" cap="none" spc="0" normalizeH="0" baseline="0" noProof="0" dirty="0">
                <a:ln>
                  <a:noFill/>
                </a:ln>
                <a:solidFill>
                  <a:srgbClr val="D9793F"/>
                </a:solidFill>
                <a:effectLst/>
                <a:uLnTx/>
                <a:uFillTx/>
                <a:latin typeface="华文中宋" panose="02010600040101010101" pitchFamily="2" charset="-122"/>
                <a:ea typeface="华文中宋" panose="02010600040101010101" pitchFamily="2" charset="-122"/>
                <a:cs typeface="+mn-cs"/>
                <a:sym typeface="+mn-ea"/>
              </a:rPr>
              <a:t>★</a:t>
            </a:r>
            <a:r>
              <a:rPr kumimoji="0" lang="zh-CN" altLang="en-US" sz="22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宋体" panose="02010600030101010101" pitchFamily="2" charset="-122"/>
                <a:sym typeface="+mn-ea"/>
              </a:rPr>
              <a:t>三度归因理论</a:t>
            </a:r>
            <a:endPar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A5A5A5">
                  <a:lumMod val="75000"/>
                </a:srgbClr>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733099" y="768022"/>
            <a:ext cx="926894" cy="540585"/>
            <a:chOff x="620553" y="1178992"/>
            <a:chExt cx="1806046" cy="1053325"/>
          </a:xfrm>
        </p:grpSpPr>
        <p:sp>
          <p:nvSpPr>
            <p:cNvPr id="6" name="菱形 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8" name="矩形 7"/>
          <p:cNvSpPr/>
          <p:nvPr/>
        </p:nvSpPr>
        <p:spPr>
          <a:xfrm>
            <a:off x="1884751" y="807481"/>
            <a:ext cx="2015490" cy="4603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一、归因理论</a:t>
            </a:r>
          </a:p>
        </p:txBody>
      </p:sp>
      <p:grpSp>
        <p:nvGrpSpPr>
          <p:cNvPr id="9" name="组合 8"/>
          <p:cNvGrpSpPr/>
          <p:nvPr/>
        </p:nvGrpSpPr>
        <p:grpSpPr>
          <a:xfrm>
            <a:off x="204811" y="126601"/>
            <a:ext cx="13446782" cy="6585572"/>
            <a:chOff x="204811" y="126601"/>
            <a:chExt cx="13446782" cy="6585572"/>
          </a:xfrm>
        </p:grpSpPr>
        <p:cxnSp>
          <p:nvCxnSpPr>
            <p:cNvPr id="10" name="直接连接符 9"/>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1" name="直接连接符 10"/>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3"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rPr>
                <a:t>第五章</a:t>
              </a:r>
            </a:p>
          </p:txBody>
        </p:sp>
        <p:grpSp>
          <p:nvGrpSpPr>
            <p:cNvPr id="14" name="组合 13"/>
            <p:cNvGrpSpPr/>
            <p:nvPr/>
          </p:nvGrpSpPr>
          <p:grpSpPr>
            <a:xfrm>
              <a:off x="204811" y="126601"/>
              <a:ext cx="1966889" cy="305197"/>
              <a:chOff x="306410" y="1828002"/>
              <a:chExt cx="5429253" cy="900955"/>
            </a:xfrm>
          </p:grpSpPr>
          <p:grpSp>
            <p:nvGrpSpPr>
              <p:cNvPr id="15" name="组合 14"/>
              <p:cNvGrpSpPr/>
              <p:nvPr/>
            </p:nvGrpSpPr>
            <p:grpSpPr>
              <a:xfrm>
                <a:off x="1438485" y="1828003"/>
                <a:ext cx="4297178" cy="900954"/>
                <a:chOff x="511385" y="2831303"/>
                <a:chExt cx="4297178" cy="900954"/>
              </a:xfrm>
            </p:grpSpPr>
            <p:grpSp>
              <p:nvGrpSpPr>
                <p:cNvPr id="17" name="组合 16"/>
                <p:cNvGrpSpPr/>
                <p:nvPr/>
              </p:nvGrpSpPr>
              <p:grpSpPr>
                <a:xfrm>
                  <a:off x="1643460" y="2831304"/>
                  <a:ext cx="3165103" cy="900953"/>
                  <a:chOff x="1643460" y="3128803"/>
                  <a:chExt cx="3165103" cy="900953"/>
                </a:xfrm>
                <a:solidFill>
                  <a:schemeClr val="accent2"/>
                </a:solidFill>
              </p:grpSpPr>
              <p:sp>
                <p:nvSpPr>
                  <p:cNvPr id="19" name="椭圆 18"/>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20" name="椭圆 19"/>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21" name="椭圆 20"/>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8" name="椭圆 17"/>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6" name="椭圆 15"/>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sp>
        <p:nvSpPr>
          <p:cNvPr id="2" name="椭圆 1"/>
          <p:cNvSpPr/>
          <p:nvPr>
            <p:custDataLst>
              <p:tags r:id="rId2"/>
            </p:custDataLst>
          </p:nvPr>
        </p:nvSpPr>
        <p:spPr>
          <a:xfrm>
            <a:off x="7678921" y="3467953"/>
            <a:ext cx="1262456" cy="1262456"/>
          </a:xfrm>
          <a:prstGeom prst="ellipse">
            <a:avLst/>
          </a:prstGeom>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en-US" sz="1800" b="1" i="0" u="none" strike="noStrike" kern="1200" cap="none" spc="300" normalizeH="0" baseline="0" noProof="0">
                <a:ln>
                  <a:noFill/>
                </a:ln>
                <a:solidFill>
                  <a:sysClr val="window" lastClr="FFFFFF"/>
                </a:solidFill>
                <a:effectLst/>
                <a:uLnTx/>
                <a:uFillTx/>
                <a:latin typeface="Arial" panose="020B0604020202090204" pitchFamily="34" charset="0"/>
                <a:ea typeface="微软雅黑" panose="020B0503020204020204" pitchFamily="34" charset="-122"/>
                <a:cs typeface="+mn-cs"/>
                <a:sym typeface="Arial" panose="020B0604020202090204" pitchFamily="34" charset="0"/>
              </a:rPr>
              <a:t>三度归因</a:t>
            </a:r>
          </a:p>
        </p:txBody>
      </p:sp>
      <p:sp>
        <p:nvSpPr>
          <p:cNvPr id="22" name="椭圆 21"/>
          <p:cNvSpPr/>
          <p:nvPr>
            <p:custDataLst>
              <p:tags r:id="rId3"/>
            </p:custDataLst>
          </p:nvPr>
        </p:nvSpPr>
        <p:spPr>
          <a:xfrm>
            <a:off x="7331266" y="4170097"/>
            <a:ext cx="598881" cy="598881"/>
          </a:xfrm>
          <a:prstGeom prst="ellipse">
            <a:avLst/>
          </a:prstGeom>
          <a:solidFill>
            <a:srgbClr val="8590CA">
              <a:lumMod val="40000"/>
              <a:lumOff val="60000"/>
            </a:srgb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8590CA"/>
              </a:solidFill>
              <a:effectLst/>
              <a:uLnTx/>
              <a:uFillTx/>
              <a:latin typeface="Arial" panose="020B0604020202090204" pitchFamily="34" charset="0"/>
              <a:ea typeface="微软雅黑" panose="020B0503020204020204" pitchFamily="34" charset="-122"/>
              <a:cs typeface="+mn-cs"/>
              <a:sym typeface="Arial" panose="020B0604020202090204" pitchFamily="34" charset="0"/>
            </a:endParaRPr>
          </a:p>
        </p:txBody>
      </p:sp>
      <p:sp>
        <p:nvSpPr>
          <p:cNvPr id="23" name="椭圆 22"/>
          <p:cNvSpPr/>
          <p:nvPr>
            <p:custDataLst>
              <p:tags r:id="rId4"/>
            </p:custDataLst>
          </p:nvPr>
        </p:nvSpPr>
        <p:spPr>
          <a:xfrm>
            <a:off x="8010709" y="3037457"/>
            <a:ext cx="598881" cy="598881"/>
          </a:xfrm>
          <a:prstGeom prst="ellipse">
            <a:avLst/>
          </a:prstGeom>
          <a:solidFill>
            <a:srgbClr val="8EAADC">
              <a:lumMod val="40000"/>
              <a:lumOff val="60000"/>
            </a:srgb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8590CA"/>
              </a:solidFill>
              <a:effectLst/>
              <a:uLnTx/>
              <a:uFillTx/>
              <a:latin typeface="Arial" panose="020B0604020202090204" pitchFamily="34" charset="0"/>
              <a:ea typeface="微软雅黑" panose="020B0503020204020204" pitchFamily="34" charset="-122"/>
              <a:cs typeface="+mn-cs"/>
              <a:sym typeface="Arial" panose="020B0604020202090204" pitchFamily="34" charset="0"/>
            </a:endParaRPr>
          </a:p>
        </p:txBody>
      </p:sp>
      <p:sp>
        <p:nvSpPr>
          <p:cNvPr id="24" name="椭圆 23"/>
          <p:cNvSpPr/>
          <p:nvPr>
            <p:custDataLst>
              <p:tags r:id="rId5"/>
            </p:custDataLst>
          </p:nvPr>
        </p:nvSpPr>
        <p:spPr>
          <a:xfrm>
            <a:off x="8684070" y="4170097"/>
            <a:ext cx="598881" cy="598881"/>
          </a:xfrm>
          <a:prstGeom prst="ellipse">
            <a:avLst/>
          </a:prstGeom>
          <a:solidFill>
            <a:srgbClr val="79B6D3">
              <a:lumMod val="40000"/>
              <a:lumOff val="60000"/>
            </a:srgb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8590CA"/>
              </a:solidFill>
              <a:effectLst/>
              <a:uLnTx/>
              <a:uFillTx/>
              <a:latin typeface="Arial" panose="020B0604020202090204" pitchFamily="34" charset="0"/>
              <a:ea typeface="微软雅黑" panose="020B0503020204020204" pitchFamily="34" charset="-122"/>
              <a:cs typeface="+mn-cs"/>
              <a:sym typeface="Arial" panose="020B0604020202090204" pitchFamily="34" charset="0"/>
            </a:endParaRPr>
          </a:p>
        </p:txBody>
      </p:sp>
      <p:sp>
        <p:nvSpPr>
          <p:cNvPr id="25" name="矩形 24"/>
          <p:cNvSpPr/>
          <p:nvPr>
            <p:custDataLst>
              <p:tags r:id="rId6"/>
            </p:custDataLst>
          </p:nvPr>
        </p:nvSpPr>
        <p:spPr>
          <a:xfrm>
            <a:off x="9438640" y="4170045"/>
            <a:ext cx="1887855" cy="829945"/>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2000" b="0" i="0" u="none" strike="noStrike" kern="1200" cap="none" spc="0" normalizeH="0" baseline="0" noProof="0">
                <a:ln>
                  <a:noFill/>
                </a:ln>
                <a:solidFill>
                  <a:sysClr val="windowText" lastClr="000000">
                    <a:lumMod val="75000"/>
                    <a:lumOff val="25000"/>
                  </a:sysClr>
                </a:solidFill>
                <a:effectLst/>
                <a:uLnTx/>
                <a:uFillTx/>
                <a:latin typeface="Arial" panose="020B0604020202090204" pitchFamily="34" charset="0"/>
                <a:ea typeface="微软雅黑" panose="020B0503020204020204" pitchFamily="34" charset="-122"/>
                <a:cs typeface="+mn-cs"/>
                <a:sym typeface="Arial" panose="020B0604020202090204" pitchFamily="34" charset="0"/>
              </a:rPr>
              <a:t>行为者所处的情境或关系</a:t>
            </a:r>
          </a:p>
        </p:txBody>
      </p:sp>
      <p:sp>
        <p:nvSpPr>
          <p:cNvPr id="26" name="矩形 25"/>
          <p:cNvSpPr/>
          <p:nvPr>
            <p:custDataLst>
              <p:tags r:id="rId7"/>
            </p:custDataLst>
          </p:nvPr>
        </p:nvSpPr>
        <p:spPr>
          <a:xfrm>
            <a:off x="4737873" y="4239681"/>
            <a:ext cx="2443857" cy="460375"/>
          </a:xfrm>
          <a:prstGeom prst="rect">
            <a:avLst/>
          </a:prstGeom>
        </p:spPr>
        <p:txBody>
          <a:bodyPr wrap="square">
            <a:spAutoFit/>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kumimoji="0" lang="zh-CN" altLang="en-US" sz="2000" b="0" i="0" u="none" strike="noStrike" kern="1200" cap="none" spc="0" normalizeH="0" baseline="0" noProof="0">
                <a:ln>
                  <a:noFill/>
                </a:ln>
                <a:solidFill>
                  <a:sysClr val="windowText" lastClr="000000">
                    <a:lumMod val="75000"/>
                    <a:lumOff val="25000"/>
                  </a:sysClr>
                </a:solidFill>
                <a:effectLst/>
                <a:uLnTx/>
                <a:uFillTx/>
                <a:latin typeface="Arial" panose="020B0604020202090204" pitchFamily="34" charset="0"/>
                <a:ea typeface="微软雅黑" panose="020B0503020204020204" pitchFamily="34" charset="-122"/>
                <a:cs typeface="+mn-cs"/>
                <a:sym typeface="Arial" panose="020B0604020202090204" pitchFamily="34" charset="0"/>
              </a:rPr>
              <a:t>客观刺激物</a:t>
            </a:r>
          </a:p>
        </p:txBody>
      </p:sp>
      <p:sp>
        <p:nvSpPr>
          <p:cNvPr id="27" name="矩形 26"/>
          <p:cNvSpPr/>
          <p:nvPr>
            <p:custDataLst>
              <p:tags r:id="rId8"/>
            </p:custDataLst>
          </p:nvPr>
        </p:nvSpPr>
        <p:spPr>
          <a:xfrm>
            <a:off x="7809865" y="2473960"/>
            <a:ext cx="1000125" cy="460375"/>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2000" b="0" i="0" u="none" strike="noStrike" kern="1200" cap="none" spc="0" normalizeH="0" baseline="0" noProof="0">
                <a:ln>
                  <a:noFill/>
                </a:ln>
                <a:solidFill>
                  <a:sysClr val="windowText" lastClr="000000">
                    <a:lumMod val="75000"/>
                    <a:lumOff val="25000"/>
                  </a:sysClr>
                </a:solidFill>
                <a:effectLst/>
                <a:uLnTx/>
                <a:uFillTx/>
                <a:latin typeface="Arial" panose="020B0604020202090204" pitchFamily="34" charset="0"/>
                <a:ea typeface="微软雅黑" panose="020B0503020204020204" pitchFamily="34" charset="-122"/>
                <a:cs typeface="+mn-cs"/>
                <a:sym typeface="Arial" panose="020B0604020202090204" pitchFamily="34" charset="0"/>
              </a:rPr>
              <a:t>行为者</a:t>
            </a:r>
          </a:p>
        </p:txBody>
      </p:sp>
      <p:sp>
        <p:nvSpPr>
          <p:cNvPr id="28" name="等腰三角形 27"/>
          <p:cNvSpPr/>
          <p:nvPr>
            <p:custDataLst>
              <p:tags r:id="rId9"/>
            </p:custDataLst>
          </p:nvPr>
        </p:nvSpPr>
        <p:spPr>
          <a:xfrm rot="5400000">
            <a:off x="8930267" y="4400096"/>
            <a:ext cx="161104" cy="138882"/>
          </a:xfrm>
          <a:prstGeom prst="triangle">
            <a:avLst/>
          </a:prstGeom>
          <a:solidFill>
            <a:sysClr val="window" lastClr="FFFFFF"/>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 lastClr="FFFFFF"/>
              </a:solidFill>
              <a:effectLst/>
              <a:uLnTx/>
              <a:uFillTx/>
              <a:latin typeface="Arial" panose="020B0604020202090204" pitchFamily="34" charset="0"/>
              <a:ea typeface="微软雅黑" panose="020B0503020204020204" pitchFamily="34" charset="-122"/>
              <a:cs typeface="+mn-cs"/>
              <a:sym typeface="Arial" panose="020B0604020202090204" pitchFamily="34" charset="0"/>
            </a:endParaRPr>
          </a:p>
        </p:txBody>
      </p:sp>
      <p:sp>
        <p:nvSpPr>
          <p:cNvPr id="29" name="等腰三角形 28"/>
          <p:cNvSpPr/>
          <p:nvPr>
            <p:custDataLst>
              <p:tags r:id="rId10"/>
            </p:custDataLst>
          </p:nvPr>
        </p:nvSpPr>
        <p:spPr>
          <a:xfrm rot="16200000">
            <a:off x="7537352" y="4400097"/>
            <a:ext cx="161104" cy="138882"/>
          </a:xfrm>
          <a:prstGeom prst="triangle">
            <a:avLst/>
          </a:prstGeom>
          <a:solidFill>
            <a:sysClr val="window" lastClr="FFFFFF"/>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 lastClr="FFFFFF"/>
              </a:solidFill>
              <a:effectLst/>
              <a:uLnTx/>
              <a:uFillTx/>
              <a:latin typeface="Arial" panose="020B0604020202090204" pitchFamily="34" charset="0"/>
              <a:ea typeface="微软雅黑" panose="020B0503020204020204" pitchFamily="34" charset="-122"/>
              <a:cs typeface="+mn-cs"/>
              <a:sym typeface="Arial" panose="020B0604020202090204" pitchFamily="34" charset="0"/>
            </a:endParaRPr>
          </a:p>
        </p:txBody>
      </p:sp>
      <p:sp>
        <p:nvSpPr>
          <p:cNvPr id="30" name="等腰三角形 29"/>
          <p:cNvSpPr/>
          <p:nvPr>
            <p:custDataLst>
              <p:tags r:id="rId11"/>
            </p:custDataLst>
          </p:nvPr>
        </p:nvSpPr>
        <p:spPr>
          <a:xfrm>
            <a:off x="8229597" y="3267456"/>
            <a:ext cx="161104" cy="138882"/>
          </a:xfrm>
          <a:prstGeom prst="triangle">
            <a:avLst/>
          </a:prstGeom>
          <a:solidFill>
            <a:sysClr val="window" lastClr="FFFFFF"/>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 lastClr="FFFFFF"/>
              </a:solidFill>
              <a:effectLst/>
              <a:uLnTx/>
              <a:uFillTx/>
              <a:latin typeface="Arial" panose="020B0604020202090204" pitchFamily="34" charset="0"/>
              <a:ea typeface="微软雅黑" panose="020B0503020204020204" pitchFamily="34" charset="-122"/>
              <a:cs typeface="+mn-cs"/>
              <a:sym typeface="Arial" panose="020B0604020202090204" pitchFamily="34" charset="0"/>
            </a:endParaRPr>
          </a:p>
        </p:txBody>
      </p:sp>
      <p:sp>
        <p:nvSpPr>
          <p:cNvPr id="31" name="圆角矩形 30"/>
          <p:cNvSpPr/>
          <p:nvPr/>
        </p:nvSpPr>
        <p:spPr>
          <a:xfrm>
            <a:off x="976630" y="2473960"/>
            <a:ext cx="3394710" cy="346583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20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rPr>
              <a:t>三度归因理论又可被称为多线索分析理论。凯利认为人们多是在不确定的条件下进行归因，人们从多个事件中积累信息，并利用“共变原则”来解决不确定问题。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75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p:cNvSpPr txBox="1"/>
          <p:nvPr>
            <p:custDataLst>
              <p:tags r:id="rId1"/>
            </p:custDataLst>
          </p:nvPr>
        </p:nvSpPr>
        <p:spPr>
          <a:xfrm>
            <a:off x="2171700" y="816610"/>
            <a:ext cx="9157335" cy="189166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社会心理学家麦克阿瑟用实验对凯利的理论进行了较为系统的研究，揭示了三种信息的状况和内外因归属的关系。</a:t>
            </a:r>
            <a:endPar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A5A5A5">
                  <a:lumMod val="75000"/>
                </a:srgbClr>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733099" y="768022"/>
            <a:ext cx="926894" cy="540585"/>
            <a:chOff x="620553" y="1178992"/>
            <a:chExt cx="1806046" cy="1053325"/>
          </a:xfrm>
        </p:grpSpPr>
        <p:sp>
          <p:nvSpPr>
            <p:cNvPr id="6" name="菱形 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8" name="矩形 7"/>
          <p:cNvSpPr/>
          <p:nvPr/>
        </p:nvSpPr>
        <p:spPr>
          <a:xfrm>
            <a:off x="1884751" y="807481"/>
            <a:ext cx="2015490" cy="4603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一、归因理论</a:t>
            </a:r>
          </a:p>
        </p:txBody>
      </p:sp>
      <p:grpSp>
        <p:nvGrpSpPr>
          <p:cNvPr id="9" name="组合 8"/>
          <p:cNvGrpSpPr/>
          <p:nvPr/>
        </p:nvGrpSpPr>
        <p:grpSpPr>
          <a:xfrm>
            <a:off x="204811" y="126601"/>
            <a:ext cx="13446782" cy="6585572"/>
            <a:chOff x="204811" y="126601"/>
            <a:chExt cx="13446782" cy="6585572"/>
          </a:xfrm>
        </p:grpSpPr>
        <p:cxnSp>
          <p:nvCxnSpPr>
            <p:cNvPr id="10" name="直接连接符 9"/>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1" name="直接连接符 10"/>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3"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rPr>
                <a:t>第五章</a:t>
              </a:r>
            </a:p>
          </p:txBody>
        </p:sp>
        <p:grpSp>
          <p:nvGrpSpPr>
            <p:cNvPr id="14" name="组合 13"/>
            <p:cNvGrpSpPr/>
            <p:nvPr/>
          </p:nvGrpSpPr>
          <p:grpSpPr>
            <a:xfrm>
              <a:off x="204811" y="126601"/>
              <a:ext cx="1966889" cy="305197"/>
              <a:chOff x="306410" y="1828002"/>
              <a:chExt cx="5429253" cy="900955"/>
            </a:xfrm>
          </p:grpSpPr>
          <p:grpSp>
            <p:nvGrpSpPr>
              <p:cNvPr id="15" name="组合 14"/>
              <p:cNvGrpSpPr/>
              <p:nvPr/>
            </p:nvGrpSpPr>
            <p:grpSpPr>
              <a:xfrm>
                <a:off x="1438485" y="1828003"/>
                <a:ext cx="4297178" cy="900954"/>
                <a:chOff x="511385" y="2831303"/>
                <a:chExt cx="4297178" cy="900954"/>
              </a:xfrm>
            </p:grpSpPr>
            <p:grpSp>
              <p:nvGrpSpPr>
                <p:cNvPr id="17" name="组合 16"/>
                <p:cNvGrpSpPr/>
                <p:nvPr/>
              </p:nvGrpSpPr>
              <p:grpSpPr>
                <a:xfrm>
                  <a:off x="1643460" y="2831304"/>
                  <a:ext cx="3165103" cy="900953"/>
                  <a:chOff x="1643460" y="3128803"/>
                  <a:chExt cx="3165103" cy="900953"/>
                </a:xfrm>
                <a:solidFill>
                  <a:schemeClr val="accent2"/>
                </a:solidFill>
              </p:grpSpPr>
              <p:sp>
                <p:nvSpPr>
                  <p:cNvPr id="19" name="椭圆 18"/>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20" name="椭圆 19"/>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21" name="椭圆 20"/>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8" name="椭圆 17"/>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6" name="椭圆 15"/>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sp>
        <p:nvSpPr>
          <p:cNvPr id="55" name="open-book_66741"/>
          <p:cNvSpPr>
            <a:spLocks noChangeAspect="1"/>
          </p:cNvSpPr>
          <p:nvPr/>
        </p:nvSpPr>
        <p:spPr bwMode="auto">
          <a:xfrm>
            <a:off x="1540351" y="1407060"/>
            <a:ext cx="609685" cy="401194"/>
          </a:xfrm>
          <a:custGeom>
            <a:avLst/>
            <a:gdLst>
              <a:gd name="connsiteX0" fmla="*/ 382638 w 607709"/>
              <a:gd name="connsiteY0" fmla="*/ 192361 h 399894"/>
              <a:gd name="connsiteX1" fmla="*/ 471871 w 607709"/>
              <a:gd name="connsiteY1" fmla="*/ 192361 h 399894"/>
              <a:gd name="connsiteX2" fmla="*/ 488877 w 607709"/>
              <a:gd name="connsiteY2" fmla="*/ 209438 h 399894"/>
              <a:gd name="connsiteX3" fmla="*/ 471871 w 607709"/>
              <a:gd name="connsiteY3" fmla="*/ 226515 h 399894"/>
              <a:gd name="connsiteX4" fmla="*/ 382638 w 607709"/>
              <a:gd name="connsiteY4" fmla="*/ 226515 h 399894"/>
              <a:gd name="connsiteX5" fmla="*/ 365529 w 607709"/>
              <a:gd name="connsiteY5" fmla="*/ 209438 h 399894"/>
              <a:gd name="connsiteX6" fmla="*/ 382638 w 607709"/>
              <a:gd name="connsiteY6" fmla="*/ 192361 h 399894"/>
              <a:gd name="connsiteX7" fmla="*/ 135931 w 607709"/>
              <a:gd name="connsiteY7" fmla="*/ 192361 h 399894"/>
              <a:gd name="connsiteX8" fmla="*/ 225113 w 607709"/>
              <a:gd name="connsiteY8" fmla="*/ 192361 h 399894"/>
              <a:gd name="connsiteX9" fmla="*/ 242110 w 607709"/>
              <a:gd name="connsiteY9" fmla="*/ 209438 h 399894"/>
              <a:gd name="connsiteX10" fmla="*/ 225113 w 607709"/>
              <a:gd name="connsiteY10" fmla="*/ 226515 h 399894"/>
              <a:gd name="connsiteX11" fmla="*/ 135931 w 607709"/>
              <a:gd name="connsiteY11" fmla="*/ 226515 h 399894"/>
              <a:gd name="connsiteX12" fmla="*/ 118832 w 607709"/>
              <a:gd name="connsiteY12" fmla="*/ 209438 h 399894"/>
              <a:gd name="connsiteX13" fmla="*/ 135931 w 607709"/>
              <a:gd name="connsiteY13" fmla="*/ 192361 h 399894"/>
              <a:gd name="connsiteX14" fmla="*/ 382638 w 607709"/>
              <a:gd name="connsiteY14" fmla="*/ 96957 h 399894"/>
              <a:gd name="connsiteX15" fmla="*/ 471871 w 607709"/>
              <a:gd name="connsiteY15" fmla="*/ 96957 h 399894"/>
              <a:gd name="connsiteX16" fmla="*/ 488877 w 607709"/>
              <a:gd name="connsiteY16" fmla="*/ 114015 h 399894"/>
              <a:gd name="connsiteX17" fmla="*/ 471871 w 607709"/>
              <a:gd name="connsiteY17" fmla="*/ 130970 h 399894"/>
              <a:gd name="connsiteX18" fmla="*/ 382638 w 607709"/>
              <a:gd name="connsiteY18" fmla="*/ 130970 h 399894"/>
              <a:gd name="connsiteX19" fmla="*/ 365529 w 607709"/>
              <a:gd name="connsiteY19" fmla="*/ 114015 h 399894"/>
              <a:gd name="connsiteX20" fmla="*/ 382638 w 607709"/>
              <a:gd name="connsiteY20" fmla="*/ 96957 h 399894"/>
              <a:gd name="connsiteX21" fmla="*/ 135931 w 607709"/>
              <a:gd name="connsiteY21" fmla="*/ 96957 h 399894"/>
              <a:gd name="connsiteX22" fmla="*/ 225113 w 607709"/>
              <a:gd name="connsiteY22" fmla="*/ 96957 h 399894"/>
              <a:gd name="connsiteX23" fmla="*/ 242110 w 607709"/>
              <a:gd name="connsiteY23" fmla="*/ 114015 h 399894"/>
              <a:gd name="connsiteX24" fmla="*/ 225113 w 607709"/>
              <a:gd name="connsiteY24" fmla="*/ 130970 h 399894"/>
              <a:gd name="connsiteX25" fmla="*/ 135931 w 607709"/>
              <a:gd name="connsiteY25" fmla="*/ 130970 h 399894"/>
              <a:gd name="connsiteX26" fmla="*/ 118832 w 607709"/>
              <a:gd name="connsiteY26" fmla="*/ 114015 h 399894"/>
              <a:gd name="connsiteX27" fmla="*/ 135931 w 607709"/>
              <a:gd name="connsiteY27" fmla="*/ 96957 h 399894"/>
              <a:gd name="connsiteX28" fmla="*/ 557622 w 607709"/>
              <a:gd name="connsiteY28" fmla="*/ 74354 h 399894"/>
              <a:gd name="connsiteX29" fmla="*/ 557622 w 607709"/>
              <a:gd name="connsiteY29" fmla="*/ 330654 h 399894"/>
              <a:gd name="connsiteX30" fmla="*/ 550349 w 607709"/>
              <a:gd name="connsiteY30" fmla="*/ 344666 h 399894"/>
              <a:gd name="connsiteX31" fmla="*/ 534678 w 607709"/>
              <a:gd name="connsiteY31" fmla="*/ 346711 h 399894"/>
              <a:gd name="connsiteX32" fmla="*/ 422211 w 607709"/>
              <a:gd name="connsiteY32" fmla="*/ 326256 h 399894"/>
              <a:gd name="connsiteX33" fmla="*/ 320909 w 607709"/>
              <a:gd name="connsiteY33" fmla="*/ 342825 h 399894"/>
              <a:gd name="connsiteX34" fmla="*/ 320909 w 607709"/>
              <a:gd name="connsiteY34" fmla="*/ 365734 h 399894"/>
              <a:gd name="connsiteX35" fmla="*/ 573600 w 607709"/>
              <a:gd name="connsiteY35" fmla="*/ 365734 h 399894"/>
              <a:gd name="connsiteX36" fmla="*/ 573600 w 607709"/>
              <a:gd name="connsiteY36" fmla="*/ 74354 h 399894"/>
              <a:gd name="connsiteX37" fmla="*/ 34108 w 607709"/>
              <a:gd name="connsiteY37" fmla="*/ 74354 h 399894"/>
              <a:gd name="connsiteX38" fmla="*/ 34108 w 607709"/>
              <a:gd name="connsiteY38" fmla="*/ 365734 h 399894"/>
              <a:gd name="connsiteX39" fmla="*/ 286800 w 607709"/>
              <a:gd name="connsiteY39" fmla="*/ 365734 h 399894"/>
              <a:gd name="connsiteX40" fmla="*/ 286800 w 607709"/>
              <a:gd name="connsiteY40" fmla="*/ 342825 h 399894"/>
              <a:gd name="connsiteX41" fmla="*/ 185498 w 607709"/>
              <a:gd name="connsiteY41" fmla="*/ 326256 h 399894"/>
              <a:gd name="connsiteX42" fmla="*/ 73031 w 607709"/>
              <a:gd name="connsiteY42" fmla="*/ 346711 h 399894"/>
              <a:gd name="connsiteX43" fmla="*/ 67193 w 607709"/>
              <a:gd name="connsiteY43" fmla="*/ 347734 h 399894"/>
              <a:gd name="connsiteX44" fmla="*/ 57360 w 607709"/>
              <a:gd name="connsiteY44" fmla="*/ 344666 h 399894"/>
              <a:gd name="connsiteX45" fmla="*/ 50087 w 607709"/>
              <a:gd name="connsiteY45" fmla="*/ 330654 h 399894"/>
              <a:gd name="connsiteX46" fmla="*/ 50087 w 607709"/>
              <a:gd name="connsiteY46" fmla="*/ 74354 h 399894"/>
              <a:gd name="connsiteX47" fmla="*/ 422211 w 607709"/>
              <a:gd name="connsiteY47" fmla="*/ 34057 h 399894"/>
              <a:gd name="connsiteX48" fmla="*/ 320909 w 607709"/>
              <a:gd name="connsiteY48" fmla="*/ 50626 h 399894"/>
              <a:gd name="connsiteX49" fmla="*/ 320909 w 607709"/>
              <a:gd name="connsiteY49" fmla="*/ 307029 h 399894"/>
              <a:gd name="connsiteX50" fmla="*/ 422211 w 607709"/>
              <a:gd name="connsiteY50" fmla="*/ 292096 h 399894"/>
              <a:gd name="connsiteX51" fmla="*/ 523513 w 607709"/>
              <a:gd name="connsiteY51" fmla="*/ 307029 h 399894"/>
              <a:gd name="connsiteX52" fmla="*/ 523513 w 607709"/>
              <a:gd name="connsiteY52" fmla="*/ 50626 h 399894"/>
              <a:gd name="connsiteX53" fmla="*/ 422211 w 607709"/>
              <a:gd name="connsiteY53" fmla="*/ 34057 h 399894"/>
              <a:gd name="connsiteX54" fmla="*/ 185498 w 607709"/>
              <a:gd name="connsiteY54" fmla="*/ 34057 h 399894"/>
              <a:gd name="connsiteX55" fmla="*/ 84299 w 607709"/>
              <a:gd name="connsiteY55" fmla="*/ 50626 h 399894"/>
              <a:gd name="connsiteX56" fmla="*/ 84299 w 607709"/>
              <a:gd name="connsiteY56" fmla="*/ 307029 h 399894"/>
              <a:gd name="connsiteX57" fmla="*/ 185498 w 607709"/>
              <a:gd name="connsiteY57" fmla="*/ 292096 h 399894"/>
              <a:gd name="connsiteX58" fmla="*/ 286800 w 607709"/>
              <a:gd name="connsiteY58" fmla="*/ 307029 h 399894"/>
              <a:gd name="connsiteX59" fmla="*/ 286800 w 607709"/>
              <a:gd name="connsiteY59" fmla="*/ 50626 h 399894"/>
              <a:gd name="connsiteX60" fmla="*/ 185498 w 607709"/>
              <a:gd name="connsiteY60" fmla="*/ 34057 h 399894"/>
              <a:gd name="connsiteX61" fmla="*/ 185498 w 607709"/>
              <a:gd name="connsiteY61" fmla="*/ 0 h 399894"/>
              <a:gd name="connsiteX62" fmla="*/ 303905 w 607709"/>
              <a:gd name="connsiteY62" fmla="*/ 20455 h 399894"/>
              <a:gd name="connsiteX63" fmla="*/ 422211 w 607709"/>
              <a:gd name="connsiteY63" fmla="*/ 0 h 399894"/>
              <a:gd name="connsiteX64" fmla="*/ 546457 w 607709"/>
              <a:gd name="connsiteY64" fmla="*/ 22500 h 399894"/>
              <a:gd name="connsiteX65" fmla="*/ 557622 w 607709"/>
              <a:gd name="connsiteY65" fmla="*/ 38455 h 399894"/>
              <a:gd name="connsiteX66" fmla="*/ 557622 w 607709"/>
              <a:gd name="connsiteY66" fmla="*/ 40296 h 399894"/>
              <a:gd name="connsiteX67" fmla="*/ 590706 w 607709"/>
              <a:gd name="connsiteY67" fmla="*/ 40296 h 399894"/>
              <a:gd name="connsiteX68" fmla="*/ 607709 w 607709"/>
              <a:gd name="connsiteY68" fmla="*/ 57376 h 399894"/>
              <a:gd name="connsiteX69" fmla="*/ 607709 w 607709"/>
              <a:gd name="connsiteY69" fmla="*/ 382814 h 399894"/>
              <a:gd name="connsiteX70" fmla="*/ 590706 w 607709"/>
              <a:gd name="connsiteY70" fmla="*/ 399894 h 399894"/>
              <a:gd name="connsiteX71" fmla="*/ 17105 w 607709"/>
              <a:gd name="connsiteY71" fmla="*/ 399894 h 399894"/>
              <a:gd name="connsiteX72" fmla="*/ 0 w 607709"/>
              <a:gd name="connsiteY72" fmla="*/ 382814 h 399894"/>
              <a:gd name="connsiteX73" fmla="*/ 0 w 607709"/>
              <a:gd name="connsiteY73" fmla="*/ 57376 h 399894"/>
              <a:gd name="connsiteX74" fmla="*/ 17105 w 607709"/>
              <a:gd name="connsiteY74" fmla="*/ 40296 h 399894"/>
              <a:gd name="connsiteX75" fmla="*/ 50087 w 607709"/>
              <a:gd name="connsiteY75" fmla="*/ 40296 h 399894"/>
              <a:gd name="connsiteX76" fmla="*/ 50087 w 607709"/>
              <a:gd name="connsiteY76" fmla="*/ 38455 h 399894"/>
              <a:gd name="connsiteX77" fmla="*/ 61354 w 607709"/>
              <a:gd name="connsiteY77" fmla="*/ 22500 h 399894"/>
              <a:gd name="connsiteX78" fmla="*/ 185498 w 607709"/>
              <a:gd name="connsiteY78" fmla="*/ 0 h 399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07709" h="399894">
                <a:moveTo>
                  <a:pt x="382638" y="192361"/>
                </a:moveTo>
                <a:lnTo>
                  <a:pt x="471871" y="192361"/>
                </a:lnTo>
                <a:cubicBezTo>
                  <a:pt x="481296" y="192361"/>
                  <a:pt x="488877" y="200030"/>
                  <a:pt x="488877" y="209438"/>
                </a:cubicBezTo>
                <a:cubicBezTo>
                  <a:pt x="488877" y="218846"/>
                  <a:pt x="481296" y="226515"/>
                  <a:pt x="471871" y="226515"/>
                </a:cubicBezTo>
                <a:lnTo>
                  <a:pt x="382638" y="226515"/>
                </a:lnTo>
                <a:cubicBezTo>
                  <a:pt x="373213" y="226515"/>
                  <a:pt x="365529" y="218846"/>
                  <a:pt x="365529" y="209438"/>
                </a:cubicBezTo>
                <a:cubicBezTo>
                  <a:pt x="365529" y="200030"/>
                  <a:pt x="373213" y="192361"/>
                  <a:pt x="382638" y="192361"/>
                </a:cubicBezTo>
                <a:close/>
                <a:moveTo>
                  <a:pt x="135931" y="192361"/>
                </a:moveTo>
                <a:lnTo>
                  <a:pt x="225113" y="192361"/>
                </a:lnTo>
                <a:cubicBezTo>
                  <a:pt x="234533" y="192361"/>
                  <a:pt x="242110" y="200030"/>
                  <a:pt x="242110" y="209438"/>
                </a:cubicBezTo>
                <a:cubicBezTo>
                  <a:pt x="242110" y="218846"/>
                  <a:pt x="234533" y="226515"/>
                  <a:pt x="225113" y="226515"/>
                </a:cubicBezTo>
                <a:lnTo>
                  <a:pt x="135931" y="226515"/>
                </a:lnTo>
                <a:cubicBezTo>
                  <a:pt x="126511" y="226515"/>
                  <a:pt x="118832" y="218846"/>
                  <a:pt x="118832" y="209438"/>
                </a:cubicBezTo>
                <a:cubicBezTo>
                  <a:pt x="118832" y="200030"/>
                  <a:pt x="126511" y="192361"/>
                  <a:pt x="135931" y="192361"/>
                </a:cubicBezTo>
                <a:close/>
                <a:moveTo>
                  <a:pt x="382638" y="96957"/>
                </a:moveTo>
                <a:lnTo>
                  <a:pt x="471871" y="96957"/>
                </a:lnTo>
                <a:cubicBezTo>
                  <a:pt x="481296" y="96957"/>
                  <a:pt x="488877" y="104618"/>
                  <a:pt x="488877" y="114015"/>
                </a:cubicBezTo>
                <a:cubicBezTo>
                  <a:pt x="488877" y="123412"/>
                  <a:pt x="481296" y="130970"/>
                  <a:pt x="471871" y="130970"/>
                </a:cubicBezTo>
                <a:lnTo>
                  <a:pt x="382638" y="130970"/>
                </a:lnTo>
                <a:cubicBezTo>
                  <a:pt x="373213" y="130970"/>
                  <a:pt x="365529" y="123412"/>
                  <a:pt x="365529" y="114015"/>
                </a:cubicBezTo>
                <a:cubicBezTo>
                  <a:pt x="365529" y="104618"/>
                  <a:pt x="373213" y="96957"/>
                  <a:pt x="382638" y="96957"/>
                </a:cubicBezTo>
                <a:close/>
                <a:moveTo>
                  <a:pt x="135931" y="96957"/>
                </a:moveTo>
                <a:lnTo>
                  <a:pt x="225113" y="96957"/>
                </a:lnTo>
                <a:cubicBezTo>
                  <a:pt x="234533" y="96957"/>
                  <a:pt x="242110" y="104618"/>
                  <a:pt x="242110" y="114015"/>
                </a:cubicBezTo>
                <a:cubicBezTo>
                  <a:pt x="242110" y="123412"/>
                  <a:pt x="234533" y="130970"/>
                  <a:pt x="225113" y="130970"/>
                </a:cubicBezTo>
                <a:lnTo>
                  <a:pt x="135931" y="130970"/>
                </a:lnTo>
                <a:cubicBezTo>
                  <a:pt x="126511" y="130970"/>
                  <a:pt x="118832" y="123412"/>
                  <a:pt x="118832" y="114015"/>
                </a:cubicBezTo>
                <a:cubicBezTo>
                  <a:pt x="118832" y="104618"/>
                  <a:pt x="126511" y="96957"/>
                  <a:pt x="135931" y="96957"/>
                </a:cubicBezTo>
                <a:close/>
                <a:moveTo>
                  <a:pt x="557622" y="74354"/>
                </a:moveTo>
                <a:lnTo>
                  <a:pt x="557622" y="330654"/>
                </a:lnTo>
                <a:cubicBezTo>
                  <a:pt x="557622" y="336177"/>
                  <a:pt x="554958" y="341393"/>
                  <a:pt x="550349" y="344666"/>
                </a:cubicBezTo>
                <a:cubicBezTo>
                  <a:pt x="545740" y="347836"/>
                  <a:pt x="539901" y="348552"/>
                  <a:pt x="534678" y="346711"/>
                </a:cubicBezTo>
                <a:cubicBezTo>
                  <a:pt x="497496" y="333109"/>
                  <a:pt x="459700" y="326256"/>
                  <a:pt x="422211" y="326256"/>
                </a:cubicBezTo>
                <a:cubicBezTo>
                  <a:pt x="388512" y="326256"/>
                  <a:pt x="354505" y="331779"/>
                  <a:pt x="320909" y="342825"/>
                </a:cubicBezTo>
                <a:lnTo>
                  <a:pt x="320909" y="365734"/>
                </a:lnTo>
                <a:lnTo>
                  <a:pt x="573600" y="365734"/>
                </a:lnTo>
                <a:lnTo>
                  <a:pt x="573600" y="74354"/>
                </a:lnTo>
                <a:close/>
                <a:moveTo>
                  <a:pt x="34108" y="74354"/>
                </a:moveTo>
                <a:lnTo>
                  <a:pt x="34108" y="365734"/>
                </a:lnTo>
                <a:lnTo>
                  <a:pt x="286800" y="365734"/>
                </a:lnTo>
                <a:lnTo>
                  <a:pt x="286800" y="342825"/>
                </a:lnTo>
                <a:cubicBezTo>
                  <a:pt x="253203" y="331779"/>
                  <a:pt x="219197" y="326256"/>
                  <a:pt x="185498" y="326256"/>
                </a:cubicBezTo>
                <a:cubicBezTo>
                  <a:pt x="148009" y="326256"/>
                  <a:pt x="110213" y="333109"/>
                  <a:pt x="73031" y="346711"/>
                </a:cubicBezTo>
                <a:cubicBezTo>
                  <a:pt x="71188" y="347325"/>
                  <a:pt x="69139" y="347734"/>
                  <a:pt x="67193" y="347734"/>
                </a:cubicBezTo>
                <a:cubicBezTo>
                  <a:pt x="63710" y="347734"/>
                  <a:pt x="60330" y="346609"/>
                  <a:pt x="57360" y="344666"/>
                </a:cubicBezTo>
                <a:cubicBezTo>
                  <a:pt x="52853" y="341393"/>
                  <a:pt x="50087" y="336177"/>
                  <a:pt x="50087" y="330654"/>
                </a:cubicBezTo>
                <a:lnTo>
                  <a:pt x="50087" y="74354"/>
                </a:lnTo>
                <a:close/>
                <a:moveTo>
                  <a:pt x="422211" y="34057"/>
                </a:moveTo>
                <a:cubicBezTo>
                  <a:pt x="388512" y="34057"/>
                  <a:pt x="354505" y="39580"/>
                  <a:pt x="320909" y="50626"/>
                </a:cubicBezTo>
                <a:lnTo>
                  <a:pt x="320909" y="307029"/>
                </a:lnTo>
                <a:cubicBezTo>
                  <a:pt x="354505" y="297108"/>
                  <a:pt x="388410" y="292096"/>
                  <a:pt x="422211" y="292096"/>
                </a:cubicBezTo>
                <a:cubicBezTo>
                  <a:pt x="456012" y="292096"/>
                  <a:pt x="489916" y="297108"/>
                  <a:pt x="523513" y="307029"/>
                </a:cubicBezTo>
                <a:lnTo>
                  <a:pt x="523513" y="50626"/>
                </a:lnTo>
                <a:cubicBezTo>
                  <a:pt x="489916" y="39580"/>
                  <a:pt x="455910" y="34057"/>
                  <a:pt x="422211" y="34057"/>
                </a:cubicBezTo>
                <a:close/>
                <a:moveTo>
                  <a:pt x="185498" y="34057"/>
                </a:moveTo>
                <a:cubicBezTo>
                  <a:pt x="151799" y="34057"/>
                  <a:pt x="117793" y="39580"/>
                  <a:pt x="84299" y="50626"/>
                </a:cubicBezTo>
                <a:lnTo>
                  <a:pt x="84299" y="307029"/>
                </a:lnTo>
                <a:cubicBezTo>
                  <a:pt x="117793" y="297108"/>
                  <a:pt x="151799" y="292096"/>
                  <a:pt x="185498" y="292096"/>
                </a:cubicBezTo>
                <a:cubicBezTo>
                  <a:pt x="219299" y="292096"/>
                  <a:pt x="253203" y="297108"/>
                  <a:pt x="286800" y="307029"/>
                </a:cubicBezTo>
                <a:lnTo>
                  <a:pt x="286800" y="50626"/>
                </a:lnTo>
                <a:cubicBezTo>
                  <a:pt x="253203" y="39580"/>
                  <a:pt x="219197" y="34057"/>
                  <a:pt x="185498" y="34057"/>
                </a:cubicBezTo>
                <a:close/>
                <a:moveTo>
                  <a:pt x="185498" y="0"/>
                </a:moveTo>
                <a:cubicBezTo>
                  <a:pt x="225035" y="0"/>
                  <a:pt x="264778" y="6852"/>
                  <a:pt x="303905" y="20455"/>
                </a:cubicBezTo>
                <a:cubicBezTo>
                  <a:pt x="342931" y="6852"/>
                  <a:pt x="382674" y="0"/>
                  <a:pt x="422211" y="0"/>
                </a:cubicBezTo>
                <a:cubicBezTo>
                  <a:pt x="463695" y="0"/>
                  <a:pt x="505485" y="7568"/>
                  <a:pt x="546457" y="22500"/>
                </a:cubicBezTo>
                <a:cubicBezTo>
                  <a:pt x="553115" y="24955"/>
                  <a:pt x="557622" y="31296"/>
                  <a:pt x="557622" y="38455"/>
                </a:cubicBezTo>
                <a:lnTo>
                  <a:pt x="557622" y="40296"/>
                </a:lnTo>
                <a:lnTo>
                  <a:pt x="590706" y="40296"/>
                </a:lnTo>
                <a:cubicBezTo>
                  <a:pt x="600130" y="40296"/>
                  <a:pt x="607709" y="47967"/>
                  <a:pt x="607709" y="57376"/>
                </a:cubicBezTo>
                <a:lnTo>
                  <a:pt x="607709" y="382814"/>
                </a:lnTo>
                <a:cubicBezTo>
                  <a:pt x="607709" y="392223"/>
                  <a:pt x="600130" y="399894"/>
                  <a:pt x="590706" y="399894"/>
                </a:cubicBezTo>
                <a:lnTo>
                  <a:pt x="17105" y="399894"/>
                </a:lnTo>
                <a:cubicBezTo>
                  <a:pt x="7682" y="399894"/>
                  <a:pt x="0" y="392223"/>
                  <a:pt x="0" y="382814"/>
                </a:cubicBezTo>
                <a:lnTo>
                  <a:pt x="0" y="57376"/>
                </a:lnTo>
                <a:cubicBezTo>
                  <a:pt x="0" y="47967"/>
                  <a:pt x="7682" y="40296"/>
                  <a:pt x="17105" y="40296"/>
                </a:cubicBezTo>
                <a:lnTo>
                  <a:pt x="50087" y="40296"/>
                </a:lnTo>
                <a:lnTo>
                  <a:pt x="50087" y="38455"/>
                </a:lnTo>
                <a:cubicBezTo>
                  <a:pt x="50087" y="31296"/>
                  <a:pt x="54594" y="24955"/>
                  <a:pt x="61354" y="22500"/>
                </a:cubicBezTo>
                <a:cubicBezTo>
                  <a:pt x="102224" y="7568"/>
                  <a:pt x="144014" y="0"/>
                  <a:pt x="185498" y="0"/>
                </a:cubicBezTo>
                <a:close/>
              </a:path>
            </a:pathLst>
          </a:custGeom>
          <a:solidFill>
            <a:srgbClr val="D9793F"/>
          </a:solidFill>
          <a:ln>
            <a:noFill/>
          </a:ln>
        </p:spPr>
        <p:txBody>
          <a:bodyPr/>
          <a:lstStyle/>
          <a:p>
            <a:endParaRPr lang="zh-CN" altLang="en-US"/>
          </a:p>
        </p:txBody>
      </p:sp>
      <p:sp>
        <p:nvSpPr>
          <p:cNvPr id="100" name="文本框 99"/>
          <p:cNvSpPr txBox="1"/>
          <p:nvPr/>
        </p:nvSpPr>
        <p:spPr>
          <a:xfrm>
            <a:off x="3556000" y="2667000"/>
            <a:ext cx="5080000" cy="368300"/>
          </a:xfrm>
          <a:prstGeom prst="rect">
            <a:avLst/>
          </a:prstGeom>
          <a:noFill/>
          <a:ln w="9525">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表</a:t>
            </a:r>
            <a:r>
              <a:rPr kumimoji="0" lang="en-US" altLang="zh-C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5-1  </a:t>
            </a:r>
            <a:r>
              <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不同信息呈现与归因类别</a:t>
            </a:r>
          </a:p>
        </p:txBody>
      </p:sp>
      <p:graphicFrame>
        <p:nvGraphicFramePr>
          <p:cNvPr id="56" name="表格 55"/>
          <p:cNvGraphicFramePr/>
          <p:nvPr>
            <p:custDataLst>
              <p:tags r:id="rId2"/>
            </p:custDataLst>
          </p:nvPr>
        </p:nvGraphicFramePr>
        <p:xfrm>
          <a:off x="1955800" y="3093085"/>
          <a:ext cx="8280400" cy="3274695"/>
        </p:xfrm>
        <a:graphic>
          <a:graphicData uri="http://schemas.openxmlformats.org/drawingml/2006/table">
            <a:tbl>
              <a:tblPr firstRow="1" bandRow="1">
                <a:tableStyleId>{5940675A-B579-460E-94D1-54222C63F5DA}</a:tableStyleId>
              </a:tblPr>
              <a:tblGrid>
                <a:gridCol w="570230">
                  <a:extLst>
                    <a:ext uri="{9D8B030D-6E8A-4147-A177-3AD203B41FA5}">
                      <a16:colId xmlns:a16="http://schemas.microsoft.com/office/drawing/2014/main" val="20000"/>
                    </a:ext>
                  </a:extLst>
                </a:gridCol>
                <a:gridCol w="1867535">
                  <a:extLst>
                    <a:ext uri="{9D8B030D-6E8A-4147-A177-3AD203B41FA5}">
                      <a16:colId xmlns:a16="http://schemas.microsoft.com/office/drawing/2014/main" val="20001"/>
                    </a:ext>
                  </a:extLst>
                </a:gridCol>
                <a:gridCol w="1899920">
                  <a:extLst>
                    <a:ext uri="{9D8B030D-6E8A-4147-A177-3AD203B41FA5}">
                      <a16:colId xmlns:a16="http://schemas.microsoft.com/office/drawing/2014/main" val="20002"/>
                    </a:ext>
                  </a:extLst>
                </a:gridCol>
                <a:gridCol w="1889125">
                  <a:extLst>
                    <a:ext uri="{9D8B030D-6E8A-4147-A177-3AD203B41FA5}">
                      <a16:colId xmlns:a16="http://schemas.microsoft.com/office/drawing/2014/main" val="20003"/>
                    </a:ext>
                  </a:extLst>
                </a:gridCol>
                <a:gridCol w="2053590">
                  <a:extLst>
                    <a:ext uri="{9D8B030D-6E8A-4147-A177-3AD203B41FA5}">
                      <a16:colId xmlns:a16="http://schemas.microsoft.com/office/drawing/2014/main" val="20004"/>
                    </a:ext>
                  </a:extLst>
                </a:gridCol>
              </a:tblGrid>
              <a:tr h="434975">
                <a:tc rowSpan="2">
                  <a:txBody>
                    <a:bodyPr/>
                    <a:lstStyle/>
                    <a:p>
                      <a:pPr indent="0" algn="ctr">
                        <a:buNone/>
                      </a:pPr>
                      <a:r>
                        <a:rPr lang="zh-CN" altLang="en-US" sz="1800" b="0">
                          <a:latin typeface="微软雅黑" panose="020B0503020204020204" pitchFamily="34" charset="-122"/>
                          <a:ea typeface="微软雅黑" panose="020B0503020204020204" pitchFamily="34" charset="-122"/>
                          <a:cs typeface="宋体" panose="02010600030101010101" pitchFamily="2" charset="-122"/>
                        </a:rPr>
                        <a:t>序号</a:t>
                      </a:r>
                    </a:p>
                  </a:txBody>
                  <a:tcPr marL="36195" marR="36195" marT="0" marB="3937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lstStyle/>
                    <a:p>
                      <a:pPr indent="0" algn="ctr">
                        <a:buNone/>
                      </a:pPr>
                      <a:r>
                        <a:rPr lang="zh-CN" altLang="en-US" sz="1800" b="0">
                          <a:latin typeface="微软雅黑" panose="020B0503020204020204" pitchFamily="34" charset="-122"/>
                          <a:ea typeface="微软雅黑" panose="020B0503020204020204" pitchFamily="34" charset="-122"/>
                          <a:cs typeface="宋体" panose="02010600030101010101" pitchFamily="2" charset="-122"/>
                        </a:rPr>
                        <a:t>提供的信息资料</a:t>
                      </a:r>
                    </a:p>
                  </a:txBody>
                  <a:tcPr marL="36195" marR="36195" marT="0" marB="3937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rowSpan="2">
                  <a:txBody>
                    <a:bodyPr/>
                    <a:lstStyle/>
                    <a:p>
                      <a:pPr indent="0" algn="ctr">
                        <a:buNone/>
                      </a:pPr>
                      <a:r>
                        <a:rPr lang="zh-CN" altLang="en-US" sz="1800" b="0">
                          <a:latin typeface="微软雅黑" panose="020B0503020204020204" pitchFamily="34" charset="-122"/>
                          <a:ea typeface="微软雅黑" panose="020B0503020204020204" pitchFamily="34" charset="-122"/>
                          <a:cs typeface="宋体" panose="02010600030101010101" pitchFamily="2" charset="-122"/>
                        </a:rPr>
                        <a:t>归因</a:t>
                      </a:r>
                    </a:p>
                  </a:txBody>
                  <a:tcPr marL="36195" marR="36195" marT="0" marB="3937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3070">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lgn="ctr">
                        <a:buNone/>
                      </a:pPr>
                      <a:r>
                        <a:rPr lang="zh-CN" altLang="en-US" sz="1800" b="0">
                          <a:latin typeface="微软雅黑" panose="020B0503020204020204" pitchFamily="34" charset="-122"/>
                          <a:ea typeface="微软雅黑" panose="020B0503020204020204" pitchFamily="34" charset="-122"/>
                          <a:cs typeface="宋体" panose="02010600030101010101" pitchFamily="2" charset="-122"/>
                        </a:rPr>
                        <a:t>一致性</a:t>
                      </a:r>
                    </a:p>
                  </a:txBody>
                  <a:tcPr marL="36195" marR="36195" marT="0" marB="3937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800" b="0">
                          <a:latin typeface="微软雅黑" panose="020B0503020204020204" pitchFamily="34" charset="-122"/>
                          <a:ea typeface="微软雅黑" panose="020B0503020204020204" pitchFamily="34" charset="-122"/>
                          <a:cs typeface="宋体" panose="02010600030101010101" pitchFamily="2" charset="-122"/>
                        </a:rPr>
                        <a:t>区别性</a:t>
                      </a:r>
                    </a:p>
                  </a:txBody>
                  <a:tcPr marL="36195" marR="36195" marT="0" marB="3937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800" b="0">
                          <a:latin typeface="微软雅黑" panose="020B0503020204020204" pitchFamily="34" charset="-122"/>
                          <a:ea typeface="微软雅黑" panose="020B0503020204020204" pitchFamily="34" charset="-122"/>
                          <a:cs typeface="宋体" panose="02010600030101010101" pitchFamily="2" charset="-122"/>
                        </a:rPr>
                        <a:t>一贯性</a:t>
                      </a:r>
                    </a:p>
                  </a:txBody>
                  <a:tcPr marL="36195" marR="36195" marT="0" marB="3937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extLst>
                  <a:ext uri="{0D108BD9-81ED-4DB2-BD59-A6C34878D82A}">
                    <a16:rowId xmlns:a16="http://schemas.microsoft.com/office/drawing/2014/main" val="10001"/>
                  </a:ext>
                </a:extLst>
              </a:tr>
              <a:tr h="772160">
                <a:tc>
                  <a:txBody>
                    <a:bodyPr/>
                    <a:lstStyle/>
                    <a:p>
                      <a:pPr indent="0" algn="ctr">
                        <a:buNone/>
                      </a:pPr>
                      <a:r>
                        <a:rPr lang="en-US" altLang="zh-CN" sz="1800" b="0">
                          <a:latin typeface="微软雅黑" panose="020B0503020204020204" pitchFamily="34" charset="-122"/>
                          <a:ea typeface="微软雅黑" panose="020B0503020204020204" pitchFamily="34" charset="-122"/>
                          <a:cs typeface="宋体" panose="02010600030101010101" pitchFamily="2" charset="-122"/>
                        </a:rPr>
                        <a:t>1</a:t>
                      </a:r>
                    </a:p>
                  </a:txBody>
                  <a:tcPr marL="36195" marR="36195" marT="0" marB="3937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800" b="0">
                          <a:latin typeface="微软雅黑" panose="020B0503020204020204" pitchFamily="34" charset="-122"/>
                          <a:ea typeface="微软雅黑" panose="020B0503020204020204" pitchFamily="34" charset="-122"/>
                          <a:cs typeface="微软雅黑" panose="020B0503020204020204" pitchFamily="34" charset="-122"/>
                        </a:rPr>
                        <a:t>高</a:t>
                      </a:r>
                      <a:r>
                        <a:rPr lang="en-US" altLang="zh-CN" sz="1800" b="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b="0">
                          <a:latin typeface="微软雅黑" panose="020B0503020204020204" pitchFamily="34" charset="-122"/>
                          <a:ea typeface="微软雅黑" panose="020B0503020204020204" pitchFamily="34" charset="-122"/>
                          <a:cs typeface="微软雅黑" panose="020B0503020204020204" pitchFamily="34" charset="-122"/>
                        </a:rPr>
                        <a:t>每个人都发笑</a:t>
                      </a:r>
                    </a:p>
                  </a:txBody>
                  <a:tcPr marL="36195" marR="36195" marT="0" marB="3937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800" b="0">
                          <a:latin typeface="微软雅黑" panose="020B0503020204020204" pitchFamily="34" charset="-122"/>
                          <a:ea typeface="微软雅黑" panose="020B0503020204020204" pitchFamily="34" charset="-122"/>
                          <a:cs typeface="微软雅黑" panose="020B0503020204020204" pitchFamily="34" charset="-122"/>
                        </a:rPr>
                        <a:t>高</a:t>
                      </a:r>
                      <a:r>
                        <a:rPr lang="en-US" altLang="zh-CN" sz="1800" b="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b="0">
                          <a:latin typeface="微软雅黑" panose="020B0503020204020204" pitchFamily="34" charset="-122"/>
                          <a:ea typeface="微软雅黑" panose="020B0503020204020204" pitchFamily="34" charset="-122"/>
                          <a:cs typeface="微软雅黑" panose="020B0503020204020204" pitchFamily="34" charset="-122"/>
                        </a:rPr>
                        <a:t>她对别的小丑没笑过</a:t>
                      </a:r>
                    </a:p>
                  </a:txBody>
                  <a:tcPr marL="36195" marR="36195" marT="0" marB="3937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800" b="0">
                          <a:latin typeface="微软雅黑" panose="020B0503020204020204" pitchFamily="34" charset="-122"/>
                          <a:ea typeface="微软雅黑" panose="020B0503020204020204" pitchFamily="34" charset="-122"/>
                          <a:cs typeface="微软雅黑" panose="020B0503020204020204" pitchFamily="34" charset="-122"/>
                        </a:rPr>
                        <a:t>高</a:t>
                      </a:r>
                      <a:r>
                        <a:rPr lang="en-US" altLang="zh-CN" sz="1800" b="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b="0">
                          <a:latin typeface="微软雅黑" panose="020B0503020204020204" pitchFamily="34" charset="-122"/>
                          <a:ea typeface="微软雅黑" panose="020B0503020204020204" pitchFamily="34" charset="-122"/>
                          <a:cs typeface="微软雅黑" panose="020B0503020204020204" pitchFamily="34" charset="-122"/>
                        </a:rPr>
                        <a:t>她总是对小丑发笑</a:t>
                      </a:r>
                    </a:p>
                  </a:txBody>
                  <a:tcPr marL="36195" marR="36195" marT="0" marB="3937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800" b="0">
                          <a:latin typeface="微软雅黑" panose="020B0503020204020204" pitchFamily="34" charset="-122"/>
                          <a:ea typeface="微软雅黑" panose="020B0503020204020204" pitchFamily="34" charset="-122"/>
                          <a:cs typeface="微软雅黑" panose="020B0503020204020204" pitchFamily="34" charset="-122"/>
                        </a:rPr>
                        <a:t>刺激物（外因）小丑</a:t>
                      </a:r>
                      <a:r>
                        <a:rPr lang="en-US" altLang="zh-CN" sz="1800" b="0">
                          <a:latin typeface="微软雅黑" panose="020B0503020204020204" pitchFamily="34" charset="-122"/>
                          <a:ea typeface="微软雅黑" panose="020B0503020204020204" pitchFamily="34" charset="-122"/>
                          <a:cs typeface="微软雅黑" panose="020B0503020204020204" pitchFamily="34" charset="-122"/>
                        </a:rPr>
                        <a:t>61%</a:t>
                      </a:r>
                      <a:endParaRPr lang="zh-CN" altLang="en-US" sz="1800" b="0">
                        <a:latin typeface="微软雅黑" panose="020B0503020204020204" pitchFamily="34" charset="-122"/>
                        <a:ea typeface="微软雅黑" panose="020B0503020204020204" pitchFamily="34" charset="-122"/>
                        <a:cs typeface="微软雅黑" panose="020B0503020204020204" pitchFamily="34" charset="-122"/>
                      </a:endParaRPr>
                    </a:p>
                  </a:txBody>
                  <a:tcPr marL="36195" marR="36195" marT="0" marB="3937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72160">
                <a:tc>
                  <a:txBody>
                    <a:bodyPr/>
                    <a:lstStyle/>
                    <a:p>
                      <a:pPr indent="0" algn="ctr">
                        <a:buNone/>
                      </a:pPr>
                      <a:r>
                        <a:rPr lang="en-US" altLang="zh-CN" sz="1800" b="0">
                          <a:latin typeface="微软雅黑" panose="020B0503020204020204" pitchFamily="34" charset="-122"/>
                          <a:ea typeface="微软雅黑" panose="020B0503020204020204" pitchFamily="34" charset="-122"/>
                          <a:cs typeface="宋体" panose="02010600030101010101" pitchFamily="2" charset="-122"/>
                        </a:rPr>
                        <a:t>2</a:t>
                      </a:r>
                    </a:p>
                  </a:txBody>
                  <a:tcPr marL="36195" marR="36195" marT="0" marB="3937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800" b="0">
                          <a:latin typeface="微软雅黑" panose="020B0503020204020204" pitchFamily="34" charset="-122"/>
                          <a:ea typeface="微软雅黑" panose="020B0503020204020204" pitchFamily="34" charset="-122"/>
                          <a:cs typeface="微软雅黑" panose="020B0503020204020204" pitchFamily="34" charset="-122"/>
                        </a:rPr>
                        <a:t>低</a:t>
                      </a:r>
                      <a:r>
                        <a:rPr lang="en-US" altLang="zh-CN" sz="1800" b="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b="0">
                          <a:latin typeface="微软雅黑" panose="020B0503020204020204" pitchFamily="34" charset="-122"/>
                          <a:ea typeface="微软雅黑" panose="020B0503020204020204" pitchFamily="34" charset="-122"/>
                          <a:cs typeface="微软雅黑" panose="020B0503020204020204" pitchFamily="34" charset="-122"/>
                        </a:rPr>
                        <a:t>别人很少发笑</a:t>
                      </a:r>
                    </a:p>
                  </a:txBody>
                  <a:tcPr marL="36195" marR="36195" marT="0" marB="3937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800" b="0">
                          <a:latin typeface="微软雅黑" panose="020B0503020204020204" pitchFamily="34" charset="-122"/>
                          <a:ea typeface="微软雅黑" panose="020B0503020204020204" pitchFamily="34" charset="-122"/>
                          <a:cs typeface="微软雅黑" panose="020B0503020204020204" pitchFamily="34" charset="-122"/>
                        </a:rPr>
                        <a:t>低</a:t>
                      </a:r>
                      <a:r>
                        <a:rPr lang="en-US" altLang="zh-CN" sz="1800" b="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b="0">
                          <a:latin typeface="微软雅黑" panose="020B0503020204020204" pitchFamily="34" charset="-122"/>
                          <a:ea typeface="微软雅黑" panose="020B0503020204020204" pitchFamily="34" charset="-122"/>
                          <a:cs typeface="微软雅黑" panose="020B0503020204020204" pitchFamily="34" charset="-122"/>
                        </a:rPr>
                        <a:t>她对所有的小丑都发笑</a:t>
                      </a:r>
                    </a:p>
                  </a:txBody>
                  <a:tcPr marL="36195" marR="36195" marT="0" marB="3937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800" b="0">
                          <a:latin typeface="微软雅黑" panose="020B0503020204020204" pitchFamily="34" charset="-122"/>
                          <a:ea typeface="微软雅黑" panose="020B0503020204020204" pitchFamily="34" charset="-122"/>
                          <a:cs typeface="微软雅黑" panose="020B0503020204020204" pitchFamily="34" charset="-122"/>
                        </a:rPr>
                        <a:t>高</a:t>
                      </a:r>
                      <a:r>
                        <a:rPr lang="en-US" altLang="zh-CN" sz="1800" b="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b="0">
                          <a:latin typeface="微软雅黑" panose="020B0503020204020204" pitchFamily="34" charset="-122"/>
                          <a:ea typeface="微软雅黑" panose="020B0503020204020204" pitchFamily="34" charset="-122"/>
                          <a:cs typeface="微软雅黑" panose="020B0503020204020204" pitchFamily="34" charset="-122"/>
                        </a:rPr>
                        <a:t>她总是对小丑发笑</a:t>
                      </a:r>
                    </a:p>
                  </a:txBody>
                  <a:tcPr marL="36195" marR="36195" marT="0" marB="3937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800" b="0">
                          <a:latin typeface="微软雅黑" panose="020B0503020204020204" pitchFamily="34" charset="-122"/>
                          <a:ea typeface="微软雅黑" panose="020B0503020204020204" pitchFamily="34" charset="-122"/>
                          <a:cs typeface="微软雅黑" panose="020B0503020204020204" pitchFamily="34" charset="-122"/>
                        </a:rPr>
                        <a:t>行为者（内因）玛丽</a:t>
                      </a:r>
                      <a:r>
                        <a:rPr lang="en-US" altLang="zh-CN" sz="1800" b="0">
                          <a:latin typeface="微软雅黑" panose="020B0503020204020204" pitchFamily="34" charset="-122"/>
                          <a:ea typeface="微软雅黑" panose="020B0503020204020204" pitchFamily="34" charset="-122"/>
                          <a:cs typeface="微软雅黑" panose="020B0503020204020204" pitchFamily="34" charset="-122"/>
                        </a:rPr>
                        <a:t>86%</a:t>
                      </a:r>
                      <a:endParaRPr lang="zh-CN" altLang="en-US" sz="1800" b="0">
                        <a:latin typeface="微软雅黑" panose="020B0503020204020204" pitchFamily="34" charset="-122"/>
                        <a:ea typeface="微软雅黑" panose="020B0503020204020204" pitchFamily="34" charset="-122"/>
                        <a:cs typeface="微软雅黑" panose="020B0503020204020204" pitchFamily="34" charset="-122"/>
                      </a:endParaRPr>
                    </a:p>
                  </a:txBody>
                  <a:tcPr marL="36195" marR="36195" marT="0" marB="3937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72160">
                <a:tc>
                  <a:txBody>
                    <a:bodyPr/>
                    <a:lstStyle/>
                    <a:p>
                      <a:pPr indent="0" algn="ctr">
                        <a:buNone/>
                      </a:pPr>
                      <a:r>
                        <a:rPr lang="en-US" altLang="zh-CN" sz="1800" b="0">
                          <a:latin typeface="微软雅黑" panose="020B0503020204020204" pitchFamily="34" charset="-122"/>
                          <a:ea typeface="微软雅黑" panose="020B0503020204020204" pitchFamily="34" charset="-122"/>
                          <a:cs typeface="宋体" panose="02010600030101010101" pitchFamily="2" charset="-122"/>
                        </a:rPr>
                        <a:t>3</a:t>
                      </a:r>
                    </a:p>
                  </a:txBody>
                  <a:tcPr marL="36195" marR="36195" marT="0" marB="3937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800" b="0">
                          <a:latin typeface="微软雅黑" panose="020B0503020204020204" pitchFamily="34" charset="-122"/>
                          <a:ea typeface="微软雅黑" panose="020B0503020204020204" pitchFamily="34" charset="-122"/>
                          <a:cs typeface="微软雅黑" panose="020B0503020204020204" pitchFamily="34" charset="-122"/>
                        </a:rPr>
                        <a:t>低</a:t>
                      </a:r>
                      <a:r>
                        <a:rPr lang="en-US" altLang="zh-CN" sz="1800" b="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b="0">
                          <a:latin typeface="微软雅黑" panose="020B0503020204020204" pitchFamily="34" charset="-122"/>
                          <a:ea typeface="微软雅黑" panose="020B0503020204020204" pitchFamily="34" charset="-122"/>
                          <a:cs typeface="微软雅黑" panose="020B0503020204020204" pitchFamily="34" charset="-122"/>
                        </a:rPr>
                        <a:t>别人很少发笑</a:t>
                      </a:r>
                    </a:p>
                  </a:txBody>
                  <a:tcPr marL="36195" marR="36195" marT="0" marB="3937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800" b="0">
                          <a:latin typeface="微软雅黑" panose="020B0503020204020204" pitchFamily="34" charset="-122"/>
                          <a:ea typeface="微软雅黑" panose="020B0503020204020204" pitchFamily="34" charset="-122"/>
                          <a:cs typeface="微软雅黑" panose="020B0503020204020204" pitchFamily="34" charset="-122"/>
                        </a:rPr>
                        <a:t>高</a:t>
                      </a:r>
                      <a:r>
                        <a:rPr lang="en-US" altLang="zh-CN" sz="1800" b="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b="0">
                          <a:latin typeface="微软雅黑" panose="020B0503020204020204" pitchFamily="34" charset="-122"/>
                          <a:ea typeface="微软雅黑" panose="020B0503020204020204" pitchFamily="34" charset="-122"/>
                          <a:cs typeface="微软雅黑" panose="020B0503020204020204" pitchFamily="34" charset="-122"/>
                        </a:rPr>
                        <a:t>她对所有的小丑都发笑</a:t>
                      </a:r>
                    </a:p>
                  </a:txBody>
                  <a:tcPr marL="36195" marR="36195" marT="0" marB="3937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800" b="0">
                          <a:latin typeface="微软雅黑" panose="020B0503020204020204" pitchFamily="34" charset="-122"/>
                          <a:ea typeface="微软雅黑" panose="020B0503020204020204" pitchFamily="34" charset="-122"/>
                          <a:cs typeface="微软雅黑" panose="020B0503020204020204" pitchFamily="34" charset="-122"/>
                        </a:rPr>
                        <a:t>低</a:t>
                      </a:r>
                      <a:r>
                        <a:rPr lang="en-US" altLang="zh-CN" sz="1800" b="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b="0">
                          <a:latin typeface="微软雅黑" panose="020B0503020204020204" pitchFamily="34" charset="-122"/>
                          <a:ea typeface="微软雅黑" panose="020B0503020204020204" pitchFamily="34" charset="-122"/>
                          <a:cs typeface="微软雅黑" panose="020B0503020204020204" pitchFamily="34" charset="-122"/>
                        </a:rPr>
                        <a:t>她以前几乎没对小丑发笑过</a:t>
                      </a:r>
                    </a:p>
                  </a:txBody>
                  <a:tcPr marL="36195" marR="36195" marT="0" marB="3937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800" b="0">
                          <a:latin typeface="微软雅黑" panose="020B0503020204020204" pitchFamily="34" charset="-122"/>
                          <a:ea typeface="微软雅黑" panose="020B0503020204020204" pitchFamily="34" charset="-122"/>
                          <a:cs typeface="微软雅黑" panose="020B0503020204020204" pitchFamily="34" charset="-122"/>
                        </a:rPr>
                        <a:t>环境（外因）</a:t>
                      </a:r>
                      <a:r>
                        <a:rPr lang="en-US" altLang="zh-CN" sz="1800" b="0">
                          <a:latin typeface="微软雅黑" panose="020B0503020204020204" pitchFamily="34" charset="-122"/>
                          <a:ea typeface="微软雅黑" panose="020B0503020204020204" pitchFamily="34" charset="-122"/>
                          <a:cs typeface="微软雅黑" panose="020B0503020204020204" pitchFamily="34" charset="-122"/>
                        </a:rPr>
                        <a:t>72%</a:t>
                      </a:r>
                      <a:endParaRPr lang="zh-CN" altLang="en-US" sz="1800" b="0">
                        <a:latin typeface="微软雅黑" panose="020B0503020204020204" pitchFamily="34" charset="-122"/>
                        <a:ea typeface="微软雅黑" panose="020B0503020204020204" pitchFamily="34" charset="-122"/>
                        <a:cs typeface="微软雅黑" panose="020B0503020204020204" pitchFamily="34" charset="-122"/>
                      </a:endParaRPr>
                    </a:p>
                  </a:txBody>
                  <a:tcPr marL="36195" marR="36195" marT="0" marB="3937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75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p:cNvSpPr txBox="1"/>
          <p:nvPr>
            <p:custDataLst>
              <p:tags r:id="rId1"/>
            </p:custDataLst>
          </p:nvPr>
        </p:nvSpPr>
        <p:spPr>
          <a:xfrm>
            <a:off x="1024890" y="1649730"/>
            <a:ext cx="9210675" cy="239966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2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宋体" panose="02010600030101010101" pitchFamily="2" charset="-122"/>
                <a:sym typeface="+mn-ea"/>
              </a:rPr>
              <a:t>（四）</a:t>
            </a:r>
            <a:r>
              <a:rPr kumimoji="0" lang="zh-CN" altLang="en-US" sz="2200" b="0" i="0" u="none" strike="noStrike" kern="1200" cap="none" spc="0" normalizeH="0" baseline="0" noProof="0" dirty="0">
                <a:ln>
                  <a:noFill/>
                </a:ln>
                <a:solidFill>
                  <a:srgbClr val="D9793F"/>
                </a:solidFill>
                <a:effectLst/>
                <a:uLnTx/>
                <a:uFillTx/>
                <a:latin typeface="华文中宋" panose="02010600040101010101" pitchFamily="2" charset="-122"/>
                <a:ea typeface="华文中宋" panose="02010600040101010101" pitchFamily="2" charset="-122"/>
                <a:cs typeface="+mn-cs"/>
                <a:sym typeface="+mn-ea"/>
              </a:rPr>
              <a:t>★</a:t>
            </a:r>
            <a:r>
              <a:rPr kumimoji="0" lang="zh-CN" altLang="en-US" sz="22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宋体" panose="02010600030101010101" pitchFamily="2" charset="-122"/>
                <a:sym typeface="+mn-ea"/>
              </a:rPr>
              <a:t>维纳的归因理论</a:t>
            </a:r>
            <a:endPar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在海德的“内—外”维度的基础上，维纳提出了一个新维度，即“暂时—稳定”。按照这两个维度，维纳对成功行为的决定因素作了分类（如表5-2所示）。</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733099" y="768022"/>
            <a:ext cx="926894" cy="540585"/>
            <a:chOff x="620553" y="1178992"/>
            <a:chExt cx="1806046" cy="1053325"/>
          </a:xfrm>
        </p:grpSpPr>
        <p:sp>
          <p:nvSpPr>
            <p:cNvPr id="6" name="菱形 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8" name="矩形 7"/>
          <p:cNvSpPr/>
          <p:nvPr/>
        </p:nvSpPr>
        <p:spPr>
          <a:xfrm>
            <a:off x="1884751" y="807481"/>
            <a:ext cx="2015490" cy="4603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一、归因理论</a:t>
            </a:r>
          </a:p>
        </p:txBody>
      </p:sp>
      <p:grpSp>
        <p:nvGrpSpPr>
          <p:cNvPr id="9" name="组合 8"/>
          <p:cNvGrpSpPr/>
          <p:nvPr/>
        </p:nvGrpSpPr>
        <p:grpSpPr>
          <a:xfrm>
            <a:off x="204811" y="126601"/>
            <a:ext cx="13446782" cy="6585572"/>
            <a:chOff x="204811" y="126601"/>
            <a:chExt cx="13446782" cy="6585572"/>
          </a:xfrm>
        </p:grpSpPr>
        <p:cxnSp>
          <p:nvCxnSpPr>
            <p:cNvPr id="10" name="直接连接符 9"/>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1" name="直接连接符 10"/>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3"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rPr>
                <a:t>第五章</a:t>
              </a:r>
            </a:p>
          </p:txBody>
        </p:sp>
        <p:grpSp>
          <p:nvGrpSpPr>
            <p:cNvPr id="14" name="组合 13"/>
            <p:cNvGrpSpPr/>
            <p:nvPr/>
          </p:nvGrpSpPr>
          <p:grpSpPr>
            <a:xfrm>
              <a:off x="204811" y="126601"/>
              <a:ext cx="1966889" cy="305197"/>
              <a:chOff x="306410" y="1828002"/>
              <a:chExt cx="5429253" cy="900955"/>
            </a:xfrm>
          </p:grpSpPr>
          <p:grpSp>
            <p:nvGrpSpPr>
              <p:cNvPr id="15" name="组合 14"/>
              <p:cNvGrpSpPr/>
              <p:nvPr/>
            </p:nvGrpSpPr>
            <p:grpSpPr>
              <a:xfrm>
                <a:off x="1438485" y="1828003"/>
                <a:ext cx="4297178" cy="900954"/>
                <a:chOff x="511385" y="2831303"/>
                <a:chExt cx="4297178" cy="900954"/>
              </a:xfrm>
            </p:grpSpPr>
            <p:grpSp>
              <p:nvGrpSpPr>
                <p:cNvPr id="17" name="组合 16"/>
                <p:cNvGrpSpPr/>
                <p:nvPr/>
              </p:nvGrpSpPr>
              <p:grpSpPr>
                <a:xfrm>
                  <a:off x="1643460" y="2831304"/>
                  <a:ext cx="3165103" cy="900953"/>
                  <a:chOff x="1643460" y="3128803"/>
                  <a:chExt cx="3165103" cy="900953"/>
                </a:xfrm>
                <a:solidFill>
                  <a:schemeClr val="accent2"/>
                </a:solidFill>
              </p:grpSpPr>
              <p:sp>
                <p:nvSpPr>
                  <p:cNvPr id="19" name="椭圆 18"/>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20" name="椭圆 19"/>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21" name="椭圆 20"/>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8" name="椭圆 17"/>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6" name="椭圆 15"/>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sp>
        <p:nvSpPr>
          <p:cNvPr id="100" name="文本框 99"/>
          <p:cNvSpPr txBox="1"/>
          <p:nvPr/>
        </p:nvSpPr>
        <p:spPr>
          <a:xfrm>
            <a:off x="2952115" y="3402330"/>
            <a:ext cx="6489065" cy="368300"/>
          </a:xfrm>
          <a:prstGeom prst="rect">
            <a:avLst/>
          </a:prstGeom>
          <a:noFill/>
          <a:ln w="9525">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表</a:t>
            </a:r>
            <a:r>
              <a:rPr kumimoji="0" lang="en-US" altLang="zh-C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5-2  </a:t>
            </a:r>
            <a:r>
              <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维纳的归因模型</a:t>
            </a:r>
          </a:p>
        </p:txBody>
      </p:sp>
      <p:graphicFrame>
        <p:nvGraphicFramePr>
          <p:cNvPr id="3" name="表格 2"/>
          <p:cNvGraphicFramePr/>
          <p:nvPr>
            <p:custDataLst>
              <p:tags r:id="rId2"/>
            </p:custDataLst>
          </p:nvPr>
        </p:nvGraphicFramePr>
        <p:xfrm>
          <a:off x="2721610" y="3968115"/>
          <a:ext cx="6950075" cy="2375535"/>
        </p:xfrm>
        <a:graphic>
          <a:graphicData uri="http://schemas.openxmlformats.org/drawingml/2006/table">
            <a:tbl>
              <a:tblPr firstRow="1" bandRow="1">
                <a:tableStyleId>{5940675A-B579-460E-94D1-54222C63F5DA}</a:tableStyleId>
              </a:tblPr>
              <a:tblGrid>
                <a:gridCol w="2315845">
                  <a:extLst>
                    <a:ext uri="{9D8B030D-6E8A-4147-A177-3AD203B41FA5}">
                      <a16:colId xmlns:a16="http://schemas.microsoft.com/office/drawing/2014/main" val="20000"/>
                    </a:ext>
                  </a:extLst>
                </a:gridCol>
                <a:gridCol w="2317115">
                  <a:extLst>
                    <a:ext uri="{9D8B030D-6E8A-4147-A177-3AD203B41FA5}">
                      <a16:colId xmlns:a16="http://schemas.microsoft.com/office/drawing/2014/main" val="20001"/>
                    </a:ext>
                  </a:extLst>
                </a:gridCol>
                <a:gridCol w="2317115">
                  <a:extLst>
                    <a:ext uri="{9D8B030D-6E8A-4147-A177-3AD203B41FA5}">
                      <a16:colId xmlns:a16="http://schemas.microsoft.com/office/drawing/2014/main" val="20002"/>
                    </a:ext>
                  </a:extLst>
                </a:gridCol>
              </a:tblGrid>
              <a:tr h="791845">
                <a:tc>
                  <a:txBody>
                    <a:bodyPr/>
                    <a:lstStyle/>
                    <a:p>
                      <a:pPr indent="0" algn="ctr">
                        <a:buNone/>
                      </a:pPr>
                      <a:r>
                        <a:rPr lang="en-US" altLang="zh-CN" sz="1800" b="0">
                          <a:latin typeface="微软雅黑" panose="020B0503020204020204" pitchFamily="34" charset="-122"/>
                          <a:ea typeface="微软雅黑" panose="020B0503020204020204" pitchFamily="34" charset="-122"/>
                          <a:cs typeface="Times New Roman" panose="02020703060505090304" pitchFamily="18" charset="0"/>
                        </a:rPr>
                        <a:t> </a:t>
                      </a:r>
                    </a:p>
                  </a:txBody>
                  <a:tcPr marL="9525" marR="9525" marT="9525"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800" b="0">
                          <a:latin typeface="微软雅黑" panose="020B0503020204020204" pitchFamily="34" charset="-122"/>
                          <a:ea typeface="微软雅黑" panose="020B0503020204020204" pitchFamily="34" charset="-122"/>
                          <a:cs typeface="Times New Roman" panose="02020703060505090304" pitchFamily="18" charset="0"/>
                        </a:rPr>
                        <a:t>内在的</a:t>
                      </a:r>
                    </a:p>
                  </a:txBody>
                  <a:tcPr marL="9525" marR="9525" marT="9525"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800" b="0">
                          <a:latin typeface="微软雅黑" panose="020B0503020204020204" pitchFamily="34" charset="-122"/>
                          <a:ea typeface="微软雅黑" panose="020B0503020204020204" pitchFamily="34" charset="-122"/>
                          <a:cs typeface="Times New Roman" panose="02020703060505090304" pitchFamily="18" charset="0"/>
                        </a:rPr>
                        <a:t>外在的</a:t>
                      </a:r>
                    </a:p>
                  </a:txBody>
                  <a:tcPr marL="9525" marR="9525" marT="9525"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91845">
                <a:tc>
                  <a:txBody>
                    <a:bodyPr/>
                    <a:lstStyle/>
                    <a:p>
                      <a:pPr indent="0" algn="ctr">
                        <a:buNone/>
                      </a:pPr>
                      <a:r>
                        <a:rPr lang="zh-CN" altLang="en-US" sz="1800" b="0">
                          <a:latin typeface="微软雅黑" panose="020B0503020204020204" pitchFamily="34" charset="-122"/>
                          <a:ea typeface="微软雅黑" panose="020B0503020204020204" pitchFamily="34" charset="-122"/>
                          <a:cs typeface="Times New Roman" panose="02020703060505090304" pitchFamily="18" charset="0"/>
                        </a:rPr>
                        <a:t>稳定的</a:t>
                      </a:r>
                    </a:p>
                  </a:txBody>
                  <a:tcPr marL="9525" marR="9525" marT="9525"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800" b="0">
                          <a:latin typeface="微软雅黑" panose="020B0503020204020204" pitchFamily="34" charset="-122"/>
                          <a:ea typeface="微软雅黑" panose="020B0503020204020204" pitchFamily="34" charset="-122"/>
                          <a:cs typeface="Times New Roman" panose="02020703060505090304" pitchFamily="18" charset="0"/>
                        </a:rPr>
                        <a:t>能力</a:t>
                      </a:r>
                    </a:p>
                  </a:txBody>
                  <a:tcPr marL="9525" marR="9525" marT="9525"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800" b="0">
                          <a:latin typeface="微软雅黑" panose="020B0503020204020204" pitchFamily="34" charset="-122"/>
                          <a:ea typeface="微软雅黑" panose="020B0503020204020204" pitchFamily="34" charset="-122"/>
                          <a:cs typeface="Times New Roman" panose="02020703060505090304" pitchFamily="18" charset="0"/>
                        </a:rPr>
                        <a:t>任务难度</a:t>
                      </a:r>
                    </a:p>
                  </a:txBody>
                  <a:tcPr marL="9525" marR="9525" marT="9525"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91845">
                <a:tc>
                  <a:txBody>
                    <a:bodyPr/>
                    <a:lstStyle/>
                    <a:p>
                      <a:pPr indent="0" algn="ctr">
                        <a:buNone/>
                      </a:pPr>
                      <a:r>
                        <a:rPr lang="zh-CN" altLang="en-US" sz="1800" b="0">
                          <a:latin typeface="微软雅黑" panose="020B0503020204020204" pitchFamily="34" charset="-122"/>
                          <a:ea typeface="微软雅黑" panose="020B0503020204020204" pitchFamily="34" charset="-122"/>
                          <a:cs typeface="Times New Roman" panose="02020703060505090304" pitchFamily="18" charset="0"/>
                        </a:rPr>
                        <a:t>暂时的</a:t>
                      </a:r>
                    </a:p>
                  </a:txBody>
                  <a:tcPr marL="9525" marR="9525" marT="9525"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800" b="0">
                          <a:latin typeface="微软雅黑" panose="020B0503020204020204" pitchFamily="34" charset="-122"/>
                          <a:ea typeface="微软雅黑" panose="020B0503020204020204" pitchFamily="34" charset="-122"/>
                          <a:cs typeface="Times New Roman" panose="02020703060505090304" pitchFamily="18" charset="0"/>
                        </a:rPr>
                        <a:t>努力</a:t>
                      </a:r>
                    </a:p>
                  </a:txBody>
                  <a:tcPr marL="9525" marR="9525" marT="9525"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800" b="0">
                          <a:latin typeface="微软雅黑" panose="020B0503020204020204" pitchFamily="34" charset="-122"/>
                          <a:ea typeface="微软雅黑" panose="020B0503020204020204" pitchFamily="34" charset="-122"/>
                          <a:cs typeface="Times New Roman" panose="02020703060505090304" pitchFamily="18" charset="0"/>
                        </a:rPr>
                        <a:t>机遇</a:t>
                      </a:r>
                    </a:p>
                  </a:txBody>
                  <a:tcPr marL="9525" marR="9525" marT="9525"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75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p:cNvSpPr txBox="1"/>
          <p:nvPr>
            <p:custDataLst>
              <p:tags r:id="rId1"/>
            </p:custDataLst>
          </p:nvPr>
        </p:nvSpPr>
        <p:spPr>
          <a:xfrm>
            <a:off x="614680" y="1692275"/>
            <a:ext cx="3802380" cy="373824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维纳在20世纪80年代发展了他的理论，提出了归因的第三个维度：可控性，即事件的原因在个人能力控制范围之内还是在个人能力控制范围之外。</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733099" y="768022"/>
            <a:ext cx="926894" cy="540585"/>
            <a:chOff x="620553" y="1178992"/>
            <a:chExt cx="1806046" cy="1053325"/>
          </a:xfrm>
        </p:grpSpPr>
        <p:sp>
          <p:nvSpPr>
            <p:cNvPr id="6" name="菱形 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8" name="矩形 7"/>
          <p:cNvSpPr/>
          <p:nvPr/>
        </p:nvSpPr>
        <p:spPr>
          <a:xfrm>
            <a:off x="1884751" y="807481"/>
            <a:ext cx="2015490" cy="4603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一、归因理论</a:t>
            </a:r>
          </a:p>
        </p:txBody>
      </p:sp>
      <p:grpSp>
        <p:nvGrpSpPr>
          <p:cNvPr id="9" name="组合 8"/>
          <p:cNvGrpSpPr/>
          <p:nvPr/>
        </p:nvGrpSpPr>
        <p:grpSpPr>
          <a:xfrm>
            <a:off x="204811" y="126601"/>
            <a:ext cx="13446782" cy="6585572"/>
            <a:chOff x="204811" y="126601"/>
            <a:chExt cx="13446782" cy="6585572"/>
          </a:xfrm>
        </p:grpSpPr>
        <p:cxnSp>
          <p:nvCxnSpPr>
            <p:cNvPr id="10" name="直接连接符 9"/>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1" name="直接连接符 10"/>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3"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rPr>
                <a:t>第五章</a:t>
              </a:r>
            </a:p>
          </p:txBody>
        </p:sp>
        <p:grpSp>
          <p:nvGrpSpPr>
            <p:cNvPr id="14" name="组合 13"/>
            <p:cNvGrpSpPr/>
            <p:nvPr/>
          </p:nvGrpSpPr>
          <p:grpSpPr>
            <a:xfrm>
              <a:off x="204811" y="126601"/>
              <a:ext cx="1966889" cy="305197"/>
              <a:chOff x="306410" y="1828002"/>
              <a:chExt cx="5429253" cy="900955"/>
            </a:xfrm>
          </p:grpSpPr>
          <p:grpSp>
            <p:nvGrpSpPr>
              <p:cNvPr id="15" name="组合 14"/>
              <p:cNvGrpSpPr/>
              <p:nvPr/>
            </p:nvGrpSpPr>
            <p:grpSpPr>
              <a:xfrm>
                <a:off x="1438485" y="1828003"/>
                <a:ext cx="4297178" cy="900954"/>
                <a:chOff x="511385" y="2831303"/>
                <a:chExt cx="4297178" cy="900954"/>
              </a:xfrm>
            </p:grpSpPr>
            <p:grpSp>
              <p:nvGrpSpPr>
                <p:cNvPr id="17" name="组合 16"/>
                <p:cNvGrpSpPr/>
                <p:nvPr/>
              </p:nvGrpSpPr>
              <p:grpSpPr>
                <a:xfrm>
                  <a:off x="1643460" y="2831304"/>
                  <a:ext cx="3165103" cy="900953"/>
                  <a:chOff x="1643460" y="3128803"/>
                  <a:chExt cx="3165103" cy="900953"/>
                </a:xfrm>
                <a:solidFill>
                  <a:schemeClr val="accent2"/>
                </a:solidFill>
              </p:grpSpPr>
              <p:sp>
                <p:nvSpPr>
                  <p:cNvPr id="19" name="椭圆 18"/>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20" name="椭圆 19"/>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21" name="椭圆 20"/>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8" name="椭圆 17"/>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6" name="椭圆 15"/>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pic>
        <p:nvPicPr>
          <p:cNvPr id="12" name="图片 11"/>
          <p:cNvPicPr>
            <a:picLocks noChangeAspect="1"/>
          </p:cNvPicPr>
          <p:nvPr/>
        </p:nvPicPr>
        <p:blipFill>
          <a:blip r:embed="rId3" cstate="print"/>
          <a:stretch>
            <a:fillRect/>
          </a:stretch>
        </p:blipFill>
        <p:spPr>
          <a:xfrm>
            <a:off x="4964430" y="1467485"/>
            <a:ext cx="6523355" cy="3846830"/>
          </a:xfrm>
          <a:prstGeom prst="rect">
            <a:avLst/>
          </a:prstGeom>
        </p:spPr>
      </p:pic>
      <p:sp>
        <p:nvSpPr>
          <p:cNvPr id="22" name="文本框 21"/>
          <p:cNvSpPr txBox="1"/>
          <p:nvPr/>
        </p:nvSpPr>
        <p:spPr>
          <a:xfrm>
            <a:off x="6776085" y="5375275"/>
            <a:ext cx="3329940"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图</a:t>
            </a:r>
            <a:r>
              <a:rPr kumimoji="0" lang="en-US" altLang="zh-C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5-1 </a:t>
            </a:r>
            <a:r>
              <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改进后的归因模型</a:t>
            </a:r>
          </a:p>
        </p:txBody>
      </p:sp>
      <p:cxnSp>
        <p:nvCxnSpPr>
          <p:cNvPr id="23" name="直接连接符 22"/>
          <p:cNvCxnSpPr/>
          <p:nvPr/>
        </p:nvCxnSpPr>
        <p:spPr>
          <a:xfrm>
            <a:off x="4690745" y="1791335"/>
            <a:ext cx="0" cy="3952240"/>
          </a:xfrm>
          <a:prstGeom prst="line">
            <a:avLst/>
          </a:prstGeom>
          <a:ln w="12700" cap="flat" cmpd="sng" algn="ctr">
            <a:solidFill>
              <a:schemeClr val="bg1">
                <a:lumMod val="75000"/>
              </a:schemeClr>
            </a:solidFill>
            <a:prstDash val="solid"/>
            <a:miter lim="800000"/>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75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4500"/>
                            </p:stCondLst>
                            <p:childTnLst>
                              <p:par>
                                <p:cTn id="13" presetID="16" presetClass="entr" presetSubtype="42"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outHorizontal)">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p:cNvSpPr txBox="1"/>
          <p:nvPr>
            <p:custDataLst>
              <p:tags r:id="rId1"/>
            </p:custDataLst>
          </p:nvPr>
        </p:nvSpPr>
        <p:spPr>
          <a:xfrm>
            <a:off x="589259" y="1635025"/>
            <a:ext cx="5506737" cy="526224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2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宋体" panose="02010600030101010101" pitchFamily="2" charset="-122"/>
                <a:sym typeface="+mn-ea"/>
              </a:rPr>
              <a:t>（一）过高估计行为者内在因素的作用</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主要原因：</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charset="0"/>
              <a:buChar char=""/>
              <a:tabLst/>
              <a:defRPr/>
            </a:pPr>
            <a:r>
              <a:rPr kumimoji="0" lang="zh-CN" altLang="en-US" sz="1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社会规范要求人们对自己行为的后果负责，所以人们往往轻视外在因素而重视内在因素。</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charset="0"/>
              <a:buChar char=""/>
              <a:tabLst/>
              <a:defRPr/>
            </a:pPr>
            <a:r>
              <a:rPr kumimoji="0" lang="zh-CN" altLang="en-US" sz="1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在特定场合中，一个行为者往往比环境因素更为突出，更容易引起人们的关注和评价。</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 typeface="Wingdings" panose="05000000000000000000" charset="0"/>
              <a:buNone/>
              <a:tabLst/>
              <a:defRPr/>
            </a:pPr>
            <a:r>
              <a:rPr kumimoji="0" lang="zh-CN" altLang="en-US" sz="22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宋体" panose="02010600030101010101" pitchFamily="2" charset="-122"/>
                <a:sym typeface="+mn-ea"/>
              </a:rPr>
              <a:t>（二）行为者和观察者的归因差异</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 typeface="Wingdings" panose="05000000000000000000" charset="0"/>
              <a:buNone/>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主要原因：</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charset="0"/>
              <a:buChar char=""/>
              <a:tabLst/>
              <a:defRPr/>
            </a:pPr>
            <a:r>
              <a:rPr kumimoji="0" lang="zh-CN" altLang="en-US" sz="1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个人对自己和对他人行为所拥有的信息在数量上是有差别的。</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charset="0"/>
              <a:buChar char=""/>
              <a:tabLst/>
              <a:defRPr/>
            </a:pPr>
            <a:r>
              <a:rPr kumimoji="0" lang="zh-CN" altLang="en-US" sz="1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行为者和观察者的知觉焦点不同。</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charset="0"/>
              <a:buNone/>
              <a:tabLst/>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p:txBody>
      </p:sp>
      <p:grpSp>
        <p:nvGrpSpPr>
          <p:cNvPr id="5" name="组合 4"/>
          <p:cNvGrpSpPr/>
          <p:nvPr/>
        </p:nvGrpSpPr>
        <p:grpSpPr>
          <a:xfrm>
            <a:off x="733099" y="768022"/>
            <a:ext cx="926894" cy="540585"/>
            <a:chOff x="620553" y="1178992"/>
            <a:chExt cx="1806046" cy="1053325"/>
          </a:xfrm>
        </p:grpSpPr>
        <p:sp>
          <p:nvSpPr>
            <p:cNvPr id="6" name="菱形 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8" name="矩形 7"/>
          <p:cNvSpPr/>
          <p:nvPr/>
        </p:nvSpPr>
        <p:spPr>
          <a:xfrm>
            <a:off x="1884751" y="807481"/>
            <a:ext cx="2015490" cy="4603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二、归因偏差</a:t>
            </a:r>
          </a:p>
        </p:txBody>
      </p:sp>
      <p:cxnSp>
        <p:nvCxnSpPr>
          <p:cNvPr id="10" name="直接连接符 9"/>
          <p:cNvCxnSpPr/>
          <p:nvPr/>
        </p:nvCxnSpPr>
        <p:spPr>
          <a:xfrm>
            <a:off x="6268104" y="1635025"/>
            <a:ext cx="0" cy="4404732"/>
          </a:xfrm>
          <a:prstGeom prst="line">
            <a:avLst/>
          </a:prstGeom>
          <a:ln w="12700" cap="flat" cmpd="sng" algn="ctr">
            <a:solidFill>
              <a:schemeClr val="bg1">
                <a:lumMod val="75000"/>
              </a:schemeClr>
            </a:solidFill>
            <a:prstDash val="solid"/>
            <a:miter lim="800000"/>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204811" y="126601"/>
            <a:ext cx="13446782" cy="6585572"/>
            <a:chOff x="204811" y="126601"/>
            <a:chExt cx="13446782" cy="6585572"/>
          </a:xfrm>
        </p:grpSpPr>
        <p:cxnSp>
          <p:nvCxnSpPr>
            <p:cNvPr id="12" name="直接连接符 11"/>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3" name="直接连接符 12"/>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4"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rPr>
                <a:t>第五章</a:t>
              </a:r>
            </a:p>
          </p:txBody>
        </p:sp>
        <p:grpSp>
          <p:nvGrpSpPr>
            <p:cNvPr id="15" name="组合 14"/>
            <p:cNvGrpSpPr/>
            <p:nvPr/>
          </p:nvGrpSpPr>
          <p:grpSpPr>
            <a:xfrm>
              <a:off x="204811" y="126601"/>
              <a:ext cx="1966889" cy="305197"/>
              <a:chOff x="306410" y="1828002"/>
              <a:chExt cx="5429253" cy="900955"/>
            </a:xfrm>
          </p:grpSpPr>
          <p:grpSp>
            <p:nvGrpSpPr>
              <p:cNvPr id="16" name="组合 15"/>
              <p:cNvGrpSpPr/>
              <p:nvPr/>
            </p:nvGrpSpPr>
            <p:grpSpPr>
              <a:xfrm>
                <a:off x="1438485" y="1828003"/>
                <a:ext cx="4297178" cy="900954"/>
                <a:chOff x="511385" y="2831303"/>
                <a:chExt cx="4297178" cy="900954"/>
              </a:xfrm>
            </p:grpSpPr>
            <p:grpSp>
              <p:nvGrpSpPr>
                <p:cNvPr id="18" name="组合 17"/>
                <p:cNvGrpSpPr/>
                <p:nvPr/>
              </p:nvGrpSpPr>
              <p:grpSpPr>
                <a:xfrm>
                  <a:off x="1643460" y="2831304"/>
                  <a:ext cx="3165103" cy="900953"/>
                  <a:chOff x="1643460" y="3128803"/>
                  <a:chExt cx="3165103" cy="900953"/>
                </a:xfrm>
                <a:solidFill>
                  <a:schemeClr val="accent2"/>
                </a:solidFill>
              </p:grpSpPr>
              <p:sp>
                <p:nvSpPr>
                  <p:cNvPr id="20" name="椭圆 19"/>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21" name="椭圆 20"/>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22" name="椭圆 21"/>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9" name="椭圆 18"/>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7" name="椭圆 16"/>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pic>
        <p:nvPicPr>
          <p:cNvPr id="2" name="图片 1" descr="归因1"/>
          <p:cNvPicPr>
            <a:picLocks noChangeAspect="1"/>
          </p:cNvPicPr>
          <p:nvPr/>
        </p:nvPicPr>
        <p:blipFill>
          <a:blip r:embed="rId3" cstate="print"/>
          <a:stretch>
            <a:fillRect/>
          </a:stretch>
        </p:blipFill>
        <p:spPr>
          <a:xfrm>
            <a:off x="6914515" y="1988185"/>
            <a:ext cx="4191635" cy="34728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75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9250"/>
                            </p:stCondLst>
                            <p:childTnLst>
                              <p:par>
                                <p:cTn id="13" presetID="16" presetClass="entr" presetSubtype="42"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out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p:cNvSpPr txBox="1"/>
          <p:nvPr>
            <p:custDataLst>
              <p:tags r:id="rId1"/>
            </p:custDataLst>
          </p:nvPr>
        </p:nvSpPr>
        <p:spPr>
          <a:xfrm>
            <a:off x="941070" y="1771015"/>
            <a:ext cx="4144010" cy="350774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2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宋体" panose="02010600030101010101" pitchFamily="2" charset="-122"/>
                <a:sym typeface="+mn-ea"/>
              </a:rPr>
              <a:t>（三）自我防卫性归因</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主要原因：</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charset="0"/>
              <a:buChar char=""/>
              <a:tabLst/>
              <a:defRPr/>
            </a:pPr>
            <a:r>
              <a:rPr kumimoji="0" lang="zh-CN" altLang="en-US" sz="1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人们有一种加强自信和维持自尊的愿望，而在归因时把自己的成功归于自己的内在因素，把自己的失败归于外在因素。</a:t>
            </a:r>
          </a:p>
          <a:p>
            <a:pPr marL="0" marR="0" lvl="0" indent="0" algn="just" defTabSz="914400" rtl="0" eaLnBrk="1" fontAlgn="auto" latinLnBrk="0" hangingPunct="1">
              <a:lnSpc>
                <a:spcPct val="150000"/>
              </a:lnSpc>
              <a:spcBef>
                <a:spcPts val="0"/>
              </a:spcBef>
              <a:spcAft>
                <a:spcPts val="0"/>
              </a:spcAft>
              <a:buClrTx/>
              <a:buSzTx/>
              <a:buFont typeface="Wingdings" panose="05000000000000000000" charset="0"/>
              <a:buNone/>
              <a:tabLst/>
              <a:defRPr/>
            </a:pPr>
            <a:endParaRPr kumimoji="0" lang="zh-CN" altLang="en-US" sz="1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charset="0"/>
              <a:buNone/>
              <a:tabLst/>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p:txBody>
      </p:sp>
      <p:grpSp>
        <p:nvGrpSpPr>
          <p:cNvPr id="5" name="组合 4"/>
          <p:cNvGrpSpPr/>
          <p:nvPr/>
        </p:nvGrpSpPr>
        <p:grpSpPr>
          <a:xfrm>
            <a:off x="733099" y="768022"/>
            <a:ext cx="926894" cy="540585"/>
            <a:chOff x="620553" y="1178992"/>
            <a:chExt cx="1806046" cy="1053325"/>
          </a:xfrm>
        </p:grpSpPr>
        <p:sp>
          <p:nvSpPr>
            <p:cNvPr id="6" name="菱形 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8" name="矩形 7"/>
          <p:cNvSpPr/>
          <p:nvPr/>
        </p:nvSpPr>
        <p:spPr>
          <a:xfrm>
            <a:off x="1884751" y="807481"/>
            <a:ext cx="2015490" cy="4603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二、归因偏差</a:t>
            </a:r>
          </a:p>
        </p:txBody>
      </p:sp>
      <p:grpSp>
        <p:nvGrpSpPr>
          <p:cNvPr id="11" name="组合 10"/>
          <p:cNvGrpSpPr/>
          <p:nvPr/>
        </p:nvGrpSpPr>
        <p:grpSpPr>
          <a:xfrm>
            <a:off x="204811" y="126601"/>
            <a:ext cx="13446782" cy="6585572"/>
            <a:chOff x="204811" y="126601"/>
            <a:chExt cx="13446782" cy="6585572"/>
          </a:xfrm>
        </p:grpSpPr>
        <p:cxnSp>
          <p:nvCxnSpPr>
            <p:cNvPr id="12" name="直接连接符 11"/>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3" name="直接连接符 12"/>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4"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rPr>
                <a:t>第五章</a:t>
              </a:r>
            </a:p>
          </p:txBody>
        </p:sp>
        <p:grpSp>
          <p:nvGrpSpPr>
            <p:cNvPr id="15" name="组合 14"/>
            <p:cNvGrpSpPr/>
            <p:nvPr/>
          </p:nvGrpSpPr>
          <p:grpSpPr>
            <a:xfrm>
              <a:off x="204811" y="126601"/>
              <a:ext cx="1966889" cy="305197"/>
              <a:chOff x="306410" y="1828002"/>
              <a:chExt cx="5429253" cy="900955"/>
            </a:xfrm>
          </p:grpSpPr>
          <p:grpSp>
            <p:nvGrpSpPr>
              <p:cNvPr id="16" name="组合 15"/>
              <p:cNvGrpSpPr/>
              <p:nvPr/>
            </p:nvGrpSpPr>
            <p:grpSpPr>
              <a:xfrm>
                <a:off x="1438485" y="1828003"/>
                <a:ext cx="4297178" cy="900954"/>
                <a:chOff x="511385" y="2831303"/>
                <a:chExt cx="4297178" cy="900954"/>
              </a:xfrm>
            </p:grpSpPr>
            <p:grpSp>
              <p:nvGrpSpPr>
                <p:cNvPr id="18" name="组合 17"/>
                <p:cNvGrpSpPr/>
                <p:nvPr/>
              </p:nvGrpSpPr>
              <p:grpSpPr>
                <a:xfrm>
                  <a:off x="1643460" y="2831304"/>
                  <a:ext cx="3165103" cy="900953"/>
                  <a:chOff x="1643460" y="3128803"/>
                  <a:chExt cx="3165103" cy="900953"/>
                </a:xfrm>
                <a:solidFill>
                  <a:schemeClr val="accent2"/>
                </a:solidFill>
              </p:grpSpPr>
              <p:sp>
                <p:nvSpPr>
                  <p:cNvPr id="20" name="椭圆 19"/>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21" name="椭圆 20"/>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22" name="椭圆 21"/>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9" name="椭圆 18"/>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7" name="椭圆 16"/>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sp>
        <p:nvSpPr>
          <p:cNvPr id="3" name="文本框 2"/>
          <p:cNvSpPr txBox="1"/>
          <p:nvPr/>
        </p:nvSpPr>
        <p:spPr>
          <a:xfrm>
            <a:off x="6244590" y="1771015"/>
            <a:ext cx="5051425" cy="433832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 typeface="Wingdings" panose="05000000000000000000" charset="0"/>
              <a:buNone/>
              <a:tabLst/>
              <a:defRPr/>
            </a:pPr>
            <a:r>
              <a:rPr kumimoji="0" lang="zh-CN" altLang="en-US" sz="22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宋体" panose="02010600030101010101" pitchFamily="2" charset="-122"/>
                <a:sym typeface="+mn-ea"/>
              </a:rPr>
              <a:t>（四）忽视一致性信息</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 typeface="Wingdings" panose="05000000000000000000" charset="0"/>
              <a:buNone/>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主要原因：</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charset="0"/>
              <a:buChar char=""/>
              <a:tabLst/>
              <a:defRPr/>
            </a:pPr>
            <a:r>
              <a:rPr kumimoji="0" lang="zh-CN" altLang="en-US" sz="1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人们习惯于注意具体的、生动的、独一无二的事情，往往忽视抽象、空洞和统计性的信息。</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charset="0"/>
              <a:buChar char=""/>
              <a:tabLst/>
              <a:defRPr/>
            </a:pPr>
            <a:r>
              <a:rPr kumimoji="0" lang="zh-CN" altLang="en-US" sz="1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人们可能觉得直接信息比非直接信息更可靠，而一致性信息涉及行为者周围的人，这些信息相对分散，无法靠观察者自己一一获取。</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charset="0"/>
              <a:buChar char=""/>
              <a:tabLst/>
              <a:defRPr/>
            </a:pPr>
            <a:r>
              <a:rPr kumimoji="0" lang="zh-CN" altLang="en-US" sz="1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宋体" panose="02010600030101010101" pitchFamily="2" charset="-122"/>
              </a:rPr>
              <a:t>行为者周围的人与行为者本人相比处于较不突出的位置，往往只构成观察的背景，因而容易被忽视。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75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701628"/>
            <a:ext cx="12192000" cy="2156371"/>
          </a:xfrm>
          <a:prstGeom prst="rect">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E7E6E6">
                  <a:lumMod val="75000"/>
                </a:srgbClr>
              </a:solidFill>
              <a:effectLst/>
              <a:uLnTx/>
              <a:uFillTx/>
              <a:latin typeface="等线" panose="020F0502020204030204"/>
              <a:ea typeface="等线" panose="02010600030101010101" pitchFamily="2" charset="-122"/>
              <a:cs typeface="+mn-cs"/>
            </a:endParaRPr>
          </a:p>
        </p:txBody>
      </p:sp>
      <p:grpSp>
        <p:nvGrpSpPr>
          <p:cNvPr id="27" name="组合 26"/>
          <p:cNvGrpSpPr/>
          <p:nvPr/>
        </p:nvGrpSpPr>
        <p:grpSpPr>
          <a:xfrm>
            <a:off x="6797675" y="3554095"/>
            <a:ext cx="829310" cy="1147445"/>
            <a:chOff x="6792957" y="3181587"/>
            <a:chExt cx="1151428" cy="1520041"/>
          </a:xfrm>
        </p:grpSpPr>
        <p:sp>
          <p:nvSpPr>
            <p:cNvPr id="5" name="等腰三角形 4"/>
            <p:cNvSpPr/>
            <p:nvPr/>
          </p:nvSpPr>
          <p:spPr>
            <a:xfrm>
              <a:off x="7195135" y="4455888"/>
              <a:ext cx="336731" cy="245740"/>
            </a:xfrm>
            <a:prstGeom prst="triangl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E7E6E6">
                    <a:lumMod val="75000"/>
                  </a:srgbClr>
                </a:solidFill>
                <a:effectLst/>
                <a:uLnTx/>
                <a:uFillTx/>
                <a:latin typeface="等线" panose="020F0502020204030204"/>
                <a:ea typeface="等线" panose="02010600030101010101" pitchFamily="2" charset="-122"/>
                <a:cs typeface="+mn-cs"/>
              </a:endParaRPr>
            </a:p>
          </p:txBody>
        </p:sp>
        <p:grpSp>
          <p:nvGrpSpPr>
            <p:cNvPr id="24" name="组合 23"/>
            <p:cNvGrpSpPr/>
            <p:nvPr/>
          </p:nvGrpSpPr>
          <p:grpSpPr>
            <a:xfrm>
              <a:off x="6792957" y="3181587"/>
              <a:ext cx="1151428" cy="1151429"/>
              <a:chOff x="5974584" y="2937647"/>
              <a:chExt cx="1151428" cy="1151429"/>
            </a:xfrm>
          </p:grpSpPr>
          <p:sp>
            <p:nvSpPr>
              <p:cNvPr id="9" name="椭圆 8"/>
              <p:cNvSpPr/>
              <p:nvPr/>
            </p:nvSpPr>
            <p:spPr>
              <a:xfrm flipH="1">
                <a:off x="5974584" y="2937647"/>
                <a:ext cx="1151428" cy="1151429"/>
              </a:xfrm>
              <a:prstGeom prst="ellips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7E6E6">
                      <a:lumMod val="75000"/>
                    </a:srgbClr>
                  </a:solidFill>
                  <a:effectLst/>
                  <a:uLnTx/>
                  <a:uFillTx/>
                  <a:latin typeface="等线" panose="020F0502020204030204"/>
                  <a:ea typeface="等线" panose="02010600030101010101" pitchFamily="2" charset="-122"/>
                  <a:cs typeface="+mn-cs"/>
                </a:endParaRPr>
              </a:p>
            </p:txBody>
          </p:sp>
          <p:sp>
            <p:nvSpPr>
              <p:cNvPr id="11" name="two-rectangular-speech-bubbles_21202"/>
              <p:cNvSpPr>
                <a:spLocks noChangeAspect="1"/>
              </p:cNvSpPr>
              <p:nvPr/>
            </p:nvSpPr>
            <p:spPr bwMode="auto">
              <a:xfrm>
                <a:off x="6332372" y="3314348"/>
                <a:ext cx="435851" cy="409948"/>
              </a:xfrm>
              <a:custGeom>
                <a:avLst/>
                <a:gdLst>
                  <a:gd name="connsiteX0" fmla="*/ 0 w 581025"/>
                  <a:gd name="connsiteY0" fmla="*/ 162636 h 546495"/>
                  <a:gd name="connsiteX1" fmla="*/ 116922 w 581025"/>
                  <a:gd name="connsiteY1" fmla="*/ 162636 h 546495"/>
                  <a:gd name="connsiteX2" fmla="*/ 116922 w 581025"/>
                  <a:gd name="connsiteY2" fmla="*/ 353849 h 546495"/>
                  <a:gd name="connsiteX3" fmla="*/ 360092 w 581025"/>
                  <a:gd name="connsiteY3" fmla="*/ 353849 h 546495"/>
                  <a:gd name="connsiteX4" fmla="*/ 370852 w 581025"/>
                  <a:gd name="connsiteY4" fmla="*/ 366024 h 546495"/>
                  <a:gd name="connsiteX5" fmla="*/ 370852 w 581025"/>
                  <a:gd name="connsiteY5" fmla="*/ 439072 h 546495"/>
                  <a:gd name="connsiteX6" fmla="*/ 162831 w 581025"/>
                  <a:gd name="connsiteY6" fmla="*/ 439072 h 546495"/>
                  <a:gd name="connsiteX7" fmla="*/ 66710 w 581025"/>
                  <a:gd name="connsiteY7" fmla="*/ 546495 h 546495"/>
                  <a:gd name="connsiteX8" fmla="*/ 66710 w 581025"/>
                  <a:gd name="connsiteY8" fmla="*/ 439072 h 546495"/>
                  <a:gd name="connsiteX9" fmla="*/ 0 w 581025"/>
                  <a:gd name="connsiteY9" fmla="*/ 439072 h 546495"/>
                  <a:gd name="connsiteX10" fmla="*/ 147788 w 581025"/>
                  <a:gd name="connsiteY10" fmla="*/ 0 h 546495"/>
                  <a:gd name="connsiteX11" fmla="*/ 581025 w 581025"/>
                  <a:gd name="connsiteY11" fmla="*/ 0 h 546495"/>
                  <a:gd name="connsiteX12" fmla="*/ 581025 w 581025"/>
                  <a:gd name="connsiteY12" fmla="*/ 323051 h 546495"/>
                  <a:gd name="connsiteX13" fmla="*/ 503559 w 581025"/>
                  <a:gd name="connsiteY13" fmla="*/ 323051 h 546495"/>
                  <a:gd name="connsiteX14" fmla="*/ 503559 w 581025"/>
                  <a:gd name="connsiteY14" fmla="*/ 449120 h 546495"/>
                  <a:gd name="connsiteX15" fmla="*/ 390946 w 581025"/>
                  <a:gd name="connsiteY15" fmla="*/ 323051 h 546495"/>
                  <a:gd name="connsiteX16" fmla="*/ 147788 w 581025"/>
                  <a:gd name="connsiteY16" fmla="*/ 323051 h 546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1025" h="546495">
                    <a:moveTo>
                      <a:pt x="0" y="162636"/>
                    </a:moveTo>
                    <a:lnTo>
                      <a:pt x="116922" y="162636"/>
                    </a:lnTo>
                    <a:lnTo>
                      <a:pt x="116922" y="353849"/>
                    </a:lnTo>
                    <a:lnTo>
                      <a:pt x="360092" y="353849"/>
                    </a:lnTo>
                    <a:lnTo>
                      <a:pt x="370852" y="366024"/>
                    </a:lnTo>
                    <a:lnTo>
                      <a:pt x="370852" y="439072"/>
                    </a:lnTo>
                    <a:lnTo>
                      <a:pt x="162831" y="439072"/>
                    </a:lnTo>
                    <a:lnTo>
                      <a:pt x="66710" y="546495"/>
                    </a:lnTo>
                    <a:lnTo>
                      <a:pt x="66710" y="439072"/>
                    </a:lnTo>
                    <a:lnTo>
                      <a:pt x="0" y="439072"/>
                    </a:lnTo>
                    <a:close/>
                    <a:moveTo>
                      <a:pt x="147788" y="0"/>
                    </a:moveTo>
                    <a:lnTo>
                      <a:pt x="581025" y="0"/>
                    </a:lnTo>
                    <a:lnTo>
                      <a:pt x="581025" y="323051"/>
                    </a:lnTo>
                    <a:lnTo>
                      <a:pt x="503559" y="323051"/>
                    </a:lnTo>
                    <a:lnTo>
                      <a:pt x="503559" y="449120"/>
                    </a:lnTo>
                    <a:lnTo>
                      <a:pt x="390946" y="323051"/>
                    </a:lnTo>
                    <a:lnTo>
                      <a:pt x="147788" y="323051"/>
                    </a:lnTo>
                    <a:close/>
                  </a:path>
                </a:pathLst>
              </a:custGeom>
              <a:solidFill>
                <a:schemeClr val="bg1"/>
              </a:solidFill>
              <a:ln>
                <a:noFill/>
              </a:ln>
            </p:spPr>
            <p:txBody>
              <a:bodyPr/>
              <a:lstStyle/>
              <a:p>
                <a:endParaRPr lang="zh-CN" altLang="en-US"/>
              </a:p>
            </p:txBody>
          </p:sp>
        </p:grpSp>
      </p:grpSp>
      <p:grpSp>
        <p:nvGrpSpPr>
          <p:cNvPr id="26" name="组合 25"/>
          <p:cNvGrpSpPr/>
          <p:nvPr/>
        </p:nvGrpSpPr>
        <p:grpSpPr>
          <a:xfrm>
            <a:off x="4217035" y="3554095"/>
            <a:ext cx="869950" cy="1147445"/>
            <a:chOff x="4217311" y="3171756"/>
            <a:chExt cx="1160967" cy="1529871"/>
          </a:xfrm>
        </p:grpSpPr>
        <p:sp>
          <p:nvSpPr>
            <p:cNvPr id="6" name="等腰三角形 5"/>
            <p:cNvSpPr/>
            <p:nvPr/>
          </p:nvSpPr>
          <p:spPr>
            <a:xfrm>
              <a:off x="4633283" y="4455887"/>
              <a:ext cx="336731" cy="245740"/>
            </a:xfrm>
            <a:prstGeom prst="triangl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E7E6E6">
                    <a:lumMod val="75000"/>
                  </a:srgbClr>
                </a:solidFill>
                <a:effectLst/>
                <a:uLnTx/>
                <a:uFillTx/>
                <a:latin typeface="等线" panose="020F0502020204030204"/>
                <a:ea typeface="等线" panose="02010600030101010101" pitchFamily="2" charset="-122"/>
                <a:cs typeface="+mn-cs"/>
              </a:endParaRPr>
            </a:p>
          </p:txBody>
        </p:sp>
        <p:sp>
          <p:nvSpPr>
            <p:cNvPr id="14" name="Shape 5069"/>
            <p:cNvSpPr/>
            <p:nvPr/>
          </p:nvSpPr>
          <p:spPr>
            <a:xfrm>
              <a:off x="4217311" y="3171756"/>
              <a:ext cx="1160967" cy="1161260"/>
            </a:xfrm>
            <a:custGeom>
              <a:avLst/>
              <a:gdLst/>
              <a:ahLst/>
              <a:cxnLst/>
              <a:rect l="0" t="0" r="0" b="0"/>
              <a:pathLst>
                <a:path w="120000" h="120000" extrusionOk="0">
                  <a:moveTo>
                    <a:pt x="60130" y="2342"/>
                  </a:moveTo>
                  <a:lnTo>
                    <a:pt x="60130" y="2342"/>
                  </a:lnTo>
                  <a:cubicBezTo>
                    <a:pt x="25249" y="2342"/>
                    <a:pt x="0" y="27592"/>
                    <a:pt x="0" y="62212"/>
                  </a:cubicBezTo>
                  <a:cubicBezTo>
                    <a:pt x="0" y="94490"/>
                    <a:pt x="27592" y="119739"/>
                    <a:pt x="60130" y="119739"/>
                  </a:cubicBezTo>
                  <a:cubicBezTo>
                    <a:pt x="94490" y="119739"/>
                    <a:pt x="119739" y="92147"/>
                    <a:pt x="119739" y="59869"/>
                  </a:cubicBezTo>
                  <a:cubicBezTo>
                    <a:pt x="119739" y="27592"/>
                    <a:pt x="92147" y="0"/>
                    <a:pt x="60130" y="2342"/>
                  </a:cubicBezTo>
                  <a:close/>
                  <a:moveTo>
                    <a:pt x="60130" y="96832"/>
                  </a:moveTo>
                  <a:lnTo>
                    <a:pt x="60130" y="96832"/>
                  </a:lnTo>
                  <a:cubicBezTo>
                    <a:pt x="57527" y="96832"/>
                    <a:pt x="57527" y="96832"/>
                    <a:pt x="57527" y="96832"/>
                  </a:cubicBezTo>
                  <a:cubicBezTo>
                    <a:pt x="53101" y="96832"/>
                    <a:pt x="50759" y="92147"/>
                    <a:pt x="50759" y="87462"/>
                  </a:cubicBezTo>
                  <a:cubicBezTo>
                    <a:pt x="50759" y="83036"/>
                    <a:pt x="53101" y="78351"/>
                    <a:pt x="60130" y="78351"/>
                  </a:cubicBezTo>
                  <a:lnTo>
                    <a:pt x="60130" y="78351"/>
                  </a:lnTo>
                  <a:cubicBezTo>
                    <a:pt x="64555" y="80694"/>
                    <a:pt x="66898" y="83036"/>
                    <a:pt x="66898" y="87462"/>
                  </a:cubicBezTo>
                  <a:cubicBezTo>
                    <a:pt x="66898" y="94490"/>
                    <a:pt x="64555" y="96832"/>
                    <a:pt x="60130" y="96832"/>
                  </a:cubicBezTo>
                  <a:close/>
                  <a:moveTo>
                    <a:pt x="80694" y="55444"/>
                  </a:moveTo>
                  <a:lnTo>
                    <a:pt x="80694" y="55444"/>
                  </a:lnTo>
                  <a:cubicBezTo>
                    <a:pt x="78351" y="55444"/>
                    <a:pt x="76268" y="57527"/>
                    <a:pt x="73926" y="59869"/>
                  </a:cubicBezTo>
                  <a:cubicBezTo>
                    <a:pt x="69240" y="64555"/>
                    <a:pt x="69240" y="64555"/>
                    <a:pt x="69240" y="64555"/>
                  </a:cubicBezTo>
                  <a:cubicBezTo>
                    <a:pt x="66898" y="64555"/>
                    <a:pt x="66898" y="66898"/>
                    <a:pt x="66898" y="66898"/>
                  </a:cubicBezTo>
                  <a:cubicBezTo>
                    <a:pt x="64555" y="69240"/>
                    <a:pt x="64555" y="69240"/>
                    <a:pt x="64555" y="71323"/>
                  </a:cubicBezTo>
                  <a:lnTo>
                    <a:pt x="64555" y="71323"/>
                  </a:lnTo>
                  <a:cubicBezTo>
                    <a:pt x="50759" y="71323"/>
                    <a:pt x="50759" y="71323"/>
                    <a:pt x="50759" y="71323"/>
                  </a:cubicBezTo>
                  <a:lnTo>
                    <a:pt x="50759" y="71323"/>
                  </a:lnTo>
                  <a:cubicBezTo>
                    <a:pt x="50759" y="66898"/>
                    <a:pt x="50759" y="64555"/>
                    <a:pt x="53101" y="59869"/>
                  </a:cubicBezTo>
                  <a:cubicBezTo>
                    <a:pt x="57527" y="57527"/>
                    <a:pt x="64555" y="53101"/>
                    <a:pt x="64555" y="53101"/>
                  </a:cubicBezTo>
                  <a:lnTo>
                    <a:pt x="66898" y="50759"/>
                  </a:lnTo>
                  <a:cubicBezTo>
                    <a:pt x="66898" y="48156"/>
                    <a:pt x="69240" y="45813"/>
                    <a:pt x="69240" y="45813"/>
                  </a:cubicBezTo>
                  <a:cubicBezTo>
                    <a:pt x="69240" y="43731"/>
                    <a:pt x="66898" y="41648"/>
                    <a:pt x="66898" y="39045"/>
                  </a:cubicBezTo>
                  <a:cubicBezTo>
                    <a:pt x="64555" y="36702"/>
                    <a:pt x="62472" y="36702"/>
                    <a:pt x="60130" y="36702"/>
                  </a:cubicBezTo>
                  <a:cubicBezTo>
                    <a:pt x="57527" y="36702"/>
                    <a:pt x="55444" y="36702"/>
                    <a:pt x="53101" y="39045"/>
                  </a:cubicBezTo>
                  <a:cubicBezTo>
                    <a:pt x="50759" y="41648"/>
                    <a:pt x="50759" y="43731"/>
                    <a:pt x="50759" y="45813"/>
                  </a:cubicBezTo>
                  <a:cubicBezTo>
                    <a:pt x="50759" y="48156"/>
                    <a:pt x="50759" y="48156"/>
                    <a:pt x="50759" y="48156"/>
                  </a:cubicBezTo>
                  <a:cubicBezTo>
                    <a:pt x="36963" y="48156"/>
                    <a:pt x="36963" y="48156"/>
                    <a:pt x="36963" y="48156"/>
                  </a:cubicBezTo>
                  <a:cubicBezTo>
                    <a:pt x="36963" y="45813"/>
                    <a:pt x="36963" y="45813"/>
                    <a:pt x="36963" y="45813"/>
                  </a:cubicBezTo>
                  <a:cubicBezTo>
                    <a:pt x="36963" y="36702"/>
                    <a:pt x="39045" y="32017"/>
                    <a:pt x="46073" y="27592"/>
                  </a:cubicBezTo>
                  <a:cubicBezTo>
                    <a:pt x="48416" y="25249"/>
                    <a:pt x="53101" y="25249"/>
                    <a:pt x="60130" y="25249"/>
                  </a:cubicBezTo>
                  <a:cubicBezTo>
                    <a:pt x="66898" y="25249"/>
                    <a:pt x="71583" y="25249"/>
                    <a:pt x="76268" y="29934"/>
                  </a:cubicBezTo>
                  <a:cubicBezTo>
                    <a:pt x="80694" y="32017"/>
                    <a:pt x="83036" y="36702"/>
                    <a:pt x="83036" y="43731"/>
                  </a:cubicBezTo>
                  <a:cubicBezTo>
                    <a:pt x="83036" y="48156"/>
                    <a:pt x="83036" y="50759"/>
                    <a:pt x="80694" y="55444"/>
                  </a:cubicBezTo>
                  <a:close/>
                </a:path>
              </a:pathLst>
            </a:custGeom>
            <a:solidFill>
              <a:srgbClr val="D9793F"/>
            </a:solidFill>
            <a:ln>
              <a:noFill/>
            </a:ln>
          </p:spPr>
          <p:txBody>
            <a:bodyPr lIns="45700" tIns="22850" rIns="45700" bIns="2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E7E6E6">
                    <a:lumMod val="75000"/>
                  </a:srgbClr>
                </a:solidFill>
                <a:effectLst/>
                <a:uLnTx/>
                <a:uFillTx/>
                <a:latin typeface="Roboto"/>
                <a:ea typeface="Roboto"/>
                <a:cs typeface="Roboto"/>
                <a:sym typeface="Roboto"/>
              </a:endParaRPr>
            </a:p>
          </p:txBody>
        </p:sp>
      </p:grpSp>
      <p:grpSp>
        <p:nvGrpSpPr>
          <p:cNvPr id="25" name="组合 24"/>
          <p:cNvGrpSpPr/>
          <p:nvPr/>
        </p:nvGrpSpPr>
        <p:grpSpPr>
          <a:xfrm>
            <a:off x="1677035" y="3626485"/>
            <a:ext cx="829310" cy="1075055"/>
            <a:chOff x="1676960" y="3207344"/>
            <a:chExt cx="1125672" cy="1494282"/>
          </a:xfrm>
        </p:grpSpPr>
        <p:sp>
          <p:nvSpPr>
            <p:cNvPr id="4" name="等腰三角形 3"/>
            <p:cNvSpPr/>
            <p:nvPr/>
          </p:nvSpPr>
          <p:spPr>
            <a:xfrm>
              <a:off x="2071431" y="4455886"/>
              <a:ext cx="336731" cy="245740"/>
            </a:xfrm>
            <a:prstGeom prst="triangl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E7E6E6">
                    <a:lumMod val="75000"/>
                  </a:srgbClr>
                </a:solidFill>
                <a:effectLst/>
                <a:uLnTx/>
                <a:uFillTx/>
                <a:latin typeface="等线" panose="020F0502020204030204"/>
                <a:ea typeface="等线" panose="02010600030101010101" pitchFamily="2" charset="-122"/>
                <a:cs typeface="+mn-cs"/>
              </a:endParaRPr>
            </a:p>
          </p:txBody>
        </p:sp>
        <p:sp>
          <p:nvSpPr>
            <p:cNvPr id="15" name="Freeform 90"/>
            <p:cNvSpPr>
              <a:spLocks noEditPoints="1"/>
            </p:cNvSpPr>
            <p:nvPr/>
          </p:nvSpPr>
          <p:spPr bwMode="auto">
            <a:xfrm>
              <a:off x="1676960" y="3207344"/>
              <a:ext cx="1125672" cy="1125672"/>
            </a:xfrm>
            <a:custGeom>
              <a:avLst/>
              <a:gdLst>
                <a:gd name="T0" fmla="*/ 136 w 145"/>
                <a:gd name="T1" fmla="*/ 37 h 146"/>
                <a:gd name="T2" fmla="*/ 145 w 145"/>
                <a:gd name="T3" fmla="*/ 73 h 146"/>
                <a:gd name="T4" fmla="*/ 136 w 145"/>
                <a:gd name="T5" fmla="*/ 109 h 146"/>
                <a:gd name="T6" fmla="*/ 109 w 145"/>
                <a:gd name="T7" fmla="*/ 136 h 146"/>
                <a:gd name="T8" fmla="*/ 73 w 145"/>
                <a:gd name="T9" fmla="*/ 146 h 146"/>
                <a:gd name="T10" fmla="*/ 36 w 145"/>
                <a:gd name="T11" fmla="*/ 136 h 146"/>
                <a:gd name="T12" fmla="*/ 10 w 145"/>
                <a:gd name="T13" fmla="*/ 109 h 146"/>
                <a:gd name="T14" fmla="*/ 0 w 145"/>
                <a:gd name="T15" fmla="*/ 73 h 146"/>
                <a:gd name="T16" fmla="*/ 10 w 145"/>
                <a:gd name="T17" fmla="*/ 37 h 146"/>
                <a:gd name="T18" fmla="*/ 36 w 145"/>
                <a:gd name="T19" fmla="*/ 10 h 146"/>
                <a:gd name="T20" fmla="*/ 73 w 145"/>
                <a:gd name="T21" fmla="*/ 0 h 146"/>
                <a:gd name="T22" fmla="*/ 109 w 145"/>
                <a:gd name="T23" fmla="*/ 10 h 146"/>
                <a:gd name="T24" fmla="*/ 136 w 145"/>
                <a:gd name="T25" fmla="*/ 37 h 146"/>
                <a:gd name="T26" fmla="*/ 97 w 145"/>
                <a:gd name="T27" fmla="*/ 118 h 146"/>
                <a:gd name="T28" fmla="*/ 97 w 145"/>
                <a:gd name="T29" fmla="*/ 103 h 146"/>
                <a:gd name="T30" fmla="*/ 96 w 145"/>
                <a:gd name="T31" fmla="*/ 101 h 146"/>
                <a:gd name="T32" fmla="*/ 94 w 145"/>
                <a:gd name="T33" fmla="*/ 100 h 146"/>
                <a:gd name="T34" fmla="*/ 85 w 145"/>
                <a:gd name="T35" fmla="*/ 100 h 146"/>
                <a:gd name="T36" fmla="*/ 85 w 145"/>
                <a:gd name="T37" fmla="*/ 52 h 146"/>
                <a:gd name="T38" fmla="*/ 84 w 145"/>
                <a:gd name="T39" fmla="*/ 50 h 146"/>
                <a:gd name="T40" fmla="*/ 82 w 145"/>
                <a:gd name="T41" fmla="*/ 49 h 146"/>
                <a:gd name="T42" fmla="*/ 52 w 145"/>
                <a:gd name="T43" fmla="*/ 49 h 146"/>
                <a:gd name="T44" fmla="*/ 49 w 145"/>
                <a:gd name="T45" fmla="*/ 50 h 146"/>
                <a:gd name="T46" fmla="*/ 49 w 145"/>
                <a:gd name="T47" fmla="*/ 52 h 146"/>
                <a:gd name="T48" fmla="*/ 49 w 145"/>
                <a:gd name="T49" fmla="*/ 67 h 146"/>
                <a:gd name="T50" fmla="*/ 49 w 145"/>
                <a:gd name="T51" fmla="*/ 69 h 146"/>
                <a:gd name="T52" fmla="*/ 52 w 145"/>
                <a:gd name="T53" fmla="*/ 70 h 146"/>
                <a:gd name="T54" fmla="*/ 61 w 145"/>
                <a:gd name="T55" fmla="*/ 70 h 146"/>
                <a:gd name="T56" fmla="*/ 61 w 145"/>
                <a:gd name="T57" fmla="*/ 100 h 146"/>
                <a:gd name="T58" fmla="*/ 52 w 145"/>
                <a:gd name="T59" fmla="*/ 100 h 146"/>
                <a:gd name="T60" fmla="*/ 49 w 145"/>
                <a:gd name="T61" fmla="*/ 101 h 146"/>
                <a:gd name="T62" fmla="*/ 49 w 145"/>
                <a:gd name="T63" fmla="*/ 103 h 146"/>
                <a:gd name="T64" fmla="*/ 49 w 145"/>
                <a:gd name="T65" fmla="*/ 118 h 146"/>
                <a:gd name="T66" fmla="*/ 49 w 145"/>
                <a:gd name="T67" fmla="*/ 121 h 146"/>
                <a:gd name="T68" fmla="*/ 52 w 145"/>
                <a:gd name="T69" fmla="*/ 121 h 146"/>
                <a:gd name="T70" fmla="*/ 94 w 145"/>
                <a:gd name="T71" fmla="*/ 121 h 146"/>
                <a:gd name="T72" fmla="*/ 96 w 145"/>
                <a:gd name="T73" fmla="*/ 121 h 146"/>
                <a:gd name="T74" fmla="*/ 97 w 145"/>
                <a:gd name="T75" fmla="*/ 118 h 146"/>
                <a:gd name="T76" fmla="*/ 85 w 145"/>
                <a:gd name="T77" fmla="*/ 34 h 146"/>
                <a:gd name="T78" fmla="*/ 85 w 145"/>
                <a:gd name="T79" fmla="*/ 18 h 146"/>
                <a:gd name="T80" fmla="*/ 84 w 145"/>
                <a:gd name="T81" fmla="*/ 16 h 146"/>
                <a:gd name="T82" fmla="*/ 82 w 145"/>
                <a:gd name="T83" fmla="*/ 15 h 146"/>
                <a:gd name="T84" fmla="*/ 64 w 145"/>
                <a:gd name="T85" fmla="*/ 15 h 146"/>
                <a:gd name="T86" fmla="*/ 62 w 145"/>
                <a:gd name="T87" fmla="*/ 16 h 146"/>
                <a:gd name="T88" fmla="*/ 61 w 145"/>
                <a:gd name="T89" fmla="*/ 18 h 146"/>
                <a:gd name="T90" fmla="*/ 61 w 145"/>
                <a:gd name="T91" fmla="*/ 34 h 146"/>
                <a:gd name="T92" fmla="*/ 62 w 145"/>
                <a:gd name="T93" fmla="*/ 36 h 146"/>
                <a:gd name="T94" fmla="*/ 64 w 145"/>
                <a:gd name="T95" fmla="*/ 37 h 146"/>
                <a:gd name="T96" fmla="*/ 82 w 145"/>
                <a:gd name="T97" fmla="*/ 37 h 146"/>
                <a:gd name="T98" fmla="*/ 84 w 145"/>
                <a:gd name="T99" fmla="*/ 36 h 146"/>
                <a:gd name="T100" fmla="*/ 85 w 145"/>
                <a:gd name="T101" fmla="*/ 3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5" h="146">
                  <a:moveTo>
                    <a:pt x="136" y="37"/>
                  </a:moveTo>
                  <a:cubicBezTo>
                    <a:pt x="142" y="48"/>
                    <a:pt x="145" y="60"/>
                    <a:pt x="145" y="73"/>
                  </a:cubicBezTo>
                  <a:cubicBezTo>
                    <a:pt x="145" y="86"/>
                    <a:pt x="142" y="98"/>
                    <a:pt x="136" y="109"/>
                  </a:cubicBezTo>
                  <a:cubicBezTo>
                    <a:pt x="129" y="121"/>
                    <a:pt x="120" y="129"/>
                    <a:pt x="109" y="136"/>
                  </a:cubicBezTo>
                  <a:cubicBezTo>
                    <a:pt x="98" y="142"/>
                    <a:pt x="86" y="146"/>
                    <a:pt x="73" y="146"/>
                  </a:cubicBezTo>
                  <a:cubicBezTo>
                    <a:pt x="60" y="146"/>
                    <a:pt x="48" y="142"/>
                    <a:pt x="36" y="136"/>
                  </a:cubicBezTo>
                  <a:cubicBezTo>
                    <a:pt x="25" y="129"/>
                    <a:pt x="16" y="121"/>
                    <a:pt x="10" y="109"/>
                  </a:cubicBezTo>
                  <a:cubicBezTo>
                    <a:pt x="3" y="98"/>
                    <a:pt x="0" y="86"/>
                    <a:pt x="0" y="73"/>
                  </a:cubicBezTo>
                  <a:cubicBezTo>
                    <a:pt x="0" y="60"/>
                    <a:pt x="3" y="48"/>
                    <a:pt x="10" y="37"/>
                  </a:cubicBezTo>
                  <a:cubicBezTo>
                    <a:pt x="16" y="25"/>
                    <a:pt x="25" y="17"/>
                    <a:pt x="36" y="10"/>
                  </a:cubicBezTo>
                  <a:cubicBezTo>
                    <a:pt x="48" y="4"/>
                    <a:pt x="60" y="0"/>
                    <a:pt x="73" y="0"/>
                  </a:cubicBezTo>
                  <a:cubicBezTo>
                    <a:pt x="86" y="0"/>
                    <a:pt x="98" y="4"/>
                    <a:pt x="109" y="10"/>
                  </a:cubicBezTo>
                  <a:cubicBezTo>
                    <a:pt x="120" y="17"/>
                    <a:pt x="129" y="25"/>
                    <a:pt x="136" y="37"/>
                  </a:cubicBezTo>
                  <a:close/>
                  <a:moveTo>
                    <a:pt x="97" y="118"/>
                  </a:moveTo>
                  <a:cubicBezTo>
                    <a:pt x="97" y="103"/>
                    <a:pt x="97" y="103"/>
                    <a:pt x="97" y="103"/>
                  </a:cubicBezTo>
                  <a:cubicBezTo>
                    <a:pt x="97" y="102"/>
                    <a:pt x="97" y="102"/>
                    <a:pt x="96" y="101"/>
                  </a:cubicBezTo>
                  <a:cubicBezTo>
                    <a:pt x="96" y="100"/>
                    <a:pt x="95" y="100"/>
                    <a:pt x="94" y="100"/>
                  </a:cubicBezTo>
                  <a:cubicBezTo>
                    <a:pt x="85" y="100"/>
                    <a:pt x="85" y="100"/>
                    <a:pt x="85" y="100"/>
                  </a:cubicBezTo>
                  <a:cubicBezTo>
                    <a:pt x="85" y="52"/>
                    <a:pt x="85" y="52"/>
                    <a:pt x="85" y="52"/>
                  </a:cubicBezTo>
                  <a:cubicBezTo>
                    <a:pt x="85" y="51"/>
                    <a:pt x="85" y="50"/>
                    <a:pt x="84" y="50"/>
                  </a:cubicBezTo>
                  <a:cubicBezTo>
                    <a:pt x="84" y="49"/>
                    <a:pt x="83" y="49"/>
                    <a:pt x="82" y="49"/>
                  </a:cubicBezTo>
                  <a:cubicBezTo>
                    <a:pt x="52" y="49"/>
                    <a:pt x="52" y="49"/>
                    <a:pt x="52" y="49"/>
                  </a:cubicBezTo>
                  <a:cubicBezTo>
                    <a:pt x="51" y="49"/>
                    <a:pt x="50" y="49"/>
                    <a:pt x="49" y="50"/>
                  </a:cubicBezTo>
                  <a:cubicBezTo>
                    <a:pt x="49" y="50"/>
                    <a:pt x="49" y="51"/>
                    <a:pt x="49" y="52"/>
                  </a:cubicBezTo>
                  <a:cubicBezTo>
                    <a:pt x="49" y="67"/>
                    <a:pt x="49" y="67"/>
                    <a:pt x="49" y="67"/>
                  </a:cubicBezTo>
                  <a:cubicBezTo>
                    <a:pt x="49" y="68"/>
                    <a:pt x="49" y="69"/>
                    <a:pt x="49" y="69"/>
                  </a:cubicBezTo>
                  <a:cubicBezTo>
                    <a:pt x="50" y="70"/>
                    <a:pt x="51" y="70"/>
                    <a:pt x="52" y="70"/>
                  </a:cubicBezTo>
                  <a:cubicBezTo>
                    <a:pt x="61" y="70"/>
                    <a:pt x="61" y="70"/>
                    <a:pt x="61" y="70"/>
                  </a:cubicBezTo>
                  <a:cubicBezTo>
                    <a:pt x="61" y="100"/>
                    <a:pt x="61" y="100"/>
                    <a:pt x="61" y="100"/>
                  </a:cubicBezTo>
                  <a:cubicBezTo>
                    <a:pt x="52" y="100"/>
                    <a:pt x="52" y="100"/>
                    <a:pt x="52" y="100"/>
                  </a:cubicBezTo>
                  <a:cubicBezTo>
                    <a:pt x="51" y="100"/>
                    <a:pt x="50" y="100"/>
                    <a:pt x="49" y="101"/>
                  </a:cubicBezTo>
                  <a:cubicBezTo>
                    <a:pt x="49" y="102"/>
                    <a:pt x="49" y="102"/>
                    <a:pt x="49" y="103"/>
                  </a:cubicBezTo>
                  <a:cubicBezTo>
                    <a:pt x="49" y="118"/>
                    <a:pt x="49" y="118"/>
                    <a:pt x="49" y="118"/>
                  </a:cubicBezTo>
                  <a:cubicBezTo>
                    <a:pt x="49" y="119"/>
                    <a:pt x="49" y="120"/>
                    <a:pt x="49" y="121"/>
                  </a:cubicBezTo>
                  <a:cubicBezTo>
                    <a:pt x="50" y="121"/>
                    <a:pt x="51" y="121"/>
                    <a:pt x="52" y="121"/>
                  </a:cubicBezTo>
                  <a:cubicBezTo>
                    <a:pt x="94" y="121"/>
                    <a:pt x="94" y="121"/>
                    <a:pt x="94" y="121"/>
                  </a:cubicBezTo>
                  <a:cubicBezTo>
                    <a:pt x="95" y="121"/>
                    <a:pt x="96" y="121"/>
                    <a:pt x="96" y="121"/>
                  </a:cubicBezTo>
                  <a:cubicBezTo>
                    <a:pt x="97" y="120"/>
                    <a:pt x="97" y="119"/>
                    <a:pt x="97" y="118"/>
                  </a:cubicBezTo>
                  <a:close/>
                  <a:moveTo>
                    <a:pt x="85" y="34"/>
                  </a:moveTo>
                  <a:cubicBezTo>
                    <a:pt x="85" y="18"/>
                    <a:pt x="85" y="18"/>
                    <a:pt x="85" y="18"/>
                  </a:cubicBezTo>
                  <a:cubicBezTo>
                    <a:pt x="85" y="18"/>
                    <a:pt x="85" y="17"/>
                    <a:pt x="84" y="16"/>
                  </a:cubicBezTo>
                  <a:cubicBezTo>
                    <a:pt x="84" y="16"/>
                    <a:pt x="83" y="15"/>
                    <a:pt x="82" y="15"/>
                  </a:cubicBezTo>
                  <a:cubicBezTo>
                    <a:pt x="64" y="15"/>
                    <a:pt x="64" y="15"/>
                    <a:pt x="64" y="15"/>
                  </a:cubicBezTo>
                  <a:cubicBezTo>
                    <a:pt x="63" y="15"/>
                    <a:pt x="62" y="16"/>
                    <a:pt x="62" y="16"/>
                  </a:cubicBezTo>
                  <a:cubicBezTo>
                    <a:pt x="61" y="17"/>
                    <a:pt x="61" y="18"/>
                    <a:pt x="61" y="18"/>
                  </a:cubicBezTo>
                  <a:cubicBezTo>
                    <a:pt x="61" y="34"/>
                    <a:pt x="61" y="34"/>
                    <a:pt x="61" y="34"/>
                  </a:cubicBezTo>
                  <a:cubicBezTo>
                    <a:pt x="61" y="35"/>
                    <a:pt x="61" y="35"/>
                    <a:pt x="62" y="36"/>
                  </a:cubicBezTo>
                  <a:cubicBezTo>
                    <a:pt x="62" y="36"/>
                    <a:pt x="63" y="37"/>
                    <a:pt x="64" y="37"/>
                  </a:cubicBezTo>
                  <a:cubicBezTo>
                    <a:pt x="82" y="37"/>
                    <a:pt x="82" y="37"/>
                    <a:pt x="82" y="37"/>
                  </a:cubicBezTo>
                  <a:cubicBezTo>
                    <a:pt x="83" y="37"/>
                    <a:pt x="84" y="36"/>
                    <a:pt x="84" y="36"/>
                  </a:cubicBezTo>
                  <a:cubicBezTo>
                    <a:pt x="85" y="35"/>
                    <a:pt x="85" y="35"/>
                    <a:pt x="85" y="34"/>
                  </a:cubicBezTo>
                  <a:close/>
                </a:path>
              </a:pathLst>
            </a:custGeom>
            <a:solidFill>
              <a:srgbClr val="D9793F"/>
            </a:solidFill>
            <a:ln>
              <a:noFill/>
            </a:ln>
          </p:spPr>
          <p:txBody>
            <a:bodyPr vert="horz" wrap="square" lIns="121888" tIns="60944" rIns="121888" bIns="60944" numCol="1" anchor="t" anchorCtr="0" compatLnSpc="1"/>
            <a:lstStyle/>
            <a:p>
              <a:pPr marL="0" marR="0" lvl="0" indent="0" algn="l" defTabSz="1171575" rtl="0" eaLnBrk="1" fontAlgn="auto" latinLnBrk="0" hangingPunct="1">
                <a:lnSpc>
                  <a:spcPct val="100000"/>
                </a:lnSpc>
                <a:spcBef>
                  <a:spcPts val="0"/>
                </a:spcBef>
                <a:spcAft>
                  <a:spcPts val="0"/>
                </a:spcAft>
                <a:buClrTx/>
                <a:buSzTx/>
                <a:buFontTx/>
                <a:buNone/>
                <a:tabLst/>
                <a:defRPr/>
              </a:pPr>
              <a:endParaRPr kumimoji="0" lang="en-US" sz="3065" b="0" i="0" u="none" strike="noStrike" kern="1200" cap="none" spc="0" normalizeH="0" baseline="0" noProof="0">
                <a:ln>
                  <a:noFill/>
                </a:ln>
                <a:solidFill>
                  <a:srgbClr val="E7E6E6">
                    <a:lumMod val="75000"/>
                  </a:srgbClr>
                </a:solidFill>
                <a:effectLst/>
                <a:uLnTx/>
                <a:uFillTx/>
                <a:latin typeface="Open Sans"/>
                <a:ea typeface="+mn-ea"/>
                <a:cs typeface="+mn-cs"/>
              </a:endParaRPr>
            </a:p>
          </p:txBody>
        </p:sp>
      </p:grpSp>
      <p:grpSp>
        <p:nvGrpSpPr>
          <p:cNvPr id="28" name="组合 27"/>
          <p:cNvGrpSpPr/>
          <p:nvPr/>
        </p:nvGrpSpPr>
        <p:grpSpPr>
          <a:xfrm>
            <a:off x="9359265" y="3626485"/>
            <a:ext cx="777240" cy="1075055"/>
            <a:chOff x="9359064" y="3200443"/>
            <a:chExt cx="1132573" cy="1501183"/>
          </a:xfrm>
        </p:grpSpPr>
        <p:sp>
          <p:nvSpPr>
            <p:cNvPr id="7" name="等腰三角形 6"/>
            <p:cNvSpPr/>
            <p:nvPr/>
          </p:nvSpPr>
          <p:spPr>
            <a:xfrm>
              <a:off x="9756986" y="4455886"/>
              <a:ext cx="336731" cy="245740"/>
            </a:xfrm>
            <a:prstGeom prst="triangl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E7E6E6">
                    <a:lumMod val="75000"/>
                  </a:srgbClr>
                </a:solidFill>
                <a:effectLst/>
                <a:uLnTx/>
                <a:uFillTx/>
                <a:latin typeface="等线" panose="020F0502020204030204"/>
                <a:ea typeface="等线" panose="02010600030101010101" pitchFamily="2" charset="-122"/>
                <a:cs typeface="+mn-cs"/>
              </a:endParaRPr>
            </a:p>
          </p:txBody>
        </p:sp>
        <p:sp>
          <p:nvSpPr>
            <p:cNvPr id="16" name="Shape 3968"/>
            <p:cNvSpPr/>
            <p:nvPr/>
          </p:nvSpPr>
          <p:spPr>
            <a:xfrm>
              <a:off x="9359064" y="3200443"/>
              <a:ext cx="1132573" cy="1132573"/>
            </a:xfrm>
            <a:custGeom>
              <a:avLst/>
              <a:gdLst/>
              <a:ahLst/>
              <a:cxnLst/>
              <a:rect l="0" t="0" r="0" b="0"/>
              <a:pathLst>
                <a:path w="5958" h="5958" extrusionOk="0">
                  <a:moveTo>
                    <a:pt x="2700" y="978"/>
                  </a:moveTo>
                  <a:lnTo>
                    <a:pt x="2793" y="1071"/>
                  </a:lnTo>
                  <a:lnTo>
                    <a:pt x="4561" y="2793"/>
                  </a:lnTo>
                  <a:lnTo>
                    <a:pt x="4608" y="2886"/>
                  </a:lnTo>
                  <a:lnTo>
                    <a:pt x="4608" y="2979"/>
                  </a:lnTo>
                  <a:lnTo>
                    <a:pt x="4608" y="3072"/>
                  </a:lnTo>
                  <a:lnTo>
                    <a:pt x="4561" y="3165"/>
                  </a:lnTo>
                  <a:lnTo>
                    <a:pt x="2793" y="4934"/>
                  </a:lnTo>
                  <a:lnTo>
                    <a:pt x="2700" y="4980"/>
                  </a:lnTo>
                  <a:lnTo>
                    <a:pt x="2514" y="4980"/>
                  </a:lnTo>
                  <a:lnTo>
                    <a:pt x="2421" y="4934"/>
                  </a:lnTo>
                  <a:lnTo>
                    <a:pt x="2048" y="4515"/>
                  </a:lnTo>
                  <a:lnTo>
                    <a:pt x="2002" y="4422"/>
                  </a:lnTo>
                  <a:lnTo>
                    <a:pt x="1955" y="4329"/>
                  </a:lnTo>
                  <a:lnTo>
                    <a:pt x="2002" y="4236"/>
                  </a:lnTo>
                  <a:lnTo>
                    <a:pt x="2048" y="4189"/>
                  </a:lnTo>
                  <a:lnTo>
                    <a:pt x="3258" y="2979"/>
                  </a:lnTo>
                  <a:lnTo>
                    <a:pt x="2048" y="1816"/>
                  </a:lnTo>
                  <a:lnTo>
                    <a:pt x="2002" y="1723"/>
                  </a:lnTo>
                  <a:lnTo>
                    <a:pt x="1955" y="1630"/>
                  </a:lnTo>
                  <a:lnTo>
                    <a:pt x="2002" y="1537"/>
                  </a:lnTo>
                  <a:lnTo>
                    <a:pt x="2048" y="1444"/>
                  </a:lnTo>
                  <a:lnTo>
                    <a:pt x="2421" y="1071"/>
                  </a:lnTo>
                  <a:lnTo>
                    <a:pt x="2514" y="978"/>
                  </a:lnTo>
                  <a:close/>
                  <a:moveTo>
                    <a:pt x="2979" y="1"/>
                  </a:moveTo>
                  <a:lnTo>
                    <a:pt x="2607" y="47"/>
                  </a:lnTo>
                  <a:lnTo>
                    <a:pt x="2188" y="94"/>
                  </a:lnTo>
                  <a:lnTo>
                    <a:pt x="1862" y="234"/>
                  </a:lnTo>
                  <a:lnTo>
                    <a:pt x="1490" y="420"/>
                  </a:lnTo>
                  <a:lnTo>
                    <a:pt x="1164" y="606"/>
                  </a:lnTo>
                  <a:lnTo>
                    <a:pt x="885" y="885"/>
                  </a:lnTo>
                  <a:lnTo>
                    <a:pt x="606" y="1164"/>
                  </a:lnTo>
                  <a:lnTo>
                    <a:pt x="419" y="1490"/>
                  </a:lnTo>
                  <a:lnTo>
                    <a:pt x="233" y="1862"/>
                  </a:lnTo>
                  <a:lnTo>
                    <a:pt x="94" y="2188"/>
                  </a:lnTo>
                  <a:lnTo>
                    <a:pt x="47" y="2607"/>
                  </a:lnTo>
                  <a:lnTo>
                    <a:pt x="1" y="2979"/>
                  </a:lnTo>
                  <a:lnTo>
                    <a:pt x="47" y="3398"/>
                  </a:lnTo>
                  <a:lnTo>
                    <a:pt x="94" y="3770"/>
                  </a:lnTo>
                  <a:lnTo>
                    <a:pt x="233" y="4143"/>
                  </a:lnTo>
                  <a:lnTo>
                    <a:pt x="419" y="4469"/>
                  </a:lnTo>
                  <a:lnTo>
                    <a:pt x="606" y="4794"/>
                  </a:lnTo>
                  <a:lnTo>
                    <a:pt x="885" y="5074"/>
                  </a:lnTo>
                  <a:lnTo>
                    <a:pt x="1164" y="5353"/>
                  </a:lnTo>
                  <a:lnTo>
                    <a:pt x="1490" y="5585"/>
                  </a:lnTo>
                  <a:lnTo>
                    <a:pt x="1862" y="5725"/>
                  </a:lnTo>
                  <a:lnTo>
                    <a:pt x="2188" y="5865"/>
                  </a:lnTo>
                  <a:lnTo>
                    <a:pt x="2607" y="5958"/>
                  </a:lnTo>
                  <a:lnTo>
                    <a:pt x="3398" y="5958"/>
                  </a:lnTo>
                  <a:lnTo>
                    <a:pt x="3770" y="5865"/>
                  </a:lnTo>
                  <a:lnTo>
                    <a:pt x="4142" y="5725"/>
                  </a:lnTo>
                  <a:lnTo>
                    <a:pt x="4468" y="5585"/>
                  </a:lnTo>
                  <a:lnTo>
                    <a:pt x="4794" y="5353"/>
                  </a:lnTo>
                  <a:lnTo>
                    <a:pt x="5120" y="5074"/>
                  </a:lnTo>
                  <a:lnTo>
                    <a:pt x="5353" y="4794"/>
                  </a:lnTo>
                  <a:lnTo>
                    <a:pt x="5585" y="4469"/>
                  </a:lnTo>
                  <a:lnTo>
                    <a:pt x="5725" y="4143"/>
                  </a:lnTo>
                  <a:lnTo>
                    <a:pt x="5864" y="3770"/>
                  </a:lnTo>
                  <a:lnTo>
                    <a:pt x="5958" y="3398"/>
                  </a:lnTo>
                  <a:lnTo>
                    <a:pt x="5958" y="2979"/>
                  </a:lnTo>
                  <a:lnTo>
                    <a:pt x="5958" y="2607"/>
                  </a:lnTo>
                  <a:lnTo>
                    <a:pt x="5864" y="2188"/>
                  </a:lnTo>
                  <a:lnTo>
                    <a:pt x="5725" y="1862"/>
                  </a:lnTo>
                  <a:lnTo>
                    <a:pt x="5585" y="1490"/>
                  </a:lnTo>
                  <a:lnTo>
                    <a:pt x="5353" y="1164"/>
                  </a:lnTo>
                  <a:lnTo>
                    <a:pt x="5120" y="885"/>
                  </a:lnTo>
                  <a:lnTo>
                    <a:pt x="4794" y="606"/>
                  </a:lnTo>
                  <a:lnTo>
                    <a:pt x="4468" y="420"/>
                  </a:lnTo>
                  <a:lnTo>
                    <a:pt x="4142" y="234"/>
                  </a:lnTo>
                  <a:lnTo>
                    <a:pt x="3770" y="94"/>
                  </a:lnTo>
                  <a:lnTo>
                    <a:pt x="3398" y="47"/>
                  </a:lnTo>
                  <a:lnTo>
                    <a:pt x="2979" y="1"/>
                  </a:lnTo>
                  <a:close/>
                </a:path>
              </a:pathLst>
            </a:custGeom>
            <a:solidFill>
              <a:srgbClr val="D9793F"/>
            </a:solidFill>
            <a:ln>
              <a:noFill/>
            </a:ln>
          </p:spPr>
          <p:txBody>
            <a:bodyPr lIns="45713" tIns="45713" rIns="45713" bIns="4571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srgbClr val="E7E6E6">
                    <a:lumMod val="75000"/>
                  </a:srgbClr>
                </a:solidFill>
                <a:effectLst/>
                <a:uLnTx/>
                <a:uFillTx/>
                <a:latin typeface="等线" panose="020F0502020204030204"/>
                <a:ea typeface="+mn-ea"/>
                <a:cs typeface="+mn-cs"/>
              </a:endParaRPr>
            </a:p>
          </p:txBody>
        </p:sp>
      </p:grpSp>
      <p:sp>
        <p:nvSpPr>
          <p:cNvPr id="19" name="PA_文本框 3"/>
          <p:cNvSpPr txBox="1"/>
          <p:nvPr>
            <p:custDataLst>
              <p:tags r:id="rId1"/>
            </p:custDataLst>
          </p:nvPr>
        </p:nvSpPr>
        <p:spPr>
          <a:xfrm>
            <a:off x="1075341" y="502620"/>
            <a:ext cx="2257862" cy="2968625"/>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E7E6E6">
                    <a:lumMod val="50000"/>
                  </a:srgbClr>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米勒：美国人主要把一个人好的或坏的行为归因于该人好的或坏的</a:t>
            </a:r>
            <a:r>
              <a:rPr kumimoji="0" lang="zh-CN" altLang="en-US" sz="18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个性特征</a:t>
            </a:r>
            <a:r>
              <a:rPr kumimoji="0" lang="zh-CN" altLang="en-US" sz="1800" b="0" i="0" u="none" strike="noStrike" kern="1200" cap="none" spc="0" normalizeH="0" baseline="0" noProof="0" dirty="0">
                <a:ln>
                  <a:noFill/>
                </a:ln>
                <a:solidFill>
                  <a:srgbClr val="E7E6E6">
                    <a:lumMod val="50000"/>
                  </a:srgbClr>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，信仰印度教的印度人则把相似的行为归因于社会角色、义务和其他的</a:t>
            </a:r>
            <a:r>
              <a:rPr kumimoji="0" lang="zh-CN" altLang="en-US" sz="18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情境因素</a:t>
            </a:r>
            <a:r>
              <a:rPr kumimoji="0" lang="zh-CN" altLang="en-US" sz="1800" b="0" i="0" u="none" strike="noStrike" kern="1200" cap="none" spc="0" normalizeH="0" baseline="0" noProof="0" dirty="0">
                <a:ln>
                  <a:noFill/>
                </a:ln>
                <a:solidFill>
                  <a:srgbClr val="E7E6E6">
                    <a:lumMod val="50000"/>
                  </a:srgbClr>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p>
        </p:txBody>
      </p:sp>
      <p:sp>
        <p:nvSpPr>
          <p:cNvPr id="20" name="PA_文本框 3"/>
          <p:cNvSpPr txBox="1"/>
          <p:nvPr>
            <p:custDataLst>
              <p:tags r:id="rId2"/>
            </p:custDataLst>
          </p:nvPr>
        </p:nvSpPr>
        <p:spPr>
          <a:xfrm>
            <a:off x="3676214" y="497134"/>
            <a:ext cx="2338548" cy="2249170"/>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E7E6E6">
                    <a:lumMod val="50000"/>
                  </a:srgbClr>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梅农：日本人和美国人在基本</a:t>
            </a:r>
            <a:r>
              <a:rPr kumimoji="0" lang="zh-CN" altLang="en-US" sz="18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归因错误</a:t>
            </a:r>
            <a:r>
              <a:rPr kumimoji="0" lang="zh-CN" altLang="en-US" sz="1800" b="0" i="0" u="none" strike="noStrike" kern="1200" cap="none" spc="0" normalizeH="0" baseline="0" noProof="0" dirty="0">
                <a:ln>
                  <a:noFill/>
                </a:ln>
                <a:solidFill>
                  <a:srgbClr val="E7E6E6">
                    <a:lumMod val="50000"/>
                  </a:srgbClr>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方面也存在差异：美国作者倾向于内部归因，日本作者的情境归因倾向更明显。</a:t>
            </a:r>
          </a:p>
        </p:txBody>
      </p:sp>
      <p:sp>
        <p:nvSpPr>
          <p:cNvPr id="21" name="PA_文本框 3"/>
          <p:cNvSpPr txBox="1"/>
          <p:nvPr>
            <p:custDataLst>
              <p:tags r:id="rId3"/>
            </p:custDataLst>
          </p:nvPr>
        </p:nvSpPr>
        <p:spPr>
          <a:xfrm>
            <a:off x="6263005" y="474980"/>
            <a:ext cx="2498090" cy="296862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E7E6E6">
                    <a:lumMod val="50000"/>
                  </a:srgbClr>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韦斯：美国人寻求的是超越环境的“初级控制”，人们试图直接影响其生存环境。日本人则倾向于把“次级控制”作为影响生存环境的手段，即通过自我对他人的适应而获得控制。</a:t>
            </a:r>
          </a:p>
        </p:txBody>
      </p:sp>
      <p:sp>
        <p:nvSpPr>
          <p:cNvPr id="22" name="PA_文本框 3"/>
          <p:cNvSpPr txBox="1"/>
          <p:nvPr>
            <p:custDataLst>
              <p:tags r:id="rId4"/>
            </p:custDataLst>
          </p:nvPr>
        </p:nvSpPr>
        <p:spPr>
          <a:xfrm>
            <a:off x="8990965" y="488950"/>
            <a:ext cx="2336165" cy="260921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E7E6E6">
                    <a:lumMod val="50000"/>
                  </a:srgbClr>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莫里斯和彭凯平：分析了英文报纸和中文报纸对美国发生的两个相似案件的报道。中国大学生倾向于</a:t>
            </a:r>
            <a:r>
              <a:rPr kumimoji="0" lang="zh-CN" altLang="en-US" sz="18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情境归因</a:t>
            </a:r>
            <a:r>
              <a:rPr kumimoji="0" lang="zh-CN" altLang="en-US" sz="1800" b="0" i="0" u="none" strike="noStrike" kern="1200" cap="none" spc="0" normalizeH="0" baseline="0" noProof="0" dirty="0">
                <a:ln>
                  <a:noFill/>
                </a:ln>
                <a:solidFill>
                  <a:srgbClr val="E7E6E6">
                    <a:lumMod val="50000"/>
                  </a:srgbClr>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，美国大学生则倾向于</a:t>
            </a:r>
            <a:r>
              <a:rPr kumimoji="0" lang="zh-CN" altLang="en-US" sz="18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个性归因</a:t>
            </a:r>
            <a:r>
              <a:rPr kumimoji="0" lang="zh-CN" altLang="en-US" sz="1800" b="0" i="0" u="none" strike="noStrike" kern="1200" cap="none" spc="0" normalizeH="0" baseline="0" noProof="0" dirty="0">
                <a:ln>
                  <a:noFill/>
                </a:ln>
                <a:solidFill>
                  <a:srgbClr val="E7E6E6">
                    <a:lumMod val="50000"/>
                  </a:srgbClr>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p>
        </p:txBody>
      </p:sp>
      <p:sp>
        <p:nvSpPr>
          <p:cNvPr id="2" name="矩形 1"/>
          <p:cNvSpPr/>
          <p:nvPr/>
        </p:nvSpPr>
        <p:spPr>
          <a:xfrm>
            <a:off x="1715770" y="5334000"/>
            <a:ext cx="8761095" cy="570865"/>
          </a:xfrm>
          <a:prstGeom prst="rect">
            <a:avLst/>
          </a:prstGeom>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宋体" panose="02010600030101010101" pitchFamily="2" charset="-122"/>
              </a:rPr>
              <a:t>三、归因与社会文化制约</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p:tgtEl>
                                          <p:spTgt spid="25"/>
                                        </p:tgtEl>
                                        <p:attrNameLst>
                                          <p:attrName>ppt_y</p:attrName>
                                        </p:attrNameLst>
                                      </p:cBhvr>
                                      <p:tavLst>
                                        <p:tav tm="0">
                                          <p:val>
                                            <p:strVal val="#ppt_y+#ppt_h*1.125000"/>
                                          </p:val>
                                        </p:tav>
                                        <p:tav tm="100000">
                                          <p:val>
                                            <p:strVal val="#ppt_y"/>
                                          </p:val>
                                        </p:tav>
                                      </p:tavLst>
                                    </p:anim>
                                    <p:animEffect transition="in" filter="wipe(up)">
                                      <p:cBhvr>
                                        <p:cTn id="13" dur="500"/>
                                        <p:tgtEl>
                                          <p:spTgt spid="25"/>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p:tgtEl>
                                          <p:spTgt spid="19"/>
                                        </p:tgtEl>
                                        <p:attrNameLst>
                                          <p:attrName>ppt_y</p:attrName>
                                        </p:attrNameLst>
                                      </p:cBhvr>
                                      <p:tavLst>
                                        <p:tav tm="0">
                                          <p:val>
                                            <p:strVal val="#ppt_y+#ppt_h*1.125000"/>
                                          </p:val>
                                        </p:tav>
                                        <p:tav tm="100000">
                                          <p:val>
                                            <p:strVal val="#ppt_y"/>
                                          </p:val>
                                        </p:tav>
                                      </p:tavLst>
                                    </p:anim>
                                    <p:animEffect transition="in" filter="wipe(up)">
                                      <p:cBhvr>
                                        <p:cTn id="18" dur="500"/>
                                        <p:tgtEl>
                                          <p:spTgt spid="19"/>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p:tgtEl>
                                          <p:spTgt spid="26"/>
                                        </p:tgtEl>
                                        <p:attrNameLst>
                                          <p:attrName>ppt_y</p:attrName>
                                        </p:attrNameLst>
                                      </p:cBhvr>
                                      <p:tavLst>
                                        <p:tav tm="0">
                                          <p:val>
                                            <p:strVal val="#ppt_y+#ppt_h*1.125000"/>
                                          </p:val>
                                        </p:tav>
                                        <p:tav tm="100000">
                                          <p:val>
                                            <p:strVal val="#ppt_y"/>
                                          </p:val>
                                        </p:tav>
                                      </p:tavLst>
                                    </p:anim>
                                    <p:animEffect transition="in" filter="wipe(up)">
                                      <p:cBhvr>
                                        <p:cTn id="23" dur="500"/>
                                        <p:tgtEl>
                                          <p:spTgt spid="26"/>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p:tgtEl>
                                          <p:spTgt spid="20"/>
                                        </p:tgtEl>
                                        <p:attrNameLst>
                                          <p:attrName>ppt_y</p:attrName>
                                        </p:attrNameLst>
                                      </p:cBhvr>
                                      <p:tavLst>
                                        <p:tav tm="0">
                                          <p:val>
                                            <p:strVal val="#ppt_y+#ppt_h*1.125000"/>
                                          </p:val>
                                        </p:tav>
                                        <p:tav tm="100000">
                                          <p:val>
                                            <p:strVal val="#ppt_y"/>
                                          </p:val>
                                        </p:tav>
                                      </p:tavLst>
                                    </p:anim>
                                    <p:animEffect transition="in" filter="wipe(up)">
                                      <p:cBhvr>
                                        <p:cTn id="28" dur="500"/>
                                        <p:tgtEl>
                                          <p:spTgt spid="20"/>
                                        </p:tgtEl>
                                      </p:cBhvr>
                                    </p:animEffect>
                                  </p:childTnLst>
                                </p:cTn>
                              </p:par>
                            </p:childTnLst>
                          </p:cTn>
                        </p:par>
                        <p:par>
                          <p:cTn id="29" fill="hold">
                            <p:stCondLst>
                              <p:cond delay="2500"/>
                            </p:stCondLst>
                            <p:childTnLst>
                              <p:par>
                                <p:cTn id="30" presetID="12" presetClass="entr" presetSubtype="4"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p:tgtEl>
                                          <p:spTgt spid="27"/>
                                        </p:tgtEl>
                                        <p:attrNameLst>
                                          <p:attrName>ppt_y</p:attrName>
                                        </p:attrNameLst>
                                      </p:cBhvr>
                                      <p:tavLst>
                                        <p:tav tm="0">
                                          <p:val>
                                            <p:strVal val="#ppt_y+#ppt_h*1.125000"/>
                                          </p:val>
                                        </p:tav>
                                        <p:tav tm="100000">
                                          <p:val>
                                            <p:strVal val="#ppt_y"/>
                                          </p:val>
                                        </p:tav>
                                      </p:tavLst>
                                    </p:anim>
                                    <p:animEffect transition="in" filter="wipe(up)">
                                      <p:cBhvr>
                                        <p:cTn id="33" dur="500"/>
                                        <p:tgtEl>
                                          <p:spTgt spid="27"/>
                                        </p:tgtEl>
                                      </p:cBhvr>
                                    </p:animEffect>
                                  </p:childTnLst>
                                </p:cTn>
                              </p:par>
                            </p:childTnLst>
                          </p:cTn>
                        </p:par>
                        <p:par>
                          <p:cTn id="34" fill="hold">
                            <p:stCondLst>
                              <p:cond delay="3000"/>
                            </p:stCondLst>
                            <p:childTnLst>
                              <p:par>
                                <p:cTn id="35" presetID="12" presetClass="entr" presetSubtype="4"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p:tgtEl>
                                          <p:spTgt spid="21"/>
                                        </p:tgtEl>
                                        <p:attrNameLst>
                                          <p:attrName>ppt_y</p:attrName>
                                        </p:attrNameLst>
                                      </p:cBhvr>
                                      <p:tavLst>
                                        <p:tav tm="0">
                                          <p:val>
                                            <p:strVal val="#ppt_y+#ppt_h*1.125000"/>
                                          </p:val>
                                        </p:tav>
                                        <p:tav tm="100000">
                                          <p:val>
                                            <p:strVal val="#ppt_y"/>
                                          </p:val>
                                        </p:tav>
                                      </p:tavLst>
                                    </p:anim>
                                    <p:animEffect transition="in" filter="wipe(up)">
                                      <p:cBhvr>
                                        <p:cTn id="38" dur="500"/>
                                        <p:tgtEl>
                                          <p:spTgt spid="21"/>
                                        </p:tgtEl>
                                      </p:cBhvr>
                                    </p:animEffect>
                                  </p:childTnLst>
                                </p:cTn>
                              </p:par>
                            </p:childTnLst>
                          </p:cTn>
                        </p:par>
                        <p:par>
                          <p:cTn id="39" fill="hold">
                            <p:stCondLst>
                              <p:cond delay="3500"/>
                            </p:stCondLst>
                            <p:childTnLst>
                              <p:par>
                                <p:cTn id="40" presetID="12" presetClass="entr" presetSubtype="4" fill="hold" nodeType="after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p:tgtEl>
                                          <p:spTgt spid="28"/>
                                        </p:tgtEl>
                                        <p:attrNameLst>
                                          <p:attrName>ppt_y</p:attrName>
                                        </p:attrNameLst>
                                      </p:cBhvr>
                                      <p:tavLst>
                                        <p:tav tm="0">
                                          <p:val>
                                            <p:strVal val="#ppt_y+#ppt_h*1.125000"/>
                                          </p:val>
                                        </p:tav>
                                        <p:tav tm="100000">
                                          <p:val>
                                            <p:strVal val="#ppt_y"/>
                                          </p:val>
                                        </p:tav>
                                      </p:tavLst>
                                    </p:anim>
                                    <p:animEffect transition="in" filter="wipe(up)">
                                      <p:cBhvr>
                                        <p:cTn id="43" dur="500"/>
                                        <p:tgtEl>
                                          <p:spTgt spid="28"/>
                                        </p:tgtEl>
                                      </p:cBhvr>
                                    </p:animEffect>
                                  </p:childTnLst>
                                </p:cTn>
                              </p:par>
                            </p:childTnLst>
                          </p:cTn>
                        </p:par>
                        <p:par>
                          <p:cTn id="44" fill="hold">
                            <p:stCondLst>
                              <p:cond delay="4000"/>
                            </p:stCondLst>
                            <p:childTnLst>
                              <p:par>
                                <p:cTn id="45" presetID="12" presetClass="entr" presetSubtype="4"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p:tgtEl>
                                          <p:spTgt spid="22"/>
                                        </p:tgtEl>
                                        <p:attrNameLst>
                                          <p:attrName>ppt_y</p:attrName>
                                        </p:attrNameLst>
                                      </p:cBhvr>
                                      <p:tavLst>
                                        <p:tav tm="0">
                                          <p:val>
                                            <p:strVal val="#ppt_y+#ppt_h*1.125000"/>
                                          </p:val>
                                        </p:tav>
                                        <p:tav tm="100000">
                                          <p:val>
                                            <p:strVal val="#ppt_y"/>
                                          </p:val>
                                        </p:tav>
                                      </p:tavLst>
                                    </p:anim>
                                    <p:animEffect transition="in" filter="wipe(up)">
                                      <p:cBhvr>
                                        <p:cTn id="4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9" grpId="0"/>
      <p:bldP spid="20" grpId="0"/>
      <p:bldP spid="21" grpId="0"/>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4811" y="126601"/>
            <a:ext cx="13446782" cy="6585572"/>
            <a:chOff x="204811" y="126601"/>
            <a:chExt cx="13446782" cy="6585572"/>
          </a:xfrm>
        </p:grpSpPr>
        <p:cxnSp>
          <p:nvCxnSpPr>
            <p:cNvPr id="4" name="直接连接符 3"/>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5" name="直接连接符 4"/>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7"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rPr>
                <a:t>第五章</a:t>
              </a:r>
            </a:p>
          </p:txBody>
        </p:sp>
        <p:grpSp>
          <p:nvGrpSpPr>
            <p:cNvPr id="16" name="组合 15"/>
            <p:cNvGrpSpPr/>
            <p:nvPr/>
          </p:nvGrpSpPr>
          <p:grpSpPr>
            <a:xfrm>
              <a:off x="204811" y="126601"/>
              <a:ext cx="1966889" cy="305197"/>
              <a:chOff x="306410" y="1828002"/>
              <a:chExt cx="5429253" cy="900955"/>
            </a:xfrm>
          </p:grpSpPr>
          <p:grpSp>
            <p:nvGrpSpPr>
              <p:cNvPr id="14" name="组合 13"/>
              <p:cNvGrpSpPr/>
              <p:nvPr/>
            </p:nvGrpSpPr>
            <p:grpSpPr>
              <a:xfrm>
                <a:off x="1438485" y="1828003"/>
                <a:ext cx="4297178" cy="900954"/>
                <a:chOff x="511385" y="2831303"/>
                <a:chExt cx="4297178" cy="900954"/>
              </a:xfrm>
            </p:grpSpPr>
            <p:grpSp>
              <p:nvGrpSpPr>
                <p:cNvPr id="8" name="组合 7"/>
                <p:cNvGrpSpPr/>
                <p:nvPr/>
              </p:nvGrpSpPr>
              <p:grpSpPr>
                <a:xfrm>
                  <a:off x="1643460" y="2831304"/>
                  <a:ext cx="3165103" cy="900953"/>
                  <a:chOff x="1643460" y="3128803"/>
                  <a:chExt cx="3165103" cy="900953"/>
                </a:xfrm>
                <a:solidFill>
                  <a:schemeClr val="accent2"/>
                </a:solidFill>
              </p:grpSpPr>
              <p:sp>
                <p:nvSpPr>
                  <p:cNvPr id="9" name="椭圆 8"/>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0" name="椭圆 9"/>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1" name="椭圆 10"/>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3" name="椭圆 12"/>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5" name="椭圆 14"/>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sp>
        <p:nvSpPr>
          <p:cNvPr id="17" name="îṥḷîďe"/>
          <p:cNvSpPr/>
          <p:nvPr/>
        </p:nvSpPr>
        <p:spPr>
          <a:xfrm>
            <a:off x="1056660" y="2081402"/>
            <a:ext cx="10098178" cy="3446425"/>
          </a:xfrm>
          <a:prstGeom prst="roundRect">
            <a:avLst>
              <a:gd name="adj" fmla="val 5574"/>
            </a:avLst>
          </a:prstGeom>
          <a:solidFill>
            <a:schemeClr val="bg1"/>
          </a:solidFill>
          <a:ln w="12700">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anchor="ctr" anchorCtr="0" forceAA="0" compatLnSpc="1">
            <a:normAutofit/>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black">
                  <a:lumMod val="85000"/>
                  <a:lumOff val="15000"/>
                </a:prstClr>
              </a:solidFill>
              <a:effectLst/>
              <a:uLnTx/>
              <a:uFillTx/>
              <a:latin typeface="等线" panose="020F0502020204030204"/>
              <a:ea typeface="等线" panose="02010600030101010101" pitchFamily="2" charset="-122"/>
              <a:cs typeface="+mn-cs"/>
            </a:endParaRPr>
          </a:p>
        </p:txBody>
      </p:sp>
      <p:grpSp>
        <p:nvGrpSpPr>
          <p:cNvPr id="18" name="组合 17"/>
          <p:cNvGrpSpPr/>
          <p:nvPr/>
        </p:nvGrpSpPr>
        <p:grpSpPr>
          <a:xfrm>
            <a:off x="1056660" y="1278201"/>
            <a:ext cx="2162532" cy="688568"/>
            <a:chOff x="1056660" y="1278201"/>
            <a:chExt cx="2162532" cy="688568"/>
          </a:xfrm>
        </p:grpSpPr>
        <p:sp>
          <p:nvSpPr>
            <p:cNvPr id="19" name="Retângulo 23"/>
            <p:cNvSpPr/>
            <p:nvPr/>
          </p:nvSpPr>
          <p:spPr>
            <a:xfrm rot="16200000">
              <a:off x="2073464" y="821041"/>
              <a:ext cx="128924" cy="2162532"/>
            </a:xfrm>
            <a:prstGeom prst="rect">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20" name="文本框 19"/>
            <p:cNvSpPr txBox="1"/>
            <p:nvPr/>
          </p:nvSpPr>
          <p:spPr>
            <a:xfrm>
              <a:off x="1292181" y="1278201"/>
              <a:ext cx="169148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思  考  题</a:t>
              </a:r>
            </a:p>
          </p:txBody>
        </p:sp>
      </p:grpSp>
      <p:sp>
        <p:nvSpPr>
          <p:cNvPr id="21" name="矩形 20"/>
          <p:cNvSpPr/>
          <p:nvPr/>
        </p:nvSpPr>
        <p:spPr>
          <a:xfrm>
            <a:off x="1384848" y="2235838"/>
            <a:ext cx="9442624" cy="313817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1．社会认知有哪些特征？</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2．什么是图式？根据内容可将图式分为哪几种？</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3．印象形成有几哪种信息加工模式？</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4．影响社会认知的因素中，认知者方面的因素有哪些？认知对象方面的因素有哪些？</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5．常见的认知偏差有哪几种？常见的归因偏差有哪几种？</a:t>
            </a:r>
            <a:endParaRPr kumimoji="0" lang="zh-CN" altLang="en-US"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iterate type="wd">
                                    <p:tmPct val="10000"/>
                                  </p:iterate>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660400" y="1391446"/>
            <a:ext cx="10858500"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7" name="ïşlîḑe"/>
          <p:cNvSpPr txBox="1"/>
          <p:nvPr/>
        </p:nvSpPr>
        <p:spPr>
          <a:xfrm>
            <a:off x="5195900" y="1135067"/>
            <a:ext cx="1800200" cy="512758"/>
          </a:xfrm>
          <a:prstGeom prst="roundRect">
            <a:avLst>
              <a:gd name="adj" fmla="val 50000"/>
            </a:avLst>
          </a:prstGeom>
          <a:solidFill>
            <a:srgbClr val="D9793F"/>
          </a:solidFill>
        </p:spPr>
        <p:txBody>
          <a:bodyPr wrap="square" lIns="91440" tIns="45720" rIns="91440" bIns="4572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rPr>
              <a:t>目   录</a:t>
            </a:r>
            <a:endParaRPr kumimoji="0" lang="en-US" altLang="zh-CN" sz="2400" b="1"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8" name="îṧļïdè"/>
          <p:cNvSpPr txBox="1"/>
          <p:nvPr/>
        </p:nvSpPr>
        <p:spPr>
          <a:xfrm>
            <a:off x="1818781" y="2586113"/>
            <a:ext cx="748923" cy="830997"/>
          </a:xfrm>
          <a:prstGeom prst="rect">
            <a:avLst/>
          </a:prstGeom>
          <a:noFill/>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lumMod val="75000"/>
                  </a:prstClr>
                </a:solidFill>
                <a:effectLst/>
                <a:uLnTx/>
                <a:uFillTx/>
                <a:latin typeface="Impact" panose="020B0806030902050204" pitchFamily="34" charset="0"/>
                <a:ea typeface="等线" panose="02010600030101010101" pitchFamily="2" charset="-122"/>
                <a:cs typeface="+mn-cs"/>
              </a:rPr>
              <a:t>01</a:t>
            </a:r>
          </a:p>
        </p:txBody>
      </p:sp>
      <p:sp>
        <p:nvSpPr>
          <p:cNvPr id="9" name="íṧļïdé"/>
          <p:cNvSpPr txBox="1"/>
          <p:nvPr/>
        </p:nvSpPr>
        <p:spPr>
          <a:xfrm>
            <a:off x="2754884" y="2632758"/>
            <a:ext cx="2843893" cy="368746"/>
          </a:xfrm>
          <a:prstGeom prst="rect">
            <a:avLst/>
          </a:prstGeom>
          <a:noFill/>
        </p:spPr>
        <p:txBody>
          <a:bodyPr wrap="square" lIns="91440" tIns="45720" rIns="91440" bIns="45720" anchor="b" anchorCtr="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D9793F"/>
                </a:solidFill>
                <a:effectLst/>
                <a:uLnTx/>
                <a:uFillTx/>
                <a:latin typeface="等线" panose="020F0502020204030204"/>
                <a:ea typeface="等线" panose="02010600030101010101" pitchFamily="2" charset="-122"/>
                <a:cs typeface="+mn-cs"/>
              </a:rPr>
              <a:t>第一节</a:t>
            </a:r>
          </a:p>
        </p:txBody>
      </p:sp>
      <p:sp>
        <p:nvSpPr>
          <p:cNvPr id="10" name="ïśḷíďè"/>
          <p:cNvSpPr txBox="1"/>
          <p:nvPr/>
        </p:nvSpPr>
        <p:spPr>
          <a:xfrm>
            <a:off x="2754884" y="3001502"/>
            <a:ext cx="2843893" cy="588133"/>
          </a:xfrm>
          <a:prstGeom prst="rect">
            <a:avLst/>
          </a:prstGeom>
        </p:spPr>
        <p:txBody>
          <a:bodyPr vert="horz" wrap="square" lIns="91440" tIns="45720" rIns="91440" bIns="45720" anchor="t" anchorCtr="0">
            <a:norm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社会认知及其图式</a:t>
            </a:r>
          </a:p>
        </p:txBody>
      </p:sp>
      <p:cxnSp>
        <p:nvCxnSpPr>
          <p:cNvPr id="11" name="直接连接符 10"/>
          <p:cNvCxnSpPr/>
          <p:nvPr/>
        </p:nvCxnSpPr>
        <p:spPr>
          <a:xfrm>
            <a:off x="2673781" y="2586113"/>
            <a:ext cx="0" cy="830997"/>
          </a:xfrm>
          <a:prstGeom prst="line">
            <a:avLst/>
          </a:prstGeom>
          <a:ln w="12700" cap="flat" cmpd="sng" algn="ctr">
            <a:solidFill>
              <a:schemeClr val="bg1">
                <a:lumMod val="75000"/>
              </a:schemeClr>
            </a:solidFill>
            <a:prstDash val="solid"/>
            <a:miter lim="800000"/>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 name="îṩļïḑè"/>
          <p:cNvSpPr txBox="1"/>
          <p:nvPr/>
        </p:nvSpPr>
        <p:spPr>
          <a:xfrm>
            <a:off x="6593223" y="2586113"/>
            <a:ext cx="748923" cy="830997"/>
          </a:xfrm>
          <a:prstGeom prst="rect">
            <a:avLst/>
          </a:prstGeom>
          <a:noFill/>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lumMod val="75000"/>
                  </a:prstClr>
                </a:solidFill>
                <a:effectLst/>
                <a:uLnTx/>
                <a:uFillTx/>
                <a:latin typeface="Impact" panose="020B0806030902050204" pitchFamily="34" charset="0"/>
                <a:ea typeface="等线" panose="02010600030101010101" pitchFamily="2" charset="-122"/>
                <a:cs typeface="+mn-cs"/>
              </a:rPr>
              <a:t>02</a:t>
            </a:r>
          </a:p>
        </p:txBody>
      </p:sp>
      <p:cxnSp>
        <p:nvCxnSpPr>
          <p:cNvPr id="15" name="直接连接符 14"/>
          <p:cNvCxnSpPr/>
          <p:nvPr/>
        </p:nvCxnSpPr>
        <p:spPr>
          <a:xfrm>
            <a:off x="7448223" y="2586113"/>
            <a:ext cx="0" cy="830997"/>
          </a:xfrm>
          <a:prstGeom prst="line">
            <a:avLst/>
          </a:prstGeom>
          <a:ln w="12700" cap="flat" cmpd="sng" algn="ctr">
            <a:solidFill>
              <a:schemeClr val="bg1">
                <a:lumMod val="75000"/>
              </a:schemeClr>
            </a:solidFill>
            <a:prstDash val="solid"/>
            <a:miter lim="800000"/>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6" name="ïs1íḋè"/>
          <p:cNvSpPr txBox="1"/>
          <p:nvPr/>
        </p:nvSpPr>
        <p:spPr>
          <a:xfrm>
            <a:off x="1818781" y="3973171"/>
            <a:ext cx="748923" cy="830997"/>
          </a:xfrm>
          <a:prstGeom prst="rect">
            <a:avLst/>
          </a:prstGeom>
          <a:noFill/>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lumMod val="75000"/>
                  </a:prstClr>
                </a:solidFill>
                <a:effectLst/>
                <a:uLnTx/>
                <a:uFillTx/>
                <a:latin typeface="Impact" panose="020B0806030902050204" pitchFamily="34" charset="0"/>
                <a:ea typeface="等线" panose="02010600030101010101" pitchFamily="2" charset="-122"/>
                <a:cs typeface="+mn-cs"/>
              </a:rPr>
              <a:t>03</a:t>
            </a:r>
          </a:p>
        </p:txBody>
      </p:sp>
      <p:cxnSp>
        <p:nvCxnSpPr>
          <p:cNvPr id="19" name="直接连接符 18"/>
          <p:cNvCxnSpPr/>
          <p:nvPr/>
        </p:nvCxnSpPr>
        <p:spPr>
          <a:xfrm>
            <a:off x="2673781" y="3973171"/>
            <a:ext cx="0" cy="830997"/>
          </a:xfrm>
          <a:prstGeom prst="line">
            <a:avLst/>
          </a:prstGeom>
          <a:ln w="12700" cap="flat" cmpd="sng" algn="ctr">
            <a:solidFill>
              <a:schemeClr val="bg1">
                <a:lumMod val="75000"/>
              </a:schemeClr>
            </a:solidFill>
            <a:prstDash val="solid"/>
            <a:miter lim="800000"/>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0" name="îŝlídè"/>
          <p:cNvSpPr txBox="1"/>
          <p:nvPr/>
        </p:nvSpPr>
        <p:spPr>
          <a:xfrm>
            <a:off x="6593223" y="3973171"/>
            <a:ext cx="748923" cy="830997"/>
          </a:xfrm>
          <a:prstGeom prst="rect">
            <a:avLst/>
          </a:prstGeom>
          <a:noFill/>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lumMod val="75000"/>
                  </a:prstClr>
                </a:solidFill>
                <a:effectLst/>
                <a:uLnTx/>
                <a:uFillTx/>
                <a:latin typeface="Impact" panose="020B0806030902050204" pitchFamily="34" charset="0"/>
                <a:ea typeface="等线" panose="02010600030101010101" pitchFamily="2" charset="-122"/>
                <a:cs typeface="+mn-cs"/>
              </a:rPr>
              <a:t>04</a:t>
            </a:r>
          </a:p>
        </p:txBody>
      </p:sp>
      <p:cxnSp>
        <p:nvCxnSpPr>
          <p:cNvPr id="23" name="直接连接符 22"/>
          <p:cNvCxnSpPr/>
          <p:nvPr/>
        </p:nvCxnSpPr>
        <p:spPr>
          <a:xfrm>
            <a:off x="7448223" y="3973171"/>
            <a:ext cx="0" cy="830997"/>
          </a:xfrm>
          <a:prstGeom prst="line">
            <a:avLst/>
          </a:prstGeom>
          <a:ln w="12700" cap="flat" cmpd="sng" algn="ctr">
            <a:solidFill>
              <a:schemeClr val="bg1">
                <a:lumMod val="75000"/>
              </a:schemeClr>
            </a:solidFill>
            <a:prstDash val="solid"/>
            <a:miter lim="800000"/>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4" name="íṧļïdé"/>
          <p:cNvSpPr txBox="1"/>
          <p:nvPr/>
        </p:nvSpPr>
        <p:spPr>
          <a:xfrm>
            <a:off x="7554301" y="2632758"/>
            <a:ext cx="2843893" cy="368746"/>
          </a:xfrm>
          <a:prstGeom prst="rect">
            <a:avLst/>
          </a:prstGeom>
          <a:noFill/>
        </p:spPr>
        <p:txBody>
          <a:bodyPr wrap="square" lIns="91440" tIns="45720" rIns="91440" bIns="45720" anchor="b" anchorCtr="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D9793F"/>
                </a:solidFill>
                <a:effectLst/>
                <a:uLnTx/>
                <a:uFillTx/>
                <a:latin typeface="等线" panose="020F0502020204030204"/>
                <a:ea typeface="等线" panose="02010600030101010101" pitchFamily="2" charset="-122"/>
                <a:cs typeface="+mn-cs"/>
              </a:rPr>
              <a:t>第二节</a:t>
            </a:r>
          </a:p>
        </p:txBody>
      </p:sp>
      <p:sp>
        <p:nvSpPr>
          <p:cNvPr id="25" name="ïśḷíďè"/>
          <p:cNvSpPr txBox="1"/>
          <p:nvPr/>
        </p:nvSpPr>
        <p:spPr>
          <a:xfrm>
            <a:off x="7554301" y="3001502"/>
            <a:ext cx="2843893" cy="588133"/>
          </a:xfrm>
          <a:prstGeom prst="rect">
            <a:avLst/>
          </a:prstGeom>
        </p:spPr>
        <p:txBody>
          <a:bodyPr vert="horz" wrap="square" lIns="91440" tIns="45720" rIns="91440" bIns="45720" anchor="t" anchorCtr="0">
            <a:norm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印象的形成与印象整饰</a:t>
            </a:r>
          </a:p>
        </p:txBody>
      </p:sp>
      <p:sp>
        <p:nvSpPr>
          <p:cNvPr id="26" name="íṧļïdé"/>
          <p:cNvSpPr txBox="1"/>
          <p:nvPr/>
        </p:nvSpPr>
        <p:spPr>
          <a:xfrm>
            <a:off x="2779859" y="4053759"/>
            <a:ext cx="2843893" cy="368746"/>
          </a:xfrm>
          <a:prstGeom prst="rect">
            <a:avLst/>
          </a:prstGeom>
          <a:noFill/>
        </p:spPr>
        <p:txBody>
          <a:bodyPr wrap="square" lIns="91440" tIns="45720" rIns="91440" bIns="45720" anchor="b" anchorCtr="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D9793F"/>
                </a:solidFill>
                <a:effectLst/>
                <a:uLnTx/>
                <a:uFillTx/>
                <a:latin typeface="等线" panose="020F0502020204030204"/>
                <a:ea typeface="等线" panose="02010600030101010101" pitchFamily="2" charset="-122"/>
                <a:cs typeface="+mn-cs"/>
              </a:rPr>
              <a:t>第三节</a:t>
            </a:r>
          </a:p>
        </p:txBody>
      </p:sp>
      <p:sp>
        <p:nvSpPr>
          <p:cNvPr id="27" name="ïśḷíďè"/>
          <p:cNvSpPr txBox="1"/>
          <p:nvPr/>
        </p:nvSpPr>
        <p:spPr>
          <a:xfrm>
            <a:off x="2779859" y="4422503"/>
            <a:ext cx="2843893" cy="588133"/>
          </a:xfrm>
          <a:prstGeom prst="rect">
            <a:avLst/>
          </a:prstGeom>
        </p:spPr>
        <p:txBody>
          <a:bodyPr vert="horz" wrap="square" lIns="91440" tIns="45720" rIns="91440" bIns="45720" anchor="t" anchorCtr="0">
            <a:norm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影响社会认知的因素</a:t>
            </a:r>
          </a:p>
        </p:txBody>
      </p:sp>
      <p:sp>
        <p:nvSpPr>
          <p:cNvPr id="28" name="íṧļïdé"/>
          <p:cNvSpPr txBox="1"/>
          <p:nvPr/>
        </p:nvSpPr>
        <p:spPr>
          <a:xfrm>
            <a:off x="7614126" y="4053757"/>
            <a:ext cx="2843893" cy="368746"/>
          </a:xfrm>
          <a:prstGeom prst="rect">
            <a:avLst/>
          </a:prstGeom>
          <a:noFill/>
        </p:spPr>
        <p:txBody>
          <a:bodyPr wrap="square" lIns="91440" tIns="45720" rIns="91440" bIns="45720" anchor="b" anchorCtr="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D9793F"/>
                </a:solidFill>
                <a:effectLst/>
                <a:uLnTx/>
                <a:uFillTx/>
                <a:latin typeface="等线" panose="020F0502020204030204"/>
                <a:ea typeface="等线" panose="02010600030101010101" pitchFamily="2" charset="-122"/>
                <a:cs typeface="+mn-cs"/>
              </a:rPr>
              <a:t>第四节</a:t>
            </a:r>
          </a:p>
        </p:txBody>
      </p:sp>
      <p:sp>
        <p:nvSpPr>
          <p:cNvPr id="29" name="ïśḷíďè"/>
          <p:cNvSpPr txBox="1"/>
          <p:nvPr/>
        </p:nvSpPr>
        <p:spPr>
          <a:xfrm>
            <a:off x="7614126" y="4422501"/>
            <a:ext cx="2843893" cy="588133"/>
          </a:xfrm>
          <a:prstGeom prst="rect">
            <a:avLst/>
          </a:prstGeom>
        </p:spPr>
        <p:txBody>
          <a:bodyPr vert="horz" wrap="square" lIns="91440" tIns="45720" rIns="91440" bIns="45720" anchor="t" anchorCtr="0">
            <a:norm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社会行为的归因</a:t>
            </a:r>
          </a:p>
        </p:txBody>
      </p:sp>
      <p:cxnSp>
        <p:nvCxnSpPr>
          <p:cNvPr id="39" name="直接连接符 38"/>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41"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rPr>
              <a:t>第五章</a:t>
            </a:r>
          </a:p>
        </p:txBody>
      </p:sp>
      <p:grpSp>
        <p:nvGrpSpPr>
          <p:cNvPr id="42" name="组合 41"/>
          <p:cNvGrpSpPr/>
          <p:nvPr/>
        </p:nvGrpSpPr>
        <p:grpSpPr>
          <a:xfrm>
            <a:off x="204811" y="126601"/>
            <a:ext cx="1966889" cy="305197"/>
            <a:chOff x="306410" y="1828002"/>
            <a:chExt cx="5429253" cy="900955"/>
          </a:xfrm>
        </p:grpSpPr>
        <p:grpSp>
          <p:nvGrpSpPr>
            <p:cNvPr id="43" name="组合 42"/>
            <p:cNvGrpSpPr/>
            <p:nvPr/>
          </p:nvGrpSpPr>
          <p:grpSpPr>
            <a:xfrm>
              <a:off x="1438485" y="1828003"/>
              <a:ext cx="4297178" cy="900954"/>
              <a:chOff x="511385" y="2831303"/>
              <a:chExt cx="4297178" cy="900954"/>
            </a:xfrm>
          </p:grpSpPr>
          <p:grpSp>
            <p:nvGrpSpPr>
              <p:cNvPr id="45" name="组合 44"/>
              <p:cNvGrpSpPr/>
              <p:nvPr/>
            </p:nvGrpSpPr>
            <p:grpSpPr>
              <a:xfrm>
                <a:off x="1643460" y="2831304"/>
                <a:ext cx="3165103" cy="900953"/>
                <a:chOff x="1643460" y="3128803"/>
                <a:chExt cx="3165103" cy="900953"/>
              </a:xfrm>
              <a:solidFill>
                <a:schemeClr val="accent2"/>
              </a:solidFill>
            </p:grpSpPr>
            <p:sp>
              <p:nvSpPr>
                <p:cNvPr id="47" name="椭圆 46"/>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48" name="椭圆 47"/>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49" name="椭圆 48"/>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46" name="椭圆 45"/>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44" name="椭圆 43"/>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1500"/>
                            </p:stCondLst>
                            <p:childTnLst>
                              <p:par>
                                <p:cTn id="21" presetID="16" presetClass="entr" presetSubtype="42"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outHorizontal)">
                                      <p:cBhvr>
                                        <p:cTn id="23" dur="500"/>
                                        <p:tgtEl>
                                          <p:spTgt spid="11"/>
                                        </p:tgtEl>
                                      </p:cBhvr>
                                    </p:animEffect>
                                  </p:childTnLst>
                                </p:cTn>
                              </p:par>
                            </p:childTnLst>
                          </p:cTn>
                        </p:par>
                        <p:par>
                          <p:cTn id="24" fill="hold">
                            <p:stCondLst>
                              <p:cond delay="2000"/>
                            </p:stCondLst>
                            <p:childTnLst>
                              <p:par>
                                <p:cTn id="25" presetID="10" presetClass="entr" presetSubtype="0" fill="hold" grpId="0" nodeType="afterEffect">
                                  <p:stCondLst>
                                    <p:cond delay="0"/>
                                  </p:stCondLst>
                                  <p:iterate type="wd">
                                    <p:tmPct val="10000"/>
                                  </p:iterate>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2600"/>
                            </p:stCondLst>
                            <p:childTnLst>
                              <p:par>
                                <p:cTn id="29" presetID="10" presetClass="entr" presetSubtype="0" fill="hold" grpId="0" nodeType="afterEffect">
                                  <p:stCondLst>
                                    <p:cond delay="0"/>
                                  </p:stCondLst>
                                  <p:iterate type="wd">
                                    <p:tmPct val="10000"/>
                                  </p:iterate>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450"/>
                            </p:stCondLst>
                            <p:childTnLst>
                              <p:par>
                                <p:cTn id="33" presetID="53" presetClass="entr" presetSubtype="16"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par>
                          <p:cTn id="38" fill="hold">
                            <p:stCondLst>
                              <p:cond delay="3950"/>
                            </p:stCondLst>
                            <p:childTnLst>
                              <p:par>
                                <p:cTn id="39" presetID="16" presetClass="entr" presetSubtype="42"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outHorizontal)">
                                      <p:cBhvr>
                                        <p:cTn id="41" dur="500"/>
                                        <p:tgtEl>
                                          <p:spTgt spid="15"/>
                                        </p:tgtEl>
                                      </p:cBhvr>
                                    </p:animEffect>
                                  </p:childTnLst>
                                </p:cTn>
                              </p:par>
                            </p:childTnLst>
                          </p:cTn>
                        </p:par>
                        <p:par>
                          <p:cTn id="42" fill="hold">
                            <p:stCondLst>
                              <p:cond delay="445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4950"/>
                            </p:stCondLst>
                            <p:childTnLst>
                              <p:par>
                                <p:cTn id="49" presetID="16" presetClass="entr" presetSubtype="42"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arn(outHorizontal)">
                                      <p:cBhvr>
                                        <p:cTn id="51" dur="500"/>
                                        <p:tgtEl>
                                          <p:spTgt spid="19"/>
                                        </p:tgtEl>
                                      </p:cBhvr>
                                    </p:animEffect>
                                  </p:childTnLst>
                                </p:cTn>
                              </p:par>
                            </p:childTnLst>
                          </p:cTn>
                        </p:par>
                        <p:par>
                          <p:cTn id="52" fill="hold">
                            <p:stCondLst>
                              <p:cond delay="5450"/>
                            </p:stCondLst>
                            <p:childTnLst>
                              <p:par>
                                <p:cTn id="53" presetID="53" presetClass="entr" presetSubtype="16"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childTnLst>
                          </p:cTn>
                        </p:par>
                        <p:par>
                          <p:cTn id="58" fill="hold">
                            <p:stCondLst>
                              <p:cond delay="5950"/>
                            </p:stCondLst>
                            <p:childTnLst>
                              <p:par>
                                <p:cTn id="59" presetID="16" presetClass="entr" presetSubtype="4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barn(outHorizontal)">
                                      <p:cBhvr>
                                        <p:cTn id="61" dur="500"/>
                                        <p:tgtEl>
                                          <p:spTgt spid="23"/>
                                        </p:tgtEl>
                                      </p:cBhvr>
                                    </p:animEffect>
                                  </p:childTnLst>
                                </p:cTn>
                              </p:par>
                            </p:childTnLst>
                          </p:cTn>
                        </p:par>
                        <p:par>
                          <p:cTn id="62" fill="hold">
                            <p:stCondLst>
                              <p:cond delay="6450"/>
                            </p:stCondLst>
                            <p:childTnLst>
                              <p:par>
                                <p:cTn id="63" presetID="10" presetClass="entr" presetSubtype="0" fill="hold" grpId="0" nodeType="afterEffect">
                                  <p:stCondLst>
                                    <p:cond delay="0"/>
                                  </p:stCondLst>
                                  <p:iterate type="wd">
                                    <p:tmPct val="10000"/>
                                  </p:iterate>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childTnLst>
                          </p:cTn>
                        </p:par>
                        <p:par>
                          <p:cTn id="66" fill="hold">
                            <p:stCondLst>
                              <p:cond delay="7049"/>
                            </p:stCondLst>
                            <p:childTnLst>
                              <p:par>
                                <p:cTn id="67" presetID="10" presetClass="entr" presetSubtype="0" fill="hold" grpId="0" nodeType="afterEffect">
                                  <p:stCondLst>
                                    <p:cond delay="0"/>
                                  </p:stCondLst>
                                  <p:iterate type="wd">
                                    <p:tmPct val="10000"/>
                                  </p:iterate>
                                  <p:childTnLst>
                                    <p:set>
                                      <p:cBhvr>
                                        <p:cTn id="68" dur="1" fill="hold">
                                          <p:stCondLst>
                                            <p:cond delay="0"/>
                                          </p:stCondLst>
                                        </p:cTn>
                                        <p:tgtEl>
                                          <p:spTgt spid="25"/>
                                        </p:tgtEl>
                                        <p:attrNameLst>
                                          <p:attrName>style.visibility</p:attrName>
                                        </p:attrNameLst>
                                      </p:cBhvr>
                                      <p:to>
                                        <p:strVal val="visible"/>
                                      </p:to>
                                    </p:set>
                                    <p:animEffect transition="in" filter="fade">
                                      <p:cBhvr>
                                        <p:cTn id="69" dur="500"/>
                                        <p:tgtEl>
                                          <p:spTgt spid="25"/>
                                        </p:tgtEl>
                                      </p:cBhvr>
                                    </p:animEffect>
                                  </p:childTnLst>
                                </p:cTn>
                              </p:par>
                            </p:childTnLst>
                          </p:cTn>
                        </p:par>
                        <p:par>
                          <p:cTn id="70" fill="hold">
                            <p:stCondLst>
                              <p:cond delay="8000"/>
                            </p:stCondLst>
                            <p:childTnLst>
                              <p:par>
                                <p:cTn id="71" presetID="10" presetClass="entr" presetSubtype="0" fill="hold" grpId="0" nodeType="afterEffect">
                                  <p:stCondLst>
                                    <p:cond delay="0"/>
                                  </p:stCondLst>
                                  <p:iterate type="wd">
                                    <p:tmPct val="10000"/>
                                  </p:iterate>
                                  <p:childTnLst>
                                    <p:set>
                                      <p:cBhvr>
                                        <p:cTn id="72" dur="1" fill="hold">
                                          <p:stCondLst>
                                            <p:cond delay="0"/>
                                          </p:stCondLst>
                                        </p:cTn>
                                        <p:tgtEl>
                                          <p:spTgt spid="26"/>
                                        </p:tgtEl>
                                        <p:attrNameLst>
                                          <p:attrName>style.visibility</p:attrName>
                                        </p:attrNameLst>
                                      </p:cBhvr>
                                      <p:to>
                                        <p:strVal val="visible"/>
                                      </p:to>
                                    </p:set>
                                    <p:animEffect transition="in" filter="fade">
                                      <p:cBhvr>
                                        <p:cTn id="73" dur="500"/>
                                        <p:tgtEl>
                                          <p:spTgt spid="26"/>
                                        </p:tgtEl>
                                      </p:cBhvr>
                                    </p:animEffect>
                                  </p:childTnLst>
                                </p:cTn>
                              </p:par>
                            </p:childTnLst>
                          </p:cTn>
                        </p:par>
                        <p:par>
                          <p:cTn id="74" fill="hold">
                            <p:stCondLst>
                              <p:cond delay="8600"/>
                            </p:stCondLst>
                            <p:childTnLst>
                              <p:par>
                                <p:cTn id="75" presetID="10" presetClass="entr" presetSubtype="0" fill="hold" grpId="0" nodeType="afterEffect">
                                  <p:stCondLst>
                                    <p:cond delay="0"/>
                                  </p:stCondLst>
                                  <p:iterate type="wd">
                                    <p:tmPct val="10000"/>
                                  </p:iterate>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childTnLst>
                          </p:cTn>
                        </p:par>
                        <p:par>
                          <p:cTn id="78" fill="hold">
                            <p:stCondLst>
                              <p:cond delay="9500"/>
                            </p:stCondLst>
                            <p:childTnLst>
                              <p:par>
                                <p:cTn id="79" presetID="10" presetClass="entr" presetSubtype="0" fill="hold" grpId="0" nodeType="afterEffect">
                                  <p:stCondLst>
                                    <p:cond delay="0"/>
                                  </p:stCondLst>
                                  <p:iterate type="wd">
                                    <p:tmPct val="10000"/>
                                  </p:iterate>
                                  <p:childTnLst>
                                    <p:set>
                                      <p:cBhvr>
                                        <p:cTn id="80" dur="1" fill="hold">
                                          <p:stCondLst>
                                            <p:cond delay="0"/>
                                          </p:stCondLst>
                                        </p:cTn>
                                        <p:tgtEl>
                                          <p:spTgt spid="28"/>
                                        </p:tgtEl>
                                        <p:attrNameLst>
                                          <p:attrName>style.visibility</p:attrName>
                                        </p:attrNameLst>
                                      </p:cBhvr>
                                      <p:to>
                                        <p:strVal val="visible"/>
                                      </p:to>
                                    </p:set>
                                    <p:animEffect transition="in" filter="fade">
                                      <p:cBhvr>
                                        <p:cTn id="81" dur="500"/>
                                        <p:tgtEl>
                                          <p:spTgt spid="28"/>
                                        </p:tgtEl>
                                      </p:cBhvr>
                                    </p:animEffect>
                                  </p:childTnLst>
                                </p:cTn>
                              </p:par>
                            </p:childTnLst>
                          </p:cTn>
                        </p:par>
                        <p:par>
                          <p:cTn id="82" fill="hold">
                            <p:stCondLst>
                              <p:cond delay="10100"/>
                            </p:stCondLst>
                            <p:childTnLst>
                              <p:par>
                                <p:cTn id="83" presetID="10" presetClass="entr" presetSubtype="0" fill="hold" grpId="0" nodeType="afterEffect">
                                  <p:stCondLst>
                                    <p:cond delay="0"/>
                                  </p:stCondLst>
                                  <p:iterate type="wd">
                                    <p:tmPct val="10000"/>
                                  </p:iterate>
                                  <p:childTnLst>
                                    <p:set>
                                      <p:cBhvr>
                                        <p:cTn id="84" dur="1" fill="hold">
                                          <p:stCondLst>
                                            <p:cond delay="0"/>
                                          </p:stCondLst>
                                        </p:cTn>
                                        <p:tgtEl>
                                          <p:spTgt spid="29"/>
                                        </p:tgtEl>
                                        <p:attrNameLst>
                                          <p:attrName>style.visibility</p:attrName>
                                        </p:attrNameLst>
                                      </p:cBhvr>
                                      <p:to>
                                        <p:strVal val="visible"/>
                                      </p:to>
                                    </p:set>
                                    <p:animEffect transition="in" filter="fade">
                                      <p:cBhvr>
                                        <p:cTn id="85" dur="500"/>
                                        <p:tgtEl>
                                          <p:spTgt spid="29"/>
                                        </p:tgtEl>
                                      </p:cBhvr>
                                    </p:animEffect>
                                  </p:childTnLst>
                                </p:cTn>
                              </p:par>
                            </p:childTnLst>
                          </p:cTn>
                        </p:par>
                        <p:par>
                          <p:cTn id="86" fill="hold">
                            <p:stCondLst>
                              <p:cond delay="10900"/>
                            </p:stCondLst>
                            <p:childTnLst>
                              <p:par>
                                <p:cTn id="87" presetID="10" presetClass="entr" presetSubtype="0" fill="hold" grpId="0" nodeType="afterEffect">
                                  <p:stCondLst>
                                    <p:cond delay="0"/>
                                  </p:stCondLst>
                                  <p:iterate type="wd">
                                    <p:tmPct val="10000"/>
                                  </p:iterate>
                                  <p:childTnLst>
                                    <p:set>
                                      <p:cBhvr>
                                        <p:cTn id="88" dur="1" fill="hold">
                                          <p:stCondLst>
                                            <p:cond delay="0"/>
                                          </p:stCondLst>
                                        </p:cTn>
                                        <p:tgtEl>
                                          <p:spTgt spid="41"/>
                                        </p:tgtEl>
                                        <p:attrNameLst>
                                          <p:attrName>style.visibility</p:attrName>
                                        </p:attrNameLst>
                                      </p:cBhvr>
                                      <p:to>
                                        <p:strVal val="visible"/>
                                      </p:to>
                                    </p:set>
                                    <p:animEffect transition="in" filter="fade">
                                      <p:cBhvr>
                                        <p:cTn id="8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2" grpId="0"/>
      <p:bldP spid="16" grpId="0"/>
      <p:bldP spid="20" grpId="0"/>
      <p:bldP spid="24" grpId="0"/>
      <p:bldP spid="25" grpId="0"/>
      <p:bldP spid="26" grpId="0"/>
      <p:bldP spid="27" grpId="0"/>
      <p:bldP spid="28" grpId="0"/>
      <p:bldP spid="29" grpId="0"/>
      <p:bldP spid="4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sz="3200" dirty="0">
                <a:latin typeface="华文中宋" panose="02010600040101010101" pitchFamily="2" charset="-122"/>
                <a:ea typeface="华文中宋" panose="02010600040101010101" pitchFamily="2" charset="-122"/>
              </a:rPr>
              <a:t>第一节</a:t>
            </a:r>
          </a:p>
        </p:txBody>
      </p:sp>
      <p:sp>
        <p:nvSpPr>
          <p:cNvPr id="6" name="文本占位符 5"/>
          <p:cNvSpPr>
            <a:spLocks noGrp="1"/>
          </p:cNvSpPr>
          <p:nvPr>
            <p:ph type="body" idx="1"/>
          </p:nvPr>
        </p:nvSpPr>
        <p:spPr/>
        <p:txBody>
          <a:bodyPr>
            <a:noAutofit/>
          </a:bodyPr>
          <a:lstStyle/>
          <a:p>
            <a:pPr lvl="0" algn="just" eaLnBrk="0" fontAlgn="base" hangingPunct="0">
              <a:spcBef>
                <a:spcPct val="0"/>
              </a:spcBef>
              <a:spcAft>
                <a:spcPct val="0"/>
              </a:spcAft>
              <a:defRPr/>
            </a:pPr>
            <a:r>
              <a:rPr lang="zh-CN" altLang="en-US" sz="3200" b="1" dirty="0">
                <a:latin typeface="微软雅黑" panose="020B0503020204020204" pitchFamily="34" charset="-122"/>
                <a:ea typeface="微软雅黑" panose="020B0503020204020204" pitchFamily="34" charset="-122"/>
              </a:rPr>
              <a:t>社会认知及其图式</a:t>
            </a:r>
          </a:p>
        </p:txBody>
      </p:sp>
      <p:sp>
        <p:nvSpPr>
          <p:cNvPr id="9" name="文本框 8"/>
          <p:cNvSpPr txBox="1"/>
          <p:nvPr/>
        </p:nvSpPr>
        <p:spPr>
          <a:xfrm>
            <a:off x="804403" y="1955801"/>
            <a:ext cx="2206137" cy="1918154"/>
          </a:xfrm>
          <a:prstGeom prst="rect">
            <a:avLst/>
          </a:prstGeom>
          <a:noFill/>
          <a:ln w="117475">
            <a:noFill/>
          </a:ln>
        </p:spPr>
        <p:txBody>
          <a:bodyPr wrap="none" rtlCol="0">
            <a:prstTxWarp prst="textPlai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100" normalizeH="0" baseline="0" noProof="0" dirty="0">
                <a:ln>
                  <a:noFill/>
                </a:ln>
                <a:solidFill>
                  <a:prstClr val="white"/>
                </a:solidFill>
                <a:effectLst/>
                <a:uLnTx/>
                <a:uFillTx/>
                <a:latin typeface="Impact" panose="020B0806030902050204" pitchFamily="34" charset="0"/>
                <a:ea typeface="等线" panose="02010600030101010101" pitchFamily="2" charset="-122"/>
                <a:cs typeface="Arial" panose="020B0604020202090204" pitchFamily="34" charset="0"/>
              </a:rPr>
              <a:t>/01</a:t>
            </a:r>
            <a:endParaRPr kumimoji="0" lang="zh-CN" altLang="en-US" sz="1800" b="0" i="0" u="none" strike="noStrike" kern="1200" cap="none" spc="100" normalizeH="0" baseline="0" noProof="0" dirty="0">
              <a:ln>
                <a:noFill/>
              </a:ln>
              <a:solidFill>
                <a:prstClr val="white"/>
              </a:solidFill>
              <a:effectLst/>
              <a:uLnTx/>
              <a:uFillTx/>
              <a:latin typeface="Impact" panose="020B0806030902050204" pitchFamily="34" charset="0"/>
              <a:ea typeface="等线" panose="02010600030101010101" pitchFamily="2" charset="-122"/>
              <a:cs typeface="Arial" panose="020B0604020202090204" pitchFamily="34" charset="0"/>
            </a:endParaRPr>
          </a:p>
        </p:txBody>
      </p:sp>
      <p:sp>
        <p:nvSpPr>
          <p:cNvPr id="10" name="矩形 9"/>
          <p:cNvSpPr/>
          <p:nvPr/>
        </p:nvSpPr>
        <p:spPr>
          <a:xfrm>
            <a:off x="6094883" y="723900"/>
            <a:ext cx="2217420" cy="1568450"/>
          </a:xfrm>
          <a:prstGeom prst="rect">
            <a:avLst/>
          </a:prstGeom>
        </p:spPr>
        <p:txBody>
          <a:bodyPr wrap="non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sym typeface="+mn-ea"/>
              </a:rPr>
              <a:t>第五章  </a:t>
            </a:r>
            <a:endParaRPr kumimoji="0" lang="en-US" altLang="zh-CN" sz="4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sym typeface="+mn-ea"/>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sym typeface="+mn-ea"/>
              </a:rPr>
              <a:t>社会认知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10" presetClass="entr" presetSubtype="0" fill="hold" grpId="0" nodeType="afterEffect">
                                  <p:stCondLst>
                                    <p:cond delay="0"/>
                                  </p:stCondLst>
                                  <p:iterate type="wd">
                                    <p:tmPct val="10000"/>
                                  </p:iterate>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1100"/>
                            </p:stCondLst>
                            <p:childTnLst>
                              <p:par>
                                <p:cTn id="15" presetID="10" presetClass="entr" presetSubtype="0" fill="hold" grpId="0" nodeType="afterEffect">
                                  <p:stCondLst>
                                    <p:cond delay="0"/>
                                  </p:stCondLst>
                                  <p:iterate type="wd">
                                    <p:tmPct val="10000"/>
                                  </p:iterate>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par>
                          <p:cTn id="18" fill="hold">
                            <p:stCondLst>
                              <p:cond delay="1950"/>
                            </p:stCondLst>
                            <p:childTnLst>
                              <p:par>
                                <p:cTn id="19" presetID="10" presetClass="entr" presetSubtype="0" fill="hold" grpId="0" nodeType="afterEffect">
                                  <p:stCondLst>
                                    <p:cond delay="0"/>
                                  </p:stCondLst>
                                  <p:iterate type="wd">
                                    <p:tmPct val="10000"/>
                                  </p:iterate>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rPr>
              <a:t>第五章</a:t>
            </a:r>
          </a:p>
        </p:txBody>
      </p:sp>
      <p:grpSp>
        <p:nvGrpSpPr>
          <p:cNvPr id="6" name="组合 5"/>
          <p:cNvGrpSpPr/>
          <p:nvPr/>
        </p:nvGrpSpPr>
        <p:grpSpPr>
          <a:xfrm>
            <a:off x="204811" y="126601"/>
            <a:ext cx="1966889" cy="305197"/>
            <a:chOff x="306410" y="1828002"/>
            <a:chExt cx="5429253" cy="900955"/>
          </a:xfrm>
        </p:grpSpPr>
        <p:grpSp>
          <p:nvGrpSpPr>
            <p:cNvPr id="7" name="组合 6"/>
            <p:cNvGrpSpPr/>
            <p:nvPr/>
          </p:nvGrpSpPr>
          <p:grpSpPr>
            <a:xfrm>
              <a:off x="1438485" y="1828003"/>
              <a:ext cx="4297178" cy="900954"/>
              <a:chOff x="511385" y="2831303"/>
              <a:chExt cx="4297178" cy="900954"/>
            </a:xfrm>
          </p:grpSpPr>
          <p:grpSp>
            <p:nvGrpSpPr>
              <p:cNvPr id="9" name="组合 8"/>
              <p:cNvGrpSpPr/>
              <p:nvPr/>
            </p:nvGrpSpPr>
            <p:grpSpPr>
              <a:xfrm>
                <a:off x="1643460" y="2831304"/>
                <a:ext cx="3165103" cy="900953"/>
                <a:chOff x="1643460" y="3128803"/>
                <a:chExt cx="3165103" cy="900953"/>
              </a:xfrm>
              <a:solidFill>
                <a:schemeClr val="accent2"/>
              </a:solidFill>
            </p:grpSpPr>
            <p:sp>
              <p:nvSpPr>
                <p:cNvPr id="11" name="椭圆 10"/>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sp>
        <p:nvSpPr>
          <p:cNvPr id="14" name="PA_文本框 3"/>
          <p:cNvSpPr txBox="1"/>
          <p:nvPr>
            <p:custDataLst>
              <p:tags r:id="rId1"/>
            </p:custDataLst>
          </p:nvPr>
        </p:nvSpPr>
        <p:spPr>
          <a:xfrm>
            <a:off x="733098" y="1413112"/>
            <a:ext cx="5833957" cy="516953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2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宋体" panose="02010600030101010101" pitchFamily="2" charset="-122"/>
                <a:sym typeface="+mn-ea"/>
              </a:rPr>
              <a:t>（一）</a:t>
            </a:r>
            <a:r>
              <a:rPr kumimoji="0" lang="zh-CN" altLang="en-US" sz="2200" b="0" i="0" u="none" strike="noStrike" kern="1200" cap="none" spc="0" normalizeH="0" baseline="0" noProof="0" dirty="0">
                <a:ln>
                  <a:noFill/>
                </a:ln>
                <a:solidFill>
                  <a:srgbClr val="000000"/>
                </a:solidFill>
                <a:effectLst/>
                <a:uLnTx/>
                <a:uFillTx/>
                <a:latin typeface="华文中宋" panose="02010600040101010101" pitchFamily="2" charset="-122"/>
                <a:ea typeface="华文中宋" panose="02010600040101010101" pitchFamily="2" charset="-122"/>
                <a:cs typeface="+mn-cs"/>
              </a:rPr>
              <a:t>社会认知的含义</a:t>
            </a:r>
            <a:endPar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sym typeface="+mn-ea"/>
              </a:rPr>
              <a:t>★</a:t>
            </a: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rPr>
              <a:t>个体在和他人的交往中，通过观察了解获取相关信息，并在此基础上对他人或自己的行为特点、他人与自己关系的特点形成一定的印象和看法、做出推断和评价的过程。</a:t>
            </a:r>
            <a:endParaRPr kumimoji="0" lang="zh-CN" altLang="en-US" sz="20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2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宋体" panose="02010600030101010101" pitchFamily="2" charset="-122"/>
                <a:sym typeface="+mn-ea"/>
              </a:rPr>
              <a:t>（二）</a:t>
            </a:r>
            <a:r>
              <a:rPr kumimoji="0" lang="zh-CN" altLang="en-US" sz="22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宋体" panose="02010600030101010101" pitchFamily="2" charset="-122"/>
              </a:rPr>
              <a:t>社会认知的特征</a:t>
            </a:r>
            <a:endParaRPr kumimoji="0" lang="en-US" altLang="zh-CN"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90204" pitchFamily="34" charset="0"/>
              <a:buChar char="•"/>
              <a:tabLst/>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  互动性</a:t>
            </a:r>
          </a:p>
          <a:p>
            <a:pPr marL="285750" marR="0" lvl="0" indent="-285750" algn="just" defTabSz="914400" rtl="0" eaLnBrk="1" fontAlgn="auto" latinLnBrk="0" hangingPunct="1">
              <a:lnSpc>
                <a:spcPct val="150000"/>
              </a:lnSpc>
              <a:spcBef>
                <a:spcPts val="0"/>
              </a:spcBef>
              <a:spcAft>
                <a:spcPts val="0"/>
              </a:spcAft>
              <a:buClrTx/>
              <a:buSzTx/>
              <a:buFont typeface="Arial" panose="020B0604020202090204" pitchFamily="34" charset="0"/>
              <a:buChar char="•"/>
              <a:tabLst/>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  选择性</a:t>
            </a:r>
          </a:p>
          <a:p>
            <a:pPr marL="285750" marR="0" lvl="0" indent="-285750" algn="just" defTabSz="914400" rtl="0" eaLnBrk="1" fontAlgn="auto" latinLnBrk="0" hangingPunct="1">
              <a:lnSpc>
                <a:spcPct val="150000"/>
              </a:lnSpc>
              <a:spcBef>
                <a:spcPts val="0"/>
              </a:spcBef>
              <a:spcAft>
                <a:spcPts val="0"/>
              </a:spcAft>
              <a:buClrTx/>
              <a:buSzTx/>
              <a:buFont typeface="Arial" panose="020B0604020202090204" pitchFamily="34" charset="0"/>
              <a:buChar char="•"/>
              <a:tabLst/>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  防御性</a:t>
            </a:r>
          </a:p>
          <a:p>
            <a:pPr marL="285750" marR="0" lvl="0" indent="-285750" algn="just" defTabSz="914400" rtl="0" eaLnBrk="1" fontAlgn="auto" latinLnBrk="0" hangingPunct="1">
              <a:lnSpc>
                <a:spcPct val="150000"/>
              </a:lnSpc>
              <a:spcBef>
                <a:spcPts val="0"/>
              </a:spcBef>
              <a:spcAft>
                <a:spcPts val="0"/>
              </a:spcAft>
              <a:buClrTx/>
              <a:buSzTx/>
              <a:buFont typeface="Arial" panose="020B0604020202090204" pitchFamily="34" charset="0"/>
              <a:buChar char="•"/>
              <a:tabLst/>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  完形性</a:t>
            </a:r>
            <a:endParaRPr kumimoji="0" lang="zh-CN" altLang="en-US" sz="18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just" defTabSz="914400" rtl="0" eaLnBrk="1" fontAlgn="auto" latinLnBrk="0" hangingPunct="1">
              <a:lnSpc>
                <a:spcPct val="150000"/>
              </a:lnSpc>
              <a:spcBef>
                <a:spcPts val="0"/>
              </a:spcBef>
              <a:spcAft>
                <a:spcPts val="0"/>
              </a:spcAft>
              <a:buClrTx/>
              <a:buSzTx/>
              <a:buFont typeface="Wingdings" panose="05000000000000000000" charset="0"/>
              <a:buNone/>
              <a:tabLst/>
              <a:defRPr/>
            </a:pPr>
            <a:endParaRPr kumimoji="0" lang="zh-CN" altLang="en-US" sz="18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5" name="组合 14"/>
          <p:cNvGrpSpPr/>
          <p:nvPr/>
        </p:nvGrpSpPr>
        <p:grpSpPr>
          <a:xfrm>
            <a:off x="733098" y="779255"/>
            <a:ext cx="926894" cy="540585"/>
            <a:chOff x="620553" y="1178992"/>
            <a:chExt cx="1806046" cy="1053325"/>
          </a:xfrm>
        </p:grpSpPr>
        <p:sp>
          <p:nvSpPr>
            <p:cNvPr id="16" name="菱形 1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17" name="菱形 1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18" name="矩形 17"/>
          <p:cNvSpPr/>
          <p:nvPr/>
        </p:nvSpPr>
        <p:spPr>
          <a:xfrm>
            <a:off x="1964787" y="818714"/>
            <a:ext cx="3237230" cy="4603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一、社会认知及其特征</a:t>
            </a:r>
          </a:p>
        </p:txBody>
      </p:sp>
      <p:pic>
        <p:nvPicPr>
          <p:cNvPr id="2" name="图片 1" descr="d费斯汀格"/>
          <p:cNvPicPr>
            <a:picLocks noChangeAspect="1"/>
          </p:cNvPicPr>
          <p:nvPr/>
        </p:nvPicPr>
        <p:blipFill>
          <a:blip r:embed="rId3" cstate="print"/>
          <a:stretch>
            <a:fillRect/>
          </a:stretch>
        </p:blipFill>
        <p:spPr>
          <a:xfrm>
            <a:off x="7875905" y="1149985"/>
            <a:ext cx="2931795" cy="4059555"/>
          </a:xfrm>
          <a:prstGeom prst="rect">
            <a:avLst/>
          </a:prstGeom>
        </p:spPr>
      </p:pic>
      <p:sp>
        <p:nvSpPr>
          <p:cNvPr id="19" name="文本框 18"/>
          <p:cNvSpPr txBox="1"/>
          <p:nvPr/>
        </p:nvSpPr>
        <p:spPr>
          <a:xfrm>
            <a:off x="7388225" y="5485130"/>
            <a:ext cx="441007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费斯汀格（Leon Festinger，</a:t>
            </a:r>
            <a:r>
              <a:rPr kumimoji="0" lang="en-US" altLang="zh-CN" sz="16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1919-1989</a:t>
            </a:r>
            <a:r>
              <a:rPr kumimoji="0" lang="zh-CN" altLang="en-US" sz="16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），美国社会心理学家，认知失调理论的提出者。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6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550"/>
                            </p:stCondLst>
                            <p:childTnLst>
                              <p:par>
                                <p:cTn id="13" presetID="10" presetClass="entr" presetSubtype="0" fill="hold" grpId="0" nodeType="afterEffect">
                                  <p:stCondLst>
                                    <p:cond delay="0"/>
                                  </p:stCondLst>
                                  <p:iterate type="wd">
                                    <p:tmPct val="10000"/>
                                  </p:iterate>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rPr>
              <a:t>第五章</a:t>
            </a:r>
          </a:p>
        </p:txBody>
      </p:sp>
      <p:grpSp>
        <p:nvGrpSpPr>
          <p:cNvPr id="6" name="组合 5"/>
          <p:cNvGrpSpPr/>
          <p:nvPr/>
        </p:nvGrpSpPr>
        <p:grpSpPr>
          <a:xfrm>
            <a:off x="204811" y="126601"/>
            <a:ext cx="1966889" cy="305197"/>
            <a:chOff x="306410" y="1828002"/>
            <a:chExt cx="5429253" cy="900955"/>
          </a:xfrm>
        </p:grpSpPr>
        <p:grpSp>
          <p:nvGrpSpPr>
            <p:cNvPr id="7" name="组合 6"/>
            <p:cNvGrpSpPr/>
            <p:nvPr/>
          </p:nvGrpSpPr>
          <p:grpSpPr>
            <a:xfrm>
              <a:off x="1438485" y="1828003"/>
              <a:ext cx="4297178" cy="900954"/>
              <a:chOff x="511385" y="2831303"/>
              <a:chExt cx="4297178" cy="900954"/>
            </a:xfrm>
          </p:grpSpPr>
          <p:grpSp>
            <p:nvGrpSpPr>
              <p:cNvPr id="9" name="组合 8"/>
              <p:cNvGrpSpPr/>
              <p:nvPr/>
            </p:nvGrpSpPr>
            <p:grpSpPr>
              <a:xfrm>
                <a:off x="1643460" y="2831304"/>
                <a:ext cx="3165103" cy="900953"/>
                <a:chOff x="1643460" y="3128803"/>
                <a:chExt cx="3165103" cy="900953"/>
              </a:xfrm>
              <a:solidFill>
                <a:schemeClr val="accent2"/>
              </a:solidFill>
            </p:grpSpPr>
            <p:sp>
              <p:nvSpPr>
                <p:cNvPr id="11" name="椭圆 10"/>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sp>
        <p:nvSpPr>
          <p:cNvPr id="14" name="PA_文本框 3"/>
          <p:cNvSpPr txBox="1"/>
          <p:nvPr>
            <p:custDataLst>
              <p:tags r:id="rId1"/>
            </p:custDataLst>
          </p:nvPr>
        </p:nvSpPr>
        <p:spPr>
          <a:xfrm>
            <a:off x="732790" y="1791335"/>
            <a:ext cx="4866005" cy="558482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2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宋体" panose="02010600030101010101" pitchFamily="2" charset="-122"/>
                <a:sym typeface="+mn-ea"/>
              </a:rPr>
              <a:t>（一）图式的含义和分类</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图式（schema）是一种帮助人们认识世界和解释世界的内在机制，是认知者组织信息的方式</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endPar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sym typeface="+mn-ea"/>
              </a:rPr>
              <a:t>★</a:t>
            </a:r>
            <a:r>
              <a:rPr kumimoji="0" lang="zh-CN" altLang="en-US" sz="18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图式是一组有组织、有结构的认知。它包括对某一概念或刺激的认知、相关的各种认知的关系及具体的实例，其内容可以是特定的人、社会角色、自我、对特定客体的态度、对群体的刻板印象或对共同事件的知觉。</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根据图式的内容，可将其分为个人图式、自我图式、角色图式和社会事件图式等。</a:t>
            </a:r>
            <a:endParaRPr kumimoji="0" lang="zh-CN" altLang="en-US" sz="18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15" name="组合 14"/>
          <p:cNvGrpSpPr/>
          <p:nvPr/>
        </p:nvGrpSpPr>
        <p:grpSpPr>
          <a:xfrm>
            <a:off x="733098" y="779255"/>
            <a:ext cx="926894" cy="540585"/>
            <a:chOff x="620553" y="1178992"/>
            <a:chExt cx="1806046" cy="1053325"/>
          </a:xfrm>
        </p:grpSpPr>
        <p:sp>
          <p:nvSpPr>
            <p:cNvPr id="16" name="菱形 1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17" name="菱形 1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18" name="矩形 17"/>
          <p:cNvSpPr/>
          <p:nvPr/>
        </p:nvSpPr>
        <p:spPr>
          <a:xfrm>
            <a:off x="1964787" y="818714"/>
            <a:ext cx="2931795" cy="4603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二、图式与社会认知</a:t>
            </a:r>
          </a:p>
        </p:txBody>
      </p:sp>
      <p:cxnSp>
        <p:nvCxnSpPr>
          <p:cNvPr id="2" name="直接连接符 1"/>
          <p:cNvCxnSpPr/>
          <p:nvPr/>
        </p:nvCxnSpPr>
        <p:spPr>
          <a:xfrm>
            <a:off x="6045079" y="1880352"/>
            <a:ext cx="0" cy="4266976"/>
          </a:xfrm>
          <a:prstGeom prst="line">
            <a:avLst/>
          </a:prstGeom>
          <a:ln w="12700" cap="flat" cmpd="sng" algn="ctr">
            <a:solidFill>
              <a:schemeClr val="bg1">
                <a:lumMod val="75000"/>
              </a:schemeClr>
            </a:solidFill>
            <a:prstDash val="solid"/>
            <a:miter lim="800000"/>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0" name="PA_文本框 3"/>
          <p:cNvSpPr txBox="1"/>
          <p:nvPr>
            <p:custDataLst>
              <p:tags r:id="rId2"/>
            </p:custDataLst>
          </p:nvPr>
        </p:nvSpPr>
        <p:spPr>
          <a:xfrm>
            <a:off x="6583045" y="1880235"/>
            <a:ext cx="5215255" cy="401510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2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宋体" panose="02010600030101010101" pitchFamily="2" charset="-122"/>
                <a:sym typeface="+mn-ea"/>
              </a:rPr>
              <a:t>（二）图式的结构</a:t>
            </a:r>
            <a:endPar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图式具有一定的结构，它同时包含抽象、一般的成分和具体、特殊的成分。</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2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宋体" panose="02010600030101010101" pitchFamily="2" charset="-122"/>
                <a:sym typeface="+mn-ea"/>
              </a:rPr>
              <a:t>（三）</a:t>
            </a:r>
            <a:r>
              <a:rPr kumimoji="0" lang="zh-CN" altLang="en-US" sz="22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sym typeface="+mn-ea"/>
              </a:rPr>
              <a:t>★</a:t>
            </a:r>
            <a:r>
              <a:rPr kumimoji="0" lang="zh-CN" altLang="en-US" sz="22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宋体" panose="02010600030101010101" pitchFamily="2" charset="-122"/>
                <a:sym typeface="+mn-ea"/>
              </a:rPr>
              <a:t>图式在社会认知过程中的作用</a:t>
            </a:r>
            <a:endParaRPr kumimoji="0" lang="zh-CN" altLang="en-US" sz="18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sym typeface="+mn-ea"/>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90204" pitchFamily="34" charset="0"/>
              <a:buChar char="•"/>
              <a:tabLst/>
              <a:defRPr/>
            </a:pPr>
            <a:r>
              <a:rPr kumimoji="0" lang="en-US" altLang="zh-CN" sz="18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sym typeface="+mn-ea"/>
              </a:rPr>
              <a:t>帮助记忆</a:t>
            </a:r>
          </a:p>
          <a:p>
            <a:pPr marL="285750" marR="0" lvl="0" indent="-285750" algn="just" defTabSz="914400" rtl="0" eaLnBrk="1" fontAlgn="auto" latinLnBrk="0" hangingPunct="1">
              <a:lnSpc>
                <a:spcPct val="150000"/>
              </a:lnSpc>
              <a:spcBef>
                <a:spcPts val="0"/>
              </a:spcBef>
              <a:spcAft>
                <a:spcPts val="0"/>
              </a:spcAft>
              <a:buClrTx/>
              <a:buSzTx/>
              <a:buFont typeface="Arial" panose="020B0604020202090204" pitchFamily="34" charset="0"/>
              <a:buChar char="•"/>
              <a:tabLst/>
              <a:defRPr/>
            </a:pPr>
            <a:r>
              <a:rPr kumimoji="0" lang="en-US" altLang="zh-CN" sz="18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sym typeface="+mn-ea"/>
              </a:rPr>
              <a:t>导致自动化推论</a:t>
            </a:r>
          </a:p>
          <a:p>
            <a:pPr marL="285750" marR="0" lvl="0" indent="-285750" algn="just" defTabSz="914400" rtl="0" eaLnBrk="1" fontAlgn="auto" latinLnBrk="0" hangingPunct="1">
              <a:lnSpc>
                <a:spcPct val="150000"/>
              </a:lnSpc>
              <a:spcBef>
                <a:spcPts val="0"/>
              </a:spcBef>
              <a:spcAft>
                <a:spcPts val="0"/>
              </a:spcAft>
              <a:buClrTx/>
              <a:buSzTx/>
              <a:buFont typeface="Arial" panose="020B0604020202090204" pitchFamily="34" charset="0"/>
              <a:buChar char="•"/>
              <a:tabLst/>
              <a:defRPr/>
            </a:pPr>
            <a:r>
              <a:rPr kumimoji="0" lang="en-US" altLang="zh-CN" sz="18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sym typeface="+mn-ea"/>
              </a:rPr>
              <a:t>增加信息</a:t>
            </a:r>
          </a:p>
          <a:p>
            <a:pPr marL="285750" marR="0" lvl="0" indent="-285750" algn="just" defTabSz="914400" rtl="0" eaLnBrk="1" fontAlgn="auto" latinLnBrk="0" hangingPunct="1">
              <a:lnSpc>
                <a:spcPct val="150000"/>
              </a:lnSpc>
              <a:spcBef>
                <a:spcPts val="0"/>
              </a:spcBef>
              <a:spcAft>
                <a:spcPts val="0"/>
              </a:spcAft>
              <a:buClrTx/>
              <a:buSzTx/>
              <a:buFont typeface="Arial" panose="020B0604020202090204" pitchFamily="34" charset="0"/>
              <a:buChar char="•"/>
              <a:tabLst/>
              <a:defRPr/>
            </a:pPr>
            <a:r>
              <a:rPr kumimoji="0" lang="en-US" altLang="zh-CN" sz="18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sym typeface="+mn-ea"/>
              </a:rPr>
              <a:t>包含情感</a:t>
            </a:r>
            <a:endParaRPr kumimoji="0" lang="en-US" altLang="zh-CN" sz="180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6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500"/>
                            </p:stCondLst>
                            <p:childTnLst>
                              <p:par>
                                <p:cTn id="13" presetID="10" presetClass="entr" presetSubtype="0" fill="hold" grpId="0" nodeType="afterEffect">
                                  <p:stCondLst>
                                    <p:cond delay="0"/>
                                  </p:stCondLst>
                                  <p:iterate type="wd">
                                    <p:tmPct val="10000"/>
                                  </p:iterate>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1250"/>
                            </p:stCondLst>
                            <p:childTnLst>
                              <p:par>
                                <p:cTn id="17" presetID="16" presetClass="entr" presetSubtype="42"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outHorizontal)">
                                      <p:cBhvr>
                                        <p:cTn id="19" dur="500"/>
                                        <p:tgtEl>
                                          <p:spTgt spid="2"/>
                                        </p:tgtEl>
                                      </p:cBhvr>
                                    </p:animEffect>
                                  </p:childTnLst>
                                </p:cTn>
                              </p:par>
                            </p:childTnLst>
                          </p:cTn>
                        </p:par>
                        <p:par>
                          <p:cTn id="20" fill="hold">
                            <p:stCondLst>
                              <p:cond delay="11750"/>
                            </p:stCondLst>
                            <p:childTnLst>
                              <p:par>
                                <p:cTn id="21" presetID="10" presetClass="entr" presetSubtype="0" fill="hold" grpId="0" nodeType="afterEffect">
                                  <p:stCondLst>
                                    <p:cond delay="0"/>
                                  </p:stCondLst>
                                  <p:iterate type="wd">
                                    <p:tmPct val="10000"/>
                                  </p:iterate>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8"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rPr>
              <a:t>第五章</a:t>
            </a:r>
          </a:p>
        </p:txBody>
      </p:sp>
      <p:grpSp>
        <p:nvGrpSpPr>
          <p:cNvPr id="6" name="组合 5"/>
          <p:cNvGrpSpPr/>
          <p:nvPr/>
        </p:nvGrpSpPr>
        <p:grpSpPr>
          <a:xfrm>
            <a:off x="204811" y="126601"/>
            <a:ext cx="1966889" cy="305197"/>
            <a:chOff x="306410" y="1828002"/>
            <a:chExt cx="5429253" cy="900955"/>
          </a:xfrm>
        </p:grpSpPr>
        <p:grpSp>
          <p:nvGrpSpPr>
            <p:cNvPr id="7" name="组合 6"/>
            <p:cNvGrpSpPr/>
            <p:nvPr/>
          </p:nvGrpSpPr>
          <p:grpSpPr>
            <a:xfrm>
              <a:off x="1438485" y="1828003"/>
              <a:ext cx="4297178" cy="900954"/>
              <a:chOff x="511385" y="2831303"/>
              <a:chExt cx="4297178" cy="900954"/>
            </a:xfrm>
          </p:grpSpPr>
          <p:grpSp>
            <p:nvGrpSpPr>
              <p:cNvPr id="9" name="组合 8"/>
              <p:cNvGrpSpPr/>
              <p:nvPr/>
            </p:nvGrpSpPr>
            <p:grpSpPr>
              <a:xfrm>
                <a:off x="1643460" y="2831304"/>
                <a:ext cx="3165103" cy="900953"/>
                <a:chOff x="1643460" y="3128803"/>
                <a:chExt cx="3165103" cy="900953"/>
              </a:xfrm>
              <a:solidFill>
                <a:schemeClr val="accent2"/>
              </a:solidFill>
            </p:grpSpPr>
            <p:sp>
              <p:nvSpPr>
                <p:cNvPr id="11" name="椭圆 10"/>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sp>
        <p:nvSpPr>
          <p:cNvPr id="14" name="PA_文本框 3"/>
          <p:cNvSpPr txBox="1"/>
          <p:nvPr>
            <p:custDataLst>
              <p:tags r:id="rId1"/>
            </p:custDataLst>
          </p:nvPr>
        </p:nvSpPr>
        <p:spPr>
          <a:xfrm>
            <a:off x="733098" y="1413112"/>
            <a:ext cx="5833957" cy="484632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2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宋体" panose="02010600030101010101" pitchFamily="2" charset="-122"/>
                <a:sym typeface="+mn-ea"/>
              </a:rPr>
              <a:t>（四）</a:t>
            </a:r>
            <a:r>
              <a:rPr kumimoji="0" lang="zh-CN" altLang="en-US" sz="22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sym typeface="+mn-ea"/>
              </a:rPr>
              <a:t>★</a:t>
            </a:r>
            <a:r>
              <a:rPr kumimoji="0" lang="zh-CN" altLang="en-US" sz="22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宋体" panose="02010600030101010101" pitchFamily="2" charset="-122"/>
              </a:rPr>
              <a:t>图式的启动效应</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rPr>
              <a:t>图式的启动效应是指先前的图式在新情境中再次激活，被用于解释相关的信息或事件。</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rPr>
              <a:t>启动效应显示了社会认知的一个重要特点——</a:t>
            </a:r>
            <a:r>
              <a:rPr kumimoji="0" lang="zh-CN" altLang="en-US" sz="18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rPr>
              <a:t>内隐性。</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2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宋体" panose="02010600030101010101" pitchFamily="2" charset="-122"/>
                <a:sym typeface="+mn-ea"/>
              </a:rPr>
              <a:t>（五）</a:t>
            </a:r>
            <a:r>
              <a:rPr kumimoji="0" lang="zh-CN" altLang="en-US" sz="22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宋体" panose="02010600030101010101" pitchFamily="2" charset="-122"/>
              </a:rPr>
              <a:t>图式的个体差异</a:t>
            </a:r>
            <a:endPar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50000"/>
              </a:lnSpc>
              <a:spcBef>
                <a:spcPts val="0"/>
              </a:spcBef>
              <a:spcAft>
                <a:spcPts val="0"/>
              </a:spcAft>
              <a:buClrTx/>
              <a:buSzTx/>
              <a:buFont typeface="Arial" panose="020B0604020202090204" pitchFamily="34" charset="0"/>
              <a:buNone/>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每个人的认知图式都是不同的，具有个体的差异性，因而不同的人对相同的认知对象会有不同的理解。</a:t>
            </a:r>
          </a:p>
          <a:p>
            <a:pPr marL="0" marR="0" lvl="0" indent="0" algn="just" defTabSz="914400" rtl="0" eaLnBrk="1" fontAlgn="auto" latinLnBrk="0" hangingPunct="1">
              <a:lnSpc>
                <a:spcPct val="150000"/>
              </a:lnSpc>
              <a:spcBef>
                <a:spcPts val="0"/>
              </a:spcBef>
              <a:spcAft>
                <a:spcPts val="0"/>
              </a:spcAft>
              <a:buClrTx/>
              <a:buSzTx/>
              <a:buFont typeface="Arial" panose="020B0604020202090204" pitchFamily="34" charset="0"/>
              <a:buNone/>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个体的自我图式不但影响个体对自己的看法，同时也会影响对他人的看法，人们往往更加关注与自我图式相关的他人的信息。</a:t>
            </a:r>
            <a:endPar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50000"/>
              </a:lnSpc>
              <a:spcBef>
                <a:spcPts val="0"/>
              </a:spcBef>
              <a:spcAft>
                <a:spcPts val="0"/>
              </a:spcAft>
              <a:buClrTx/>
              <a:buSzTx/>
              <a:buFont typeface="Wingdings" panose="05000000000000000000" charset="0"/>
              <a:buNone/>
              <a:tabLst/>
              <a:defRPr/>
            </a:pPr>
            <a:endParaRPr kumimoji="0" lang="zh-CN" altLang="en-US" sz="18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5" name="组合 14"/>
          <p:cNvGrpSpPr/>
          <p:nvPr/>
        </p:nvGrpSpPr>
        <p:grpSpPr>
          <a:xfrm>
            <a:off x="733098" y="779255"/>
            <a:ext cx="926894" cy="540585"/>
            <a:chOff x="620553" y="1178992"/>
            <a:chExt cx="1806046" cy="1053325"/>
          </a:xfrm>
        </p:grpSpPr>
        <p:sp>
          <p:nvSpPr>
            <p:cNvPr id="16" name="菱形 1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17" name="菱形 1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pic>
        <p:nvPicPr>
          <p:cNvPr id="20" name="图片 19" descr="大脑"/>
          <p:cNvPicPr>
            <a:picLocks noChangeAspect="1"/>
          </p:cNvPicPr>
          <p:nvPr/>
        </p:nvPicPr>
        <p:blipFill>
          <a:blip r:embed="rId3" cstate="print"/>
          <a:stretch>
            <a:fillRect/>
          </a:stretch>
        </p:blipFill>
        <p:spPr>
          <a:xfrm>
            <a:off x="6939280" y="1412875"/>
            <a:ext cx="4323715" cy="43313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6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sz="3200" dirty="0">
                <a:latin typeface="华文中宋" panose="02010600040101010101" pitchFamily="2" charset="-122"/>
                <a:ea typeface="华文中宋" panose="02010600040101010101" pitchFamily="2" charset="-122"/>
              </a:rPr>
              <a:t>第二节</a:t>
            </a:r>
          </a:p>
        </p:txBody>
      </p:sp>
      <p:sp>
        <p:nvSpPr>
          <p:cNvPr id="6" name="文本占位符 5"/>
          <p:cNvSpPr>
            <a:spLocks noGrp="1"/>
          </p:cNvSpPr>
          <p:nvPr>
            <p:ph type="body" idx="1"/>
          </p:nvPr>
        </p:nvSpPr>
        <p:spPr/>
        <p:txBody>
          <a:bodyPr>
            <a:noAutofit/>
          </a:bodyPr>
          <a:lstStyle/>
          <a:p>
            <a:pPr lvl="0" algn="just" eaLnBrk="0" fontAlgn="base" hangingPunct="0">
              <a:spcBef>
                <a:spcPct val="0"/>
              </a:spcBef>
              <a:spcAft>
                <a:spcPct val="0"/>
              </a:spcAft>
              <a:defRPr/>
            </a:pPr>
            <a:r>
              <a:rPr lang="zh-CN" altLang="en-US" sz="3200" b="1" dirty="0">
                <a:latin typeface="微软雅黑" panose="020B0503020204020204" pitchFamily="34" charset="-122"/>
                <a:ea typeface="微软雅黑" panose="020B0503020204020204" pitchFamily="34" charset="-122"/>
              </a:rPr>
              <a:t>印象的形成与印象整饰</a:t>
            </a:r>
          </a:p>
        </p:txBody>
      </p:sp>
      <p:sp>
        <p:nvSpPr>
          <p:cNvPr id="9" name="文本框 8"/>
          <p:cNvSpPr txBox="1"/>
          <p:nvPr/>
        </p:nvSpPr>
        <p:spPr>
          <a:xfrm>
            <a:off x="804403" y="1955801"/>
            <a:ext cx="2206137" cy="1918154"/>
          </a:xfrm>
          <a:prstGeom prst="rect">
            <a:avLst/>
          </a:prstGeom>
          <a:noFill/>
          <a:ln w="117475">
            <a:noFill/>
          </a:ln>
        </p:spPr>
        <p:txBody>
          <a:bodyPr wrap="none" rtlCol="0">
            <a:prstTxWarp prst="textPlai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100" normalizeH="0" baseline="0" noProof="0" dirty="0">
                <a:ln>
                  <a:noFill/>
                </a:ln>
                <a:solidFill>
                  <a:prstClr val="white"/>
                </a:solidFill>
                <a:effectLst/>
                <a:uLnTx/>
                <a:uFillTx/>
                <a:latin typeface="Impact" panose="020B0806030902050204" pitchFamily="34" charset="0"/>
                <a:ea typeface="等线" panose="02010600030101010101" pitchFamily="2" charset="-122"/>
                <a:cs typeface="Arial" panose="020B0604020202090204" pitchFamily="34" charset="0"/>
              </a:rPr>
              <a:t>/02</a:t>
            </a:r>
            <a:endParaRPr kumimoji="0" lang="zh-CN" altLang="en-US" sz="1800" b="0" i="0" u="none" strike="noStrike" kern="1200" cap="none" spc="100" normalizeH="0" baseline="0" noProof="0" dirty="0">
              <a:ln>
                <a:noFill/>
              </a:ln>
              <a:solidFill>
                <a:prstClr val="white"/>
              </a:solidFill>
              <a:effectLst/>
              <a:uLnTx/>
              <a:uFillTx/>
              <a:latin typeface="Impact" panose="020B0806030902050204" pitchFamily="34" charset="0"/>
              <a:ea typeface="等线" panose="02010600030101010101" pitchFamily="2" charset="-122"/>
              <a:cs typeface="Arial" panose="020B0604020202090204" pitchFamily="34" charset="0"/>
            </a:endParaRPr>
          </a:p>
        </p:txBody>
      </p:sp>
      <p:sp>
        <p:nvSpPr>
          <p:cNvPr id="10" name="矩形 9"/>
          <p:cNvSpPr/>
          <p:nvPr/>
        </p:nvSpPr>
        <p:spPr>
          <a:xfrm>
            <a:off x="6094883" y="723900"/>
            <a:ext cx="2217420" cy="1568450"/>
          </a:xfrm>
          <a:prstGeom prst="rect">
            <a:avLst/>
          </a:prstGeom>
        </p:spPr>
        <p:txBody>
          <a:bodyPr wrap="non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sym typeface="+mn-ea"/>
              </a:rPr>
              <a:t>第五章  </a:t>
            </a:r>
            <a:endParaRPr kumimoji="0" lang="en-US" altLang="zh-CN" sz="4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sym typeface="+mn-ea"/>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sym typeface="+mn-ea"/>
              </a:rPr>
              <a:t>社会认知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10" presetClass="entr" presetSubtype="0" fill="hold" grpId="0" nodeType="afterEffect">
                                  <p:stCondLst>
                                    <p:cond delay="0"/>
                                  </p:stCondLst>
                                  <p:iterate type="wd">
                                    <p:tmPct val="10000"/>
                                  </p:iterate>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1100"/>
                            </p:stCondLst>
                            <p:childTnLst>
                              <p:par>
                                <p:cTn id="15" presetID="10" presetClass="entr" presetSubtype="0" fill="hold" grpId="0" nodeType="afterEffect">
                                  <p:stCondLst>
                                    <p:cond delay="0"/>
                                  </p:stCondLst>
                                  <p:iterate type="wd">
                                    <p:tmPct val="10000"/>
                                  </p:iterate>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par>
                          <p:cTn id="18" fill="hold">
                            <p:stCondLst>
                              <p:cond delay="2050"/>
                            </p:stCondLst>
                            <p:childTnLst>
                              <p:par>
                                <p:cTn id="19" presetID="10" presetClass="entr" presetSubtype="0" fill="hold" grpId="0" nodeType="afterEffect">
                                  <p:stCondLst>
                                    <p:cond delay="0"/>
                                  </p:stCondLst>
                                  <p:iterate type="wd">
                                    <p:tmPct val="10000"/>
                                  </p:iterate>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733099" y="768022"/>
            <a:ext cx="926894" cy="540585"/>
            <a:chOff x="620553" y="1178992"/>
            <a:chExt cx="1806046" cy="1053325"/>
          </a:xfrm>
        </p:grpSpPr>
        <p:sp>
          <p:nvSpPr>
            <p:cNvPr id="6" name="菱形 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8" name="矩形 7"/>
          <p:cNvSpPr/>
          <p:nvPr/>
        </p:nvSpPr>
        <p:spPr>
          <a:xfrm>
            <a:off x="1884751" y="807481"/>
            <a:ext cx="3237230" cy="4603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一、印象形成及其特点</a:t>
            </a:r>
          </a:p>
        </p:txBody>
      </p:sp>
      <p:grpSp>
        <p:nvGrpSpPr>
          <p:cNvPr id="11" name="组合 10"/>
          <p:cNvGrpSpPr/>
          <p:nvPr/>
        </p:nvGrpSpPr>
        <p:grpSpPr>
          <a:xfrm>
            <a:off x="204811" y="126601"/>
            <a:ext cx="13446782" cy="6585572"/>
            <a:chOff x="204811" y="126601"/>
            <a:chExt cx="13446782" cy="6585572"/>
          </a:xfrm>
        </p:grpSpPr>
        <p:cxnSp>
          <p:nvCxnSpPr>
            <p:cNvPr id="12" name="直接连接符 11"/>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3" name="直接连接符 12"/>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4"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rPr>
                <a:t>第五章</a:t>
              </a:r>
            </a:p>
          </p:txBody>
        </p:sp>
        <p:grpSp>
          <p:nvGrpSpPr>
            <p:cNvPr id="15" name="组合 14"/>
            <p:cNvGrpSpPr/>
            <p:nvPr/>
          </p:nvGrpSpPr>
          <p:grpSpPr>
            <a:xfrm>
              <a:off x="204811" y="126601"/>
              <a:ext cx="1966889" cy="305197"/>
              <a:chOff x="306410" y="1828002"/>
              <a:chExt cx="5429253" cy="900955"/>
            </a:xfrm>
          </p:grpSpPr>
          <p:grpSp>
            <p:nvGrpSpPr>
              <p:cNvPr id="16" name="组合 15"/>
              <p:cNvGrpSpPr/>
              <p:nvPr/>
            </p:nvGrpSpPr>
            <p:grpSpPr>
              <a:xfrm>
                <a:off x="1438485" y="1828003"/>
                <a:ext cx="4297178" cy="900954"/>
                <a:chOff x="511385" y="2831303"/>
                <a:chExt cx="4297178" cy="900954"/>
              </a:xfrm>
            </p:grpSpPr>
            <p:grpSp>
              <p:nvGrpSpPr>
                <p:cNvPr id="18" name="组合 17"/>
                <p:cNvGrpSpPr/>
                <p:nvPr/>
              </p:nvGrpSpPr>
              <p:grpSpPr>
                <a:xfrm>
                  <a:off x="1643460" y="2831304"/>
                  <a:ext cx="3165103" cy="900953"/>
                  <a:chOff x="1643460" y="3128803"/>
                  <a:chExt cx="3165103" cy="900953"/>
                </a:xfrm>
                <a:solidFill>
                  <a:schemeClr val="accent2"/>
                </a:solidFill>
              </p:grpSpPr>
              <p:sp>
                <p:nvSpPr>
                  <p:cNvPr id="20" name="椭圆 19"/>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21" name="椭圆 20"/>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22" name="椭圆 21"/>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9" name="椭圆 18"/>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7" name="椭圆 16"/>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sp>
        <p:nvSpPr>
          <p:cNvPr id="24" name="圆角矩形 23"/>
          <p:cNvSpPr/>
          <p:nvPr/>
        </p:nvSpPr>
        <p:spPr>
          <a:xfrm>
            <a:off x="4685030" y="3768725"/>
            <a:ext cx="2198370" cy="109918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印象形成</a:t>
            </a:r>
          </a:p>
        </p:txBody>
      </p:sp>
      <p:sp>
        <p:nvSpPr>
          <p:cNvPr id="25" name="圆角矩形 24"/>
          <p:cNvSpPr/>
          <p:nvPr/>
        </p:nvSpPr>
        <p:spPr>
          <a:xfrm>
            <a:off x="2486660" y="1854200"/>
            <a:ext cx="2198370" cy="109918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印象形成的一致性</a:t>
            </a:r>
          </a:p>
        </p:txBody>
      </p:sp>
      <p:sp>
        <p:nvSpPr>
          <p:cNvPr id="26" name="圆角矩形 25"/>
          <p:cNvSpPr/>
          <p:nvPr/>
        </p:nvSpPr>
        <p:spPr>
          <a:xfrm>
            <a:off x="6883400" y="1854200"/>
            <a:ext cx="2198370" cy="109918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印象形成由浅入深</a:t>
            </a:r>
          </a:p>
        </p:txBody>
      </p:sp>
      <p:cxnSp>
        <p:nvCxnSpPr>
          <p:cNvPr id="33" name="直接箭头连接符 32"/>
          <p:cNvCxnSpPr>
            <a:stCxn id="24" idx="0"/>
            <a:endCxn id="25" idx="2"/>
          </p:cNvCxnSpPr>
          <p:nvPr/>
        </p:nvCxnSpPr>
        <p:spPr>
          <a:xfrm flipH="1" flipV="1">
            <a:off x="3585845" y="2953385"/>
            <a:ext cx="2198370" cy="815340"/>
          </a:xfrm>
          <a:prstGeom prst="straightConnector1">
            <a:avLst/>
          </a:prstGeom>
          <a:ln>
            <a:tailEnd type="arrow" w="med" len="med"/>
          </a:ln>
        </p:spPr>
        <p:style>
          <a:lnRef idx="3">
            <a:schemeClr val="accent2"/>
          </a:lnRef>
          <a:fillRef idx="0">
            <a:schemeClr val="accent2"/>
          </a:fillRef>
          <a:effectRef idx="2">
            <a:schemeClr val="accent2"/>
          </a:effectRef>
          <a:fontRef idx="minor">
            <a:schemeClr val="tx1"/>
          </a:fontRef>
        </p:style>
      </p:cxnSp>
      <p:cxnSp>
        <p:nvCxnSpPr>
          <p:cNvPr id="34" name="直接箭头连接符 33"/>
          <p:cNvCxnSpPr>
            <a:endCxn id="26" idx="2"/>
          </p:cNvCxnSpPr>
          <p:nvPr/>
        </p:nvCxnSpPr>
        <p:spPr>
          <a:xfrm flipV="1">
            <a:off x="5784215" y="2953385"/>
            <a:ext cx="2198370" cy="815340"/>
          </a:xfrm>
          <a:prstGeom prst="straightConnector1">
            <a:avLst/>
          </a:prstGeom>
          <a:ln>
            <a:tailEnd type="arrow" w="med" len="med"/>
          </a:ln>
        </p:spPr>
        <p:style>
          <a:lnRef idx="3">
            <a:schemeClr val="accent2"/>
          </a:lnRef>
          <a:fillRef idx="0">
            <a:schemeClr val="accent2"/>
          </a:fillRef>
          <a:effectRef idx="2">
            <a:schemeClr val="accent2"/>
          </a:effectRef>
          <a:fontRef idx="minor">
            <a:schemeClr val="tx1"/>
          </a:fontRef>
        </p:style>
      </p:cxnSp>
      <p:sp>
        <p:nvSpPr>
          <p:cNvPr id="35" name="文本框 34"/>
          <p:cNvSpPr txBox="1"/>
          <p:nvPr/>
        </p:nvSpPr>
        <p:spPr>
          <a:xfrm>
            <a:off x="3434715" y="5026025"/>
            <a:ext cx="4698365" cy="119888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个体在与他人的交往和接触中，把所知觉到的关于他人的有意义的人格特征加以整合，形成一个带有评价性的判断和看法，这便是</a:t>
            </a:r>
            <a:r>
              <a:rPr kumimoji="0" lang="zh-CN" altLang="en-US" sz="1800" b="0" i="0" u="none" strike="noStrike" kern="1200" cap="none" spc="0" normalizeH="0" baseline="0" noProof="0">
                <a:ln>
                  <a:noFill/>
                </a:ln>
                <a:solidFill>
                  <a:srgbClr val="ED7D31"/>
                </a:solidFill>
                <a:effectLst/>
                <a:uLnTx/>
                <a:uFillTx/>
                <a:latin typeface="微软雅黑" panose="020B0503020204020204" pitchFamily="34" charset="-122"/>
                <a:ea typeface="微软雅黑" panose="020B0503020204020204" pitchFamily="34" charset="-122"/>
                <a:cs typeface="+mn-cs"/>
              </a:rPr>
              <a:t>印象的形成</a:t>
            </a:r>
            <a:r>
              <a:rPr kumimoji="0" lang="zh-CN" altLang="en-US" sz="1800" b="0" i="0" u="none" strike="noStrike" kern="1200" cap="none" spc="0" normalizeH="0" baseline="0" noProof="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20170213_2*n_h_i*1_1_1"/>
  <p:tag name="KSO_WM_TEMPLATE_CATEGORY" val="diagram"/>
  <p:tag name="KSO_WM_TEMPLATE_INDEX" val="20170213"/>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100.xml><?xml version="1.0" encoding="utf-8"?>
<p:tagLst xmlns:a="http://schemas.openxmlformats.org/drawingml/2006/main" xmlns:r="http://schemas.openxmlformats.org/officeDocument/2006/relationships" xmlns:p="http://schemas.openxmlformats.org/presentationml/2006/main">
  <p:tag name="PA" val="v3.2.0"/>
</p:tagLst>
</file>

<file path=ppt/tags/tag101.xml><?xml version="1.0" encoding="utf-8"?>
<p:tagLst xmlns:a="http://schemas.openxmlformats.org/drawingml/2006/main" xmlns:r="http://schemas.openxmlformats.org/officeDocument/2006/relationships" xmlns:p="http://schemas.openxmlformats.org/presentationml/2006/main">
  <p:tag name="PA" val="v3.2.0"/>
</p:tagLst>
</file>

<file path=ppt/tags/tag102.xml><?xml version="1.0" encoding="utf-8"?>
<p:tagLst xmlns:a="http://schemas.openxmlformats.org/drawingml/2006/main" xmlns:r="http://schemas.openxmlformats.org/officeDocument/2006/relationships" xmlns:p="http://schemas.openxmlformats.org/presentationml/2006/main">
  <p:tag name="PA" val="v3.2.0"/>
</p:tagLst>
</file>

<file path=ppt/tags/tag103.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KSO_WM_UNIT_VALUE" val="568*978"/>
  <p:tag name="KSO_WM_UNIT_HIGHLIGHT" val="0"/>
  <p:tag name="KSO_WM_UNIT_COMPATIBLE" val="0"/>
  <p:tag name="KSO_WM_UNIT_DIAGRAM_ISNUMVISUAL" val="0"/>
  <p:tag name="KSO_WM_UNIT_DIAGRAM_ISREFERUNIT" val="0"/>
  <p:tag name="KSO_WM_DIAGRAM_GROUP_CODE" val="n1-1"/>
  <p:tag name="KSO_WM_UNIT_TYPE" val="n_h_d"/>
  <p:tag name="KSO_WM_UNIT_INDEX" val="1_1_1"/>
  <p:tag name="KSO_WM_UNIT_ID" val="diagram20170213_2*n_h_d*1_1_1"/>
  <p:tag name="KSO_WM_TEMPLATE_CATEGORY" val="diagram"/>
  <p:tag name="KSO_WM_TEMPLATE_INDEX" val="20170213"/>
  <p:tag name="KSO_WM_UNIT_SUPPORT_UNIT_TYPE" val="[]"/>
  <p:tag name="KSO_WM_UNIT_LAYERLEVEL" val="1_1_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ID" val="diagram20170213_2*n_h_h_i*1_2_2_1"/>
  <p:tag name="KSO_WM_TEMPLATE_CATEGORY" val="diagram"/>
  <p:tag name="KSO_WM_TEMPLATE_INDEX" val="20170213"/>
  <p:tag name="KSO_WM_UNIT_LAYERLEVEL" val="1_1_1_1"/>
  <p:tag name="KSO_WM_TAG_VERSION" val="1.0"/>
  <p:tag name="KSO_WM_BEAUTIFY_FLAG" val="#wm#"/>
  <p:tag name="KSO_WM_UNIT_FILL_FORE_SCHEMECOLOR_INDEX" val="5"/>
  <p:tag name="KSO_WM_UNIT_FILL_TYPE" val="1"/>
  <p:tag name="KSO_WM_UNIT_LINE_FORE_SCHEMECOLOR_INDEX" val="13"/>
  <p:tag name="KSO_WM_UNIT_LINE_FILL_TYPE" val="2"/>
  <p:tag name="KSO_WM_UNIT_TEXT_FILL_FORE_SCHEMECOLOR_INDEX" val="13"/>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UNIT_VALUE" val="100*105"/>
  <p:tag name="KSO_WM_UNIT_HIGHLIGHT" val="0"/>
  <p:tag name="KSO_WM_UNIT_COMPATIBLE" val="0"/>
  <p:tag name="KSO_WM_UNIT_DIAGRAM_ISNUMVISUAL" val="0"/>
  <p:tag name="KSO_WM_UNIT_DIAGRAM_ISREFERUNIT" val="0"/>
  <p:tag name="KSO_WM_DIAGRAM_GROUP_CODE" val="n1-1"/>
  <p:tag name="KSO_WM_UNIT_TYPE" val="n_h_h_x"/>
  <p:tag name="KSO_WM_UNIT_INDEX" val="1_2_2_1"/>
  <p:tag name="KSO_WM_UNIT_ID" val="diagram20170213_2*n_h_h_x*1_2_2_1"/>
  <p:tag name="KSO_WM_TEMPLATE_CATEGORY" val="diagram"/>
  <p:tag name="KSO_WM_TEMPLATE_INDEX" val="20170213"/>
  <p:tag name="KSO_WM_UNIT_LAYERLEVEL" val="1_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1"/>
  <p:tag name="KSO_WM_UNIT_ID" val="diagram20170213_2*n_h_h_i*1_2_3_1"/>
  <p:tag name="KSO_WM_TEMPLATE_CATEGORY" val="diagram"/>
  <p:tag name="KSO_WM_TEMPLATE_INDEX" val="20170213"/>
  <p:tag name="KSO_WM_UNIT_LAYERLEVEL" val="1_1_1_1"/>
  <p:tag name="KSO_WM_TAG_VERSION" val="1.0"/>
  <p:tag name="KSO_WM_BEAUTIFY_FLAG" val="#wm#"/>
  <p:tag name="KSO_WM_UNIT_FILL_FORE_SCHEMECOLOR_INDEX" val="5"/>
  <p:tag name="KSO_WM_UNIT_FILL_TYPE" val="1"/>
  <p:tag name="KSO_WM_UNIT_LINE_FORE_SCHEMECOLOR_INDEX" val="13"/>
  <p:tag name="KSO_WM_UNIT_LINE_FILL_TYPE" val="2"/>
  <p:tag name="KSO_WM_UNIT_TEXT_FILL_FORE_SCHEMECOLOR_INDEX" val="13"/>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UNIT_VALUE" val="107*112"/>
  <p:tag name="KSO_WM_UNIT_HIGHLIGHT" val="0"/>
  <p:tag name="KSO_WM_UNIT_COMPATIBLE" val="0"/>
  <p:tag name="KSO_WM_UNIT_DIAGRAM_ISNUMVISUAL" val="0"/>
  <p:tag name="KSO_WM_UNIT_DIAGRAM_ISREFERUNIT" val="0"/>
  <p:tag name="KSO_WM_DIAGRAM_GROUP_CODE" val="n1-1"/>
  <p:tag name="KSO_WM_UNIT_TYPE" val="n_h_h_x"/>
  <p:tag name="KSO_WM_UNIT_INDEX" val="1_2_3_1"/>
  <p:tag name="KSO_WM_UNIT_ID" val="diagram20170213_2*n_h_h_x*1_2_3_1"/>
  <p:tag name="KSO_WM_TEMPLATE_CATEGORY" val="diagram"/>
  <p:tag name="KSO_WM_TEMPLATE_INDEX" val="20170213"/>
  <p:tag name="KSO_WM_UNIT_LAYERLEVEL" val="1_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3"/>
  <p:tag name="KSO_WM_UNIT_ID" val="diagram20170213_2*n_h_h_i*1_2_2_3"/>
  <p:tag name="KSO_WM_TEMPLATE_CATEGORY" val="diagram"/>
  <p:tag name="KSO_WM_TEMPLATE_INDEX" val="20170213"/>
  <p:tag name="KSO_WM_UNIT_LAYERLEVEL" val="1_1_1_1"/>
  <p:tag name="KSO_WM_TAG_VERSION" val="1.0"/>
  <p:tag name="KSO_WM_BEAUTIFY_FLAG" val="#wm#"/>
  <p:tag name="KSO_WM_UNIT_LINE_FORE_SCHEMECOLOR_INDEX" val="5"/>
  <p:tag name="KSO_WM_UNIT_LINE_FILL_TYPE" val="2"/>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
  <p:tag name="KSO_WM_UNIT_ID" val="diagram20170213_2*n_h_h_i*1_2_1_1"/>
  <p:tag name="KSO_WM_TEMPLATE_CATEGORY" val="diagram"/>
  <p:tag name="KSO_WM_TEMPLATE_INDEX" val="20170213"/>
  <p:tag name="KSO_WM_UNIT_LAYERLEVEL" val="1_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18.xml><?xml version="1.0" encoding="utf-8"?>
<p:tagLst xmlns:a="http://schemas.openxmlformats.org/drawingml/2006/main" xmlns:r="http://schemas.openxmlformats.org/officeDocument/2006/relationships" xmlns:p="http://schemas.openxmlformats.org/presentationml/2006/main">
  <p:tag name="KSO_WM_UNIT_VALUE" val="102*102"/>
  <p:tag name="KSO_WM_UNIT_HIGHLIGHT" val="0"/>
  <p:tag name="KSO_WM_UNIT_COMPATIBLE" val="0"/>
  <p:tag name="KSO_WM_UNIT_DIAGRAM_ISNUMVISUAL" val="0"/>
  <p:tag name="KSO_WM_UNIT_DIAGRAM_ISREFERUNIT" val="0"/>
  <p:tag name="KSO_WM_DIAGRAM_GROUP_CODE" val="n1-1"/>
  <p:tag name="KSO_WM_UNIT_TYPE" val="n_h_h_x"/>
  <p:tag name="KSO_WM_UNIT_INDEX" val="1_2_1_1"/>
  <p:tag name="KSO_WM_UNIT_ID" val="diagram20170213_2*n_h_h_x*1_2_1_1"/>
  <p:tag name="KSO_WM_TEMPLATE_CATEGORY" val="diagram"/>
  <p:tag name="KSO_WM_TEMPLATE_INDEX" val="20170213"/>
  <p:tag name="KSO_WM_UNIT_LAYERLEVEL" val="1_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2"/>
  <p:tag name="KSO_WM_UNIT_ID" val="diagram20170213_2*n_h_i*1_1_2"/>
  <p:tag name="KSO_WM_TEMPLATE_CATEGORY" val="diagram"/>
  <p:tag name="KSO_WM_TEMPLATE_INDEX" val="20170213"/>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3"/>
  <p:tag name="KSO_WM_UNIT_ID" val="diagram20170213_2*n_h_i*1_1_3"/>
  <p:tag name="KSO_WM_TEMPLATE_CATEGORY" val="diagram"/>
  <p:tag name="KSO_WM_TEMPLATE_INDEX" val="20170213"/>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4"/>
  <p:tag name="KSO_WM_UNIT_ID" val="diagram20170213_2*n_h_i*1_1_4"/>
  <p:tag name="KSO_WM_TEMPLATE_CATEGORY" val="diagram"/>
  <p:tag name="KSO_WM_TEMPLATE_INDEX" val="20170213"/>
  <p:tag name="KSO_WM_UNIT_LAYERLEVEL" val="1_1_1"/>
  <p:tag name="KSO_WM_TAG_VERSION" val="1.0"/>
  <p:tag name="KSO_WM_BEAUTIFY_FLAG" val="#wm#"/>
  <p:tag name="KSO_WM_UNIT_FILL_FORE_SCHEMECOLOR_INDEX" val="13"/>
  <p:tag name="KSO_WM_UNIT_FILL_TYPE" val="1"/>
  <p:tag name="KSO_WM_UNIT_TEXT_FILL_FORE_SCHEMECOLOR_INDEX" val="13"/>
  <p:tag name="KSO_WM_UNIT_TEXT_FILL_TYPE" val="1"/>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5"/>
  <p:tag name="KSO_WM_UNIT_ID" val="diagram20170213_2*n_h_i*1_1_5"/>
  <p:tag name="KSO_WM_TEMPLATE_CATEGORY" val="diagram"/>
  <p:tag name="KSO_WM_TEMPLATE_INDEX" val="20170213"/>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6"/>
  <p:tag name="KSO_WM_UNIT_ID" val="diagram20170213_2*n_h_i*1_1_6"/>
  <p:tag name="KSO_WM_TEMPLATE_CATEGORY" val="diagram"/>
  <p:tag name="KSO_WM_TEMPLATE_INDEX" val="20170213"/>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7"/>
  <p:tag name="KSO_WM_UNIT_ID" val="diagram20170213_2*n_h_i*1_1_7"/>
  <p:tag name="KSO_WM_TEMPLATE_CATEGORY" val="diagram"/>
  <p:tag name="KSO_WM_TEMPLATE_INDEX" val="20170213"/>
  <p:tag name="KSO_WM_UNIT_LAYERLEVEL" val="1_1_1"/>
  <p:tag name="KSO_WM_TAG_VERSION" val="1.0"/>
  <p:tag name="KSO_WM_BEAUTIFY_FLAG" val="#wm#"/>
  <p:tag name="KSO_WM_UNIT_FILL_FORE_SCHEMECOLOR_INDEX" val="13"/>
  <p:tag name="KSO_WM_UNIT_FILL_TYPE" val="1"/>
  <p:tag name="KSO_WM_UNIT_TEXT_FILL_FORE_SCHEMECOLOR_INDEX" val="13"/>
  <p:tag name="KSO_WM_UNIT_TEXT_FILL_TYPE" val="1"/>
</p:tagLst>
</file>

<file path=ppt/tags/tag25.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12"/>
  <p:tag name="KSO_WM_UNIT_HIGHLIGHT" val="0"/>
  <p:tag name="KSO_WM_UNIT_COMPATIBLE" val="0"/>
  <p:tag name="KSO_WM_UNIT_DIAGRAM_ISNUMVISUAL" val="0"/>
  <p:tag name="KSO_WM_UNIT_DIAGRAM_ISREFERUNIT" val="0"/>
  <p:tag name="KSO_WM_DIAGRAM_GROUP_CODE" val="n1-1"/>
  <p:tag name="KSO_WM_UNIT_TYPE" val="n_h_h_a"/>
  <p:tag name="KSO_WM_UNIT_INDEX" val="1_2_2_1"/>
  <p:tag name="KSO_WM_UNIT_ID" val="diagram20170213_2*n_h_h_a*1_2_2_1"/>
  <p:tag name="KSO_WM_TEMPLATE_CATEGORY" val="diagram"/>
  <p:tag name="KSO_WM_TEMPLATE_INDEX" val="20170213"/>
  <p:tag name="KSO_WM_UNIT_LAYERLEVEL" val="1_1_1_1"/>
  <p:tag name="KSO_WM_TAG_VERSION" val="1.0"/>
  <p:tag name="KSO_WM_BEAUTIFY_FLAG" val="#wm#"/>
  <p:tag name="KSO_WM_UNIT_TEXT_FILL_FORE_SCHEMECOLOR_INDEX" val="13"/>
  <p:tag name="KSO_WM_UNIT_TEXT_FILL_TYPE" val="1"/>
</p:tagLst>
</file>

<file path=ppt/tags/tag26.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地阐述你的观点。"/>
  <p:tag name="KSO_WM_UNIT_NOCLEAR" val="0"/>
  <p:tag name="KSO_WM_UNIT_VALUE" val="42"/>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20170213_2*n_h_h_f*1_2_2_1"/>
  <p:tag name="KSO_WM_TEMPLATE_CATEGORY" val="diagram"/>
  <p:tag name="KSO_WM_TEMPLATE_INDEX" val="20170213"/>
  <p:tag name="KSO_WM_UNIT_LAYERLEVEL" val="1_1_1_1"/>
  <p:tag name="KSO_WM_TAG_VERSION" val="1.0"/>
  <p:tag name="KSO_WM_BEAUTIFY_FLAG" val="#wm#"/>
  <p:tag name="KSO_WM_UNIT_TEXT_FILL_FORE_SCHEMECOLOR_INDEX" val="13"/>
  <p:tag name="KSO_WM_UNIT_TEXT_FILL_TYPE" val="1"/>
</p:tagLst>
</file>

<file path=ppt/tags/tag27.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12"/>
  <p:tag name="KSO_WM_UNIT_HIGHLIGHT" val="0"/>
  <p:tag name="KSO_WM_UNIT_COMPATIBLE" val="0"/>
  <p:tag name="KSO_WM_UNIT_DIAGRAM_ISNUMVISUAL" val="0"/>
  <p:tag name="KSO_WM_UNIT_DIAGRAM_ISREFERUNIT" val="0"/>
  <p:tag name="KSO_WM_DIAGRAM_GROUP_CODE" val="n1-1"/>
  <p:tag name="KSO_WM_UNIT_TYPE" val="n_h_h_a"/>
  <p:tag name="KSO_WM_UNIT_INDEX" val="1_2_3_1"/>
  <p:tag name="KSO_WM_UNIT_ID" val="diagram20170213_2*n_h_h_a*1_2_3_1"/>
  <p:tag name="KSO_WM_TEMPLATE_CATEGORY" val="diagram"/>
  <p:tag name="KSO_WM_TEMPLATE_INDEX" val="20170213"/>
  <p:tag name="KSO_WM_UNIT_LAYERLEVEL" val="1_1_1_1"/>
  <p:tag name="KSO_WM_TAG_VERSION" val="1.0"/>
  <p:tag name="KSO_WM_BEAUTIFY_FLAG" val="#wm#"/>
  <p:tag name="KSO_WM_UNIT_TEXT_FILL_FORE_SCHEMECOLOR_INDEX" val="13"/>
  <p:tag name="KSO_WM_UNIT_TEXT_FILL_TYPE" val="1"/>
</p:tagLst>
</file>

<file path=ppt/tags/tag28.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地阐述你的观点。"/>
  <p:tag name="KSO_WM_UNIT_NOCLEAR" val="0"/>
  <p:tag name="KSO_WM_UNIT_VALUE" val="42"/>
  <p:tag name="KSO_WM_UNIT_HIGHLIGHT" val="0"/>
  <p:tag name="KSO_WM_UNIT_COMPATIBLE" val="0"/>
  <p:tag name="KSO_WM_UNIT_DIAGRAM_ISNUMVISUAL" val="0"/>
  <p:tag name="KSO_WM_UNIT_DIAGRAM_ISREFERUNIT" val="0"/>
  <p:tag name="KSO_WM_DIAGRAM_GROUP_CODE" val="n1-1"/>
  <p:tag name="KSO_WM_UNIT_TYPE" val="n_h_h_f"/>
  <p:tag name="KSO_WM_UNIT_INDEX" val="1_2_3_1"/>
  <p:tag name="KSO_WM_UNIT_ID" val="diagram20170213_2*n_h_h_f*1_2_3_1"/>
  <p:tag name="KSO_WM_TEMPLATE_CATEGORY" val="diagram"/>
  <p:tag name="KSO_WM_TEMPLATE_INDEX" val="20170213"/>
  <p:tag name="KSO_WM_UNIT_LAYERLEVEL" val="1_1_1_1"/>
  <p:tag name="KSO_WM_TAG_VERSION" val="1.0"/>
  <p:tag name="KSO_WM_BEAUTIFY_FLAG" val="#wm#"/>
  <p:tag name="KSO_WM_UNIT_TEXT_FILL_FORE_SCHEMECOLOR_INDEX" val="13"/>
  <p:tag name="KSO_WM_UNIT_TEXT_FILL_TYPE" val="1"/>
</p:tagLst>
</file>

<file path=ppt/tags/tag29.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3*n_i*1_6"/>
  <p:tag name="KSO_WM_TEMPLATE_CATEGORY" val="diagram"/>
  <p:tag name="KSO_WM_TEMPLATE_INDEX" val="20188036"/>
  <p:tag name="KSO_WM_UNIT_LAYERLEVEL" val="1_1"/>
  <p:tag name="KSO_WM_TAG_VERSION" val="1.0"/>
  <p:tag name="KSO_WM_BEAUTIFY_FLAG" val="#wm#"/>
  <p:tag name="KSO_WM_UNIT_TYPE" val="n_i"/>
  <p:tag name="KSO_WM_UNIT_INDEX" val="1_6"/>
  <p:tag name="KSO_WM_UNIT_COLOR_SCHEME_SHAPE_ID" val="42"/>
  <p:tag name="KSO_WM_UNIT_COLOR_SCHEME_PARENT_PAGE" val="0_5"/>
  <p:tag name="KSO_WM_UNIT_DECOLORIZATION" val="1"/>
  <p:tag name="KSO_WM_UNIT_LINE_FORE_SCHEMECOLOR_INDEX" val="13"/>
  <p:tag name="KSO_WM_UNIT_LINE_FILL_TYPE" val="2"/>
</p:tagLst>
</file>

<file path=ppt/tags/tag31.xml><?xml version="1.0" encoding="utf-8"?>
<p:tagLst xmlns:a="http://schemas.openxmlformats.org/drawingml/2006/main" xmlns:r="http://schemas.openxmlformats.org/officeDocument/2006/relationships" xmlns:p="http://schemas.openxmlformats.org/presentationml/2006/main">
  <p:tag name="KSO_WM_UNIT_ISCONTENTSTITLE" val="0"/>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20188036_3*n_h_i*1_1_1"/>
  <p:tag name="KSO_WM_TEMPLATE_CATEGORY" val="diagram"/>
  <p:tag name="KSO_WM_TEMPLATE_INDEX" val="20188036"/>
  <p:tag name="KSO_WM_UNIT_LAYERLEVEL" val="1_1_1"/>
  <p:tag name="KSO_WM_TAG_VERSION" val="1.0"/>
  <p:tag name="KSO_WM_BEAUTIFY_FLAG" val="#wm#"/>
  <p:tag name="KSO_WM_UNIT_COLOR_SCHEME_SHAPE_ID" val="5"/>
  <p:tag name="KSO_WM_UNIT_COLOR_SCHEME_PARENT_PAGE" val="0_5"/>
  <p:tag name="KSO_WM_UNIT_FILL_FORE_SCHEMECOLOR_INDEX" val="14"/>
  <p:tag name="KSO_WM_UNIT_FILL_TYPE" val="1"/>
  <p:tag name="KSO_WM_UNIT_LINE_FORE_SCHEMECOLOR_INDEX" val="5"/>
  <p:tag name="KSO_WM_UNIT_LINE_FILL_TYPE" val="2"/>
  <p:tag name="KSO_WM_UNIT_TEXT_FILL_FORE_SCHEMECOLOR_INDEX" val="13"/>
  <p:tag name="KSO_WM_UNIT_TEXT_FILL_TYPE" val="1"/>
</p:tagLst>
</file>

<file path=ppt/tags/tag32.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添加标题"/>
  <p:tag name="KSO_WM_UNIT_VALUE" val="6"/>
  <p:tag name="KSO_WM_UNIT_HIGHLIGHT" val="0"/>
  <p:tag name="KSO_WM_UNIT_COMPATIBLE" val="0"/>
  <p:tag name="KSO_WM_UNIT_DIAGRAM_ISNUMVISUAL" val="0"/>
  <p:tag name="KSO_WM_UNIT_DIAGRAM_ISREFERUNIT" val="0"/>
  <p:tag name="KSO_WM_DIAGRAM_GROUP_CODE" val="n1-1"/>
  <p:tag name="KSO_WM_UNIT_TYPE" val="n_h_f"/>
  <p:tag name="KSO_WM_UNIT_INDEX" val="1_1_1"/>
  <p:tag name="KSO_WM_UNIT_ID" val="diagram20188036_3*n_h_f*1_1_1"/>
  <p:tag name="KSO_WM_TEMPLATE_CATEGORY" val="diagram"/>
  <p:tag name="KSO_WM_TEMPLATE_INDEX" val="20188036"/>
  <p:tag name="KSO_WM_UNIT_LAYERLEVEL" val="1_1_1"/>
  <p:tag name="KSO_WM_TAG_VERSION" val="1.0"/>
  <p:tag name="KSO_WM_BEAUTIFY_FLAG" val="#wm#"/>
  <p:tag name="KSO_WM_UNIT_NOCLEAR" val="0"/>
  <p:tag name="KSO_WM_UNIT_COLOR_SCHEME_SHAPE_ID" val="8"/>
  <p:tag name="KSO_WM_UNIT_COLOR_SCHEME_PARENT_PAGE" val="0_5"/>
  <p:tag name="KSO_WM_UNIT_TEXT_FILL_FORE_SCHEMECOLOR_INDEX" val="13"/>
  <p:tag name="KSO_WM_UNIT_TEXT_FILL_TYPE" val="1"/>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3*n_i*1_2"/>
  <p:tag name="KSO_WM_TEMPLATE_CATEGORY" val="diagram"/>
  <p:tag name="KSO_WM_TEMPLATE_INDEX" val="20188036"/>
  <p:tag name="KSO_WM_UNIT_LAYERLEVEL" val="1_1"/>
  <p:tag name="KSO_WM_TAG_VERSION" val="1.0"/>
  <p:tag name="KSO_WM_BEAUTIFY_FLAG" val="#wm#"/>
  <p:tag name="KSO_WM_UNIT_TYPE" val="n_i"/>
  <p:tag name="KSO_WM_UNIT_INDEX" val="1_2"/>
  <p:tag name="KSO_WM_UNIT_COLOR_SCHEME_SHAPE_ID" val="64"/>
  <p:tag name="KSO_WM_UNIT_COLOR_SCHEME_PARENT_PAGE" val="0_5"/>
  <p:tag name="KSO_WM_UNIT_DECOLORIZATION" val="1"/>
  <p:tag name="KSO_WM_UNIT_LINE_FORE_SCHEMECOLOR_INDEX" val="13"/>
  <p:tag name="KSO_WM_UNIT_LINE_FILL_TYPE" val="2"/>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3*n_i*1_3"/>
  <p:tag name="KSO_WM_TEMPLATE_CATEGORY" val="diagram"/>
  <p:tag name="KSO_WM_TEMPLATE_INDEX" val="20188036"/>
  <p:tag name="KSO_WM_UNIT_LAYERLEVEL" val="1_1"/>
  <p:tag name="KSO_WM_TAG_VERSION" val="1.0"/>
  <p:tag name="KSO_WM_BEAUTIFY_FLAG" val="#wm#"/>
  <p:tag name="KSO_WM_UNIT_TYPE" val="n_i"/>
  <p:tag name="KSO_WM_UNIT_INDEX" val="1_3"/>
  <p:tag name="KSO_WM_UNIT_COLOR_SCHEME_SHAPE_ID" val="63"/>
  <p:tag name="KSO_WM_UNIT_COLOR_SCHEME_PARENT_PAGE" val="0_5"/>
  <p:tag name="KSO_WM_UNIT_DECOLORIZATION" val="1"/>
  <p:tag name="KSO_WM_UNIT_LINE_FORE_SCHEMECOLOR_INDEX" val="13"/>
  <p:tag name="KSO_WM_UNIT_LINE_FILL_TYPE" val="2"/>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3*n_i*1_4"/>
  <p:tag name="KSO_WM_TEMPLATE_CATEGORY" val="diagram"/>
  <p:tag name="KSO_WM_TEMPLATE_INDEX" val="20188036"/>
  <p:tag name="KSO_WM_UNIT_LAYERLEVEL" val="1_1"/>
  <p:tag name="KSO_WM_TAG_VERSION" val="1.0"/>
  <p:tag name="KSO_WM_BEAUTIFY_FLAG" val="#wm#"/>
  <p:tag name="KSO_WM_UNIT_TYPE" val="n_i"/>
  <p:tag name="KSO_WM_UNIT_INDEX" val="1_4"/>
  <p:tag name="KSO_WM_UNIT_COLOR_SCHEME_SHAPE_ID" val="62"/>
  <p:tag name="KSO_WM_UNIT_COLOR_SCHEME_PARENT_PAGE" val="0_5"/>
  <p:tag name="KSO_WM_UNIT_DECOLORIZATION" val="1"/>
  <p:tag name="KSO_WM_UNIT_LINE_FORE_SCHEMECOLOR_INDEX" val="13"/>
  <p:tag name="KSO_WM_UNIT_LINE_FILL_TYPE" val="2"/>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3*n_i*1_5"/>
  <p:tag name="KSO_WM_TEMPLATE_CATEGORY" val="diagram"/>
  <p:tag name="KSO_WM_TEMPLATE_INDEX" val="20188036"/>
  <p:tag name="KSO_WM_UNIT_LAYERLEVEL" val="1_1"/>
  <p:tag name="KSO_WM_TAG_VERSION" val="1.0"/>
  <p:tag name="KSO_WM_BEAUTIFY_FLAG" val="#wm#"/>
  <p:tag name="KSO_WM_UNIT_TYPE" val="n_i"/>
  <p:tag name="KSO_WM_UNIT_INDEX" val="1_5"/>
  <p:tag name="KSO_WM_UNIT_COLOR_SCHEME_SHAPE_ID" val="61"/>
  <p:tag name="KSO_WM_UNIT_COLOR_SCHEME_PARENT_PAGE" val="0_5"/>
  <p:tag name="KSO_WM_UNIT_DECOLORIZATION" val="1"/>
  <p:tag name="KSO_WM_UNIT_LINE_FORE_SCHEMECOLOR_INDEX" val="13"/>
  <p:tag name="KSO_WM_UNIT_LINE_FILL_TYPE" val="2"/>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2"/>
  <p:tag name="KSO_WM_UNIT_ID" val="diagram20188036_3*n_h_h_i*1_2_1_2"/>
  <p:tag name="KSO_WM_TEMPLATE_CATEGORY" val="diagram"/>
  <p:tag name="KSO_WM_TEMPLATE_INDEX" val="20188036"/>
  <p:tag name="KSO_WM_UNIT_LAYERLEVEL" val="1_1_1_1"/>
  <p:tag name="KSO_WM_TAG_VERSION" val="1.0"/>
  <p:tag name="KSO_WM_BEAUTIFY_FLAG" val="#wm#"/>
  <p:tag name="KSO_WM_UNIT_COLOR_SCHEME_SHAPE_ID" val="18"/>
  <p:tag name="KSO_WM_UNIT_COLOR_SCHEME_PARENT_PAGE" val="0_5"/>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3"/>
  <p:tag name="KSO_WM_UNIT_ID" val="diagram20188036_3*n_h_h_i*1_2_1_3"/>
  <p:tag name="KSO_WM_TEMPLATE_CATEGORY" val="diagram"/>
  <p:tag name="KSO_WM_TEMPLATE_INDEX" val="20188036"/>
  <p:tag name="KSO_WM_UNIT_LAYERLEVEL" val="1_1_1_1"/>
  <p:tag name="KSO_WM_TAG_VERSION" val="1.0"/>
  <p:tag name="KSO_WM_BEAUTIFY_FLAG" val="#wm#"/>
  <p:tag name="KSO_WM_UNIT_COLOR_SCHEME_SHAPE_ID" val="19"/>
  <p:tag name="KSO_WM_UNIT_COLOR_SCHEME_PARENT_PAGE" val="0_5"/>
  <p:tag name="KSO_WM_UNIT_FILL_FORE_SCHEMECOLOR_INDEX" val="14"/>
  <p:tag name="KSO_WM_UNIT_FILL_TYPE" val="1"/>
  <p:tag name="KSO_WM_UNIT_TEXT_FILL_FORE_SCHEMECOLOR_INDEX" val="13"/>
  <p:tag name="KSO_WM_UNIT_TEXT_FILL_TYPE" val="1"/>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4_4"/>
  <p:tag name="KSO_WM_UNIT_ID" val="diagram20188036_3*n_h_h_i*1_2_4_4"/>
  <p:tag name="KSO_WM_TEMPLATE_CATEGORY" val="diagram"/>
  <p:tag name="KSO_WM_TEMPLATE_INDEX" val="20188036"/>
  <p:tag name="KSO_WM_UNIT_LAYERLEVEL" val="1_1_1_1"/>
  <p:tag name="KSO_WM_TAG_VERSION" val="1.0"/>
  <p:tag name="KSO_WM_BEAUTIFY_FLAG" val="#wm#"/>
  <p:tag name="KSO_WM_UNIT_COLOR_SCHEME_SHAPE_ID" val="16"/>
  <p:tag name="KSO_WM_UNIT_COLOR_SCHEME_PARENT_PAGE" val="0_5"/>
  <p:tag name="KSO_WM_UNIT_FILL_FORE_SCHEMECOLOR_INDEX" val="8"/>
  <p:tag name="KSO_WM_UNIT_FILL_TYPE" val="1"/>
  <p:tag name="KSO_WM_UNIT_LINE_FORE_SCHEMECOLOR_INDEX" val="14"/>
  <p:tag name="KSO_WM_UNIT_LINE_FILL_TYPE" val="2"/>
  <p:tag name="KSO_WM_UNIT_TEXT_FILL_FORE_SCHEMECOLOR_INDEX" val="2"/>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3*n_h_h_a*1_2_1_1"/>
  <p:tag name="KSO_WM_TEMPLATE_CATEGORY" val="diagram"/>
  <p:tag name="KSO_WM_TEMPLATE_INDEX" val="20188036"/>
  <p:tag name="KSO_WM_UNIT_LAYERLEVEL" val="1_1_1_1"/>
  <p:tag name="KSO_WM_TAG_VERSION" val="1.0"/>
  <p:tag name="KSO_WM_BEAUTIFY_FLAG" val="#wm#"/>
  <p:tag name="KSO_WM_UNIT_ISCONTENTSTITLE" val="0"/>
  <p:tag name="KSO_WM_UNIT_PRESET_TEXT" val="添加标题"/>
  <p:tag name="KSO_WM_UNIT_VALUE" val="10"/>
  <p:tag name="KSO_WM_UNIT_TYPE" val="n_h_h_a"/>
  <p:tag name="KSO_WM_UNIT_INDEX" val="1_2_1_1"/>
  <p:tag name="KSO_WM_UNIT_NOCLEAR" val="0"/>
  <p:tag name="KSO_WM_UNIT_COLOR_SCHEME_SHAPE_ID" val="7"/>
  <p:tag name="KSO_WM_UNIT_COLOR_SCHEME_PARENT_PAGE" val="0_5"/>
  <p:tag name="KSO_WM_UNIT_TEXT_FILL_FORE_SCHEMECOLOR_INDEX" val="5"/>
  <p:tag name="KSO_WM_UNIT_TEXT_FILL_TYPE" val="1"/>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3*n_h_h_a*1_2_4_1"/>
  <p:tag name="KSO_WM_TEMPLATE_CATEGORY" val="diagram"/>
  <p:tag name="KSO_WM_TEMPLATE_INDEX" val="20188036"/>
  <p:tag name="KSO_WM_UNIT_LAYERLEVEL" val="1_1_1_1"/>
  <p:tag name="KSO_WM_TAG_VERSION" val="1.0"/>
  <p:tag name="KSO_WM_BEAUTIFY_FLAG" val="#wm#"/>
  <p:tag name="KSO_WM_UNIT_ISCONTENTSTITLE" val="0"/>
  <p:tag name="KSO_WM_UNIT_PRESET_TEXT" val="添加标题"/>
  <p:tag name="KSO_WM_UNIT_VALUE" val="10"/>
  <p:tag name="KSO_WM_UNIT_TYPE" val="n_h_h_a"/>
  <p:tag name="KSO_WM_UNIT_INDEX" val="1_2_4_1"/>
  <p:tag name="KSO_WM_UNIT_NOCLEAR" val="0"/>
  <p:tag name="KSO_WM_UNIT_COLOR_SCHEME_SHAPE_ID" val="29"/>
  <p:tag name="KSO_WM_UNIT_COLOR_SCHEME_PARENT_PAGE" val="0_5"/>
  <p:tag name="KSO_WM_UNIT_TEXT_FILL_FORE_SCHEMECOLOR_INDEX" val="8"/>
  <p:tag name="KSO_WM_UNIT_TEXT_FILL_TYPE" val="1"/>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3*n_h_h_i*1_2_1_1"/>
  <p:tag name="KSO_WM_TEMPLATE_CATEGORY" val="diagram"/>
  <p:tag name="KSO_WM_TEMPLATE_INDEX" val="20188036"/>
  <p:tag name="KSO_WM_UNIT_LAYERLEVEL" val="1_1_1_1"/>
  <p:tag name="KSO_WM_TAG_VERSION" val="1.0"/>
  <p:tag name="KSO_WM_BEAUTIFY_FLAG" val="#wm#"/>
  <p:tag name="KSO_WM_UNIT_TYPE" val="n_h_h_i"/>
  <p:tag name="KSO_WM_UNIT_INDEX" val="1_2_1_1"/>
  <p:tag name="KSO_WM_UNIT_COLOR_SCHEME_SHAPE_ID" val="33"/>
  <p:tag name="KSO_WM_UNIT_COLOR_SCHEME_PARENT_PAGE" val="0_5"/>
  <p:tag name="KSO_WM_UNIT_DECOLORIZATION" val="1"/>
  <p:tag name="KSO_WM_UNIT_LINE_FORE_SCHEMECOLOR_INDEX" val="13"/>
  <p:tag name="KSO_WM_UNIT_LINE_FILL_TYPE" val="2"/>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ID" val="diagram20188036_3*n_h_h_i*1_2_2_1"/>
  <p:tag name="KSO_WM_TEMPLATE_CATEGORY" val="diagram"/>
  <p:tag name="KSO_WM_TEMPLATE_INDEX" val="20188036"/>
  <p:tag name="KSO_WM_UNIT_LAYERLEVEL" val="1_1_1_1"/>
  <p:tag name="KSO_WM_TAG_VERSION" val="1.0"/>
  <p:tag name="KSO_WM_BEAUTIFY_FLAG" val="#wm#"/>
  <p:tag name="KSO_WM_UNIT_COLOR_SCHEME_SHAPE_ID" val="41"/>
  <p:tag name="KSO_WM_UNIT_COLOR_SCHEME_PARENT_PAGE" val="0_5"/>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3"/>
  <p:tag name="KSO_WM_UNIT_ID" val="diagram20188036_3*n_h_h_i*1_2_2_3"/>
  <p:tag name="KSO_WM_TEMPLATE_CATEGORY" val="diagram"/>
  <p:tag name="KSO_WM_TEMPLATE_INDEX" val="20188036"/>
  <p:tag name="KSO_WM_UNIT_LAYERLEVEL" val="1_1_1_1"/>
  <p:tag name="KSO_WM_TAG_VERSION" val="1.0"/>
  <p:tag name="KSO_WM_BEAUTIFY_FLAG" val="#wm#"/>
  <p:tag name="KSO_WM_UNIT_COLOR_SCHEME_SHAPE_ID" val="17"/>
  <p:tag name="KSO_WM_UNIT_COLOR_SCHEME_PARENT_PAGE" val="0_5"/>
  <p:tag name="KSO_WM_UNIT_FILL_FORE_SCHEMECOLOR_INDEX" val="14"/>
  <p:tag name="KSO_WM_UNIT_FILL_TYPE" val="1"/>
  <p:tag name="KSO_WM_UNIT_TEXT_FILL_FORE_SCHEMECOLOR_INDEX" val="13"/>
  <p:tag name="KSO_WM_UNIT_TEXT_FILL_TYPE" val="1"/>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3*n_h_h_i*1_2_2_2"/>
  <p:tag name="KSO_WM_TEMPLATE_CATEGORY" val="diagram"/>
  <p:tag name="KSO_WM_TEMPLATE_INDEX" val="20188036"/>
  <p:tag name="KSO_WM_UNIT_LAYERLEVEL" val="1_1_1_1"/>
  <p:tag name="KSO_WM_TAG_VERSION" val="1.0"/>
  <p:tag name="KSO_WM_BEAUTIFY_FLAG" val="#wm#"/>
  <p:tag name="KSO_WM_UNIT_TYPE" val="n_h_h_i"/>
  <p:tag name="KSO_WM_UNIT_INDEX" val="1_2_2_2"/>
  <p:tag name="KSO_WM_UNIT_COLOR_SCHEME_SHAPE_ID" val="43"/>
  <p:tag name="KSO_WM_UNIT_COLOR_SCHEME_PARENT_PAGE" val="0_5"/>
  <p:tag name="KSO_WM_UNIT_DECOLORIZATION" val="1"/>
  <p:tag name="KSO_WM_UNIT_LINE_FORE_SCHEMECOLOR_INDEX" val="13"/>
  <p:tag name="KSO_WM_UNIT_LINE_FILL_TYPE" val="2"/>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3*n_h_h_a*1_2_3_1"/>
  <p:tag name="KSO_WM_TEMPLATE_CATEGORY" val="diagram"/>
  <p:tag name="KSO_WM_TEMPLATE_INDEX" val="20188036"/>
  <p:tag name="KSO_WM_UNIT_LAYERLEVEL" val="1_1_1_1"/>
  <p:tag name="KSO_WM_TAG_VERSION" val="1.0"/>
  <p:tag name="KSO_WM_BEAUTIFY_FLAG" val="#wm#"/>
  <p:tag name="KSO_WM_UNIT_ISCONTENTSTITLE" val="0"/>
  <p:tag name="KSO_WM_UNIT_PRESET_TEXT" val="添加标题"/>
  <p:tag name="KSO_WM_UNIT_VALUE" val="10"/>
  <p:tag name="KSO_WM_UNIT_TYPE" val="n_h_h_a"/>
  <p:tag name="KSO_WM_UNIT_INDEX" val="1_2_3_1"/>
  <p:tag name="KSO_WM_UNIT_NOCLEAR" val="0"/>
  <p:tag name="KSO_WM_UNIT_COLOR_SCHEME_SHAPE_ID" val="45"/>
  <p:tag name="KSO_WM_UNIT_COLOR_SCHEME_PARENT_PAGE" val="0_5"/>
  <p:tag name="KSO_WM_UNIT_TEXT_FILL_FORE_SCHEMECOLOR_INDEX" val="7"/>
  <p:tag name="KSO_WM_UNIT_TEXT_FILL_TYPE" val="1"/>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3*n_h_h_i*1_2_4_1"/>
  <p:tag name="KSO_WM_TEMPLATE_CATEGORY" val="diagram"/>
  <p:tag name="KSO_WM_TEMPLATE_INDEX" val="20188036"/>
  <p:tag name="KSO_WM_UNIT_LAYERLEVEL" val="1_1_1_1"/>
  <p:tag name="KSO_WM_TAG_VERSION" val="1.0"/>
  <p:tag name="KSO_WM_BEAUTIFY_FLAG" val="#wm#"/>
  <p:tag name="KSO_WM_UNIT_TYPE" val="n_h_h_i"/>
  <p:tag name="KSO_WM_UNIT_INDEX" val="1_2_4_1"/>
  <p:tag name="KSO_WM_UNIT_COLOR_SCHEME_SHAPE_ID" val="47"/>
  <p:tag name="KSO_WM_UNIT_COLOR_SCHEME_PARENT_PAGE" val="0_5"/>
  <p:tag name="KSO_WM_UNIT_DECOLORIZATION" val="1"/>
  <p:tag name="KSO_WM_UNIT_LINE_FORE_SCHEMECOLOR_INDEX" val="13"/>
  <p:tag name="KSO_WM_UNIT_LINE_FILL_TYPE" val="2"/>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3"/>
  <p:tag name="KSO_WM_UNIT_ID" val="diagram20188036_3*n_h_h_i*1_2_3_3"/>
  <p:tag name="KSO_WM_TEMPLATE_CATEGORY" val="diagram"/>
  <p:tag name="KSO_WM_TEMPLATE_INDEX" val="20188036"/>
  <p:tag name="KSO_WM_UNIT_LAYERLEVEL" val="1_1_1_1"/>
  <p:tag name="KSO_WM_TAG_VERSION" val="1.0"/>
  <p:tag name="KSO_WM_BEAUTIFY_FLAG" val="#wm#"/>
  <p:tag name="KSO_WM_UNIT_COLOR_SCHEME_SHAPE_ID" val="48"/>
  <p:tag name="KSO_WM_UNIT_COLOR_SCHEME_PARENT_PAGE" val="0_5"/>
  <p:tag name="KSO_WM_UNIT_FILL_FORE_SCHEMECOLOR_INDEX" val="7"/>
  <p:tag name="KSO_WM_UNIT_FILL_TYPE" val="1"/>
  <p:tag name="KSO_WM_UNIT_LINE_FORE_SCHEMECOLOR_INDEX" val="14"/>
  <p:tag name="KSO_WM_UNIT_LINE_FILL_TYPE" val="2"/>
  <p:tag name="KSO_WM_UNIT_TEXT_FILL_FORE_SCHEMECOLOR_INDEX" val="2"/>
  <p:tag name="KSO_WM_UNIT_TEXT_FILL_TYPE" val="1"/>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2"/>
  <p:tag name="KSO_WM_UNIT_ID" val="diagram20188036_3*n_h_h_i*1_2_3_2"/>
  <p:tag name="KSO_WM_TEMPLATE_CATEGORY" val="diagram"/>
  <p:tag name="KSO_WM_TEMPLATE_INDEX" val="20188036"/>
  <p:tag name="KSO_WM_UNIT_LAYERLEVEL" val="1_1_1_1"/>
  <p:tag name="KSO_WM_TAG_VERSION" val="1.0"/>
  <p:tag name="KSO_WM_BEAUTIFY_FLAG" val="#wm#"/>
  <p:tag name="KSO_WM_UNIT_COLOR_SCHEME_SHAPE_ID" val="31"/>
  <p:tag name="KSO_WM_UNIT_COLOR_SCHEME_PARENT_PAGE" val="0_5"/>
  <p:tag name="KSO_WM_UNIT_FILL_FORE_SCHEMECOLOR_INDEX" val="14"/>
  <p:tag name="KSO_WM_UNIT_FILL_TYPE" val="1"/>
  <p:tag name="KSO_WM_UNIT_TEXT_FILL_FORE_SCHEMECOLOR_INDEX" val="13"/>
  <p:tag name="KSO_WM_UNIT_TEXT_FILL_TYPE" val="1"/>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3*n_h_h_i*1_2_3_1"/>
  <p:tag name="KSO_WM_TEMPLATE_CATEGORY" val="diagram"/>
  <p:tag name="KSO_WM_TEMPLATE_INDEX" val="20188036"/>
  <p:tag name="KSO_WM_UNIT_LAYERLEVEL" val="1_1_1_1"/>
  <p:tag name="KSO_WM_TAG_VERSION" val="1.0"/>
  <p:tag name="KSO_WM_BEAUTIFY_FLAG" val="#wm#"/>
  <p:tag name="KSO_WM_UNIT_TYPE" val="n_h_h_i"/>
  <p:tag name="KSO_WM_UNIT_INDEX" val="1_2_3_1"/>
  <p:tag name="KSO_WM_UNIT_COLOR_SCHEME_SHAPE_ID" val="50"/>
  <p:tag name="KSO_WM_UNIT_COLOR_SCHEME_PARENT_PAGE" val="0_5"/>
  <p:tag name="KSO_WM_UNIT_DECOLORIZATION" val="1"/>
  <p:tag name="KSO_WM_UNIT_LINE_FORE_SCHEMECOLOR_INDEX" val="13"/>
  <p:tag name="KSO_WM_UNIT_LINE_FILL_TYPE" val="2"/>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3*n_h_h_i*1_2_4_3"/>
  <p:tag name="KSO_WM_TEMPLATE_CATEGORY" val="diagram"/>
  <p:tag name="KSO_WM_TEMPLATE_INDEX" val="20188036"/>
  <p:tag name="KSO_WM_UNIT_LAYERLEVEL" val="1_1_1_1"/>
  <p:tag name="KSO_WM_TAG_VERSION" val="1.0"/>
  <p:tag name="KSO_WM_BEAUTIFY_FLAG" val="#wm#"/>
  <p:tag name="KSO_WM_UNIT_TYPE" val="n_h_h_i"/>
  <p:tag name="KSO_WM_UNIT_INDEX" val="1_2_4_3"/>
  <p:tag name="KSO_WM_UNIT_COLOR_SCHEME_SHAPE_ID" val="53"/>
  <p:tag name="KSO_WM_UNIT_COLOR_SCHEME_PARENT_PAGE" val="0_5"/>
  <p:tag name="KSO_WM_UNIT_FILL_FORE_SCHEMECOLOR_INDEX" val="14"/>
  <p:tag name="KSO_WM_UNIT_FILL_TYPE" val="1"/>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3*n_h_h_a*1_2_2_1"/>
  <p:tag name="KSO_WM_TEMPLATE_CATEGORY" val="diagram"/>
  <p:tag name="KSO_WM_TEMPLATE_INDEX" val="20188036"/>
  <p:tag name="KSO_WM_UNIT_LAYERLEVEL" val="1_1_1_1"/>
  <p:tag name="KSO_WM_TAG_VERSION" val="1.0"/>
  <p:tag name="KSO_WM_BEAUTIFY_FLAG" val="#wm#"/>
  <p:tag name="KSO_WM_UNIT_ISCONTENTSTITLE" val="0"/>
  <p:tag name="KSO_WM_UNIT_PRESET_TEXT" val="添加标题"/>
  <p:tag name="KSO_WM_UNIT_VALUE" val="10"/>
  <p:tag name="KSO_WM_UNIT_TYPE" val="n_h_h_a"/>
  <p:tag name="KSO_WM_UNIT_INDEX" val="1_2_2_1"/>
  <p:tag name="KSO_WM_UNIT_NOCLEAR" val="0"/>
  <p:tag name="KSO_WM_UNIT_COLOR_SCHEME_SHAPE_ID" val="55"/>
  <p:tag name="KSO_WM_UNIT_COLOR_SCHEME_PARENT_PAGE" val="0_5"/>
  <p:tag name="KSO_WM_UNIT_TEXT_FILL_FORE_SCHEMECOLOR_INDEX" val="6"/>
  <p:tag name="KSO_WM_UNIT_TEXT_FILL_TYPE" val="1"/>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i"/>
  <p:tag name="KSO_WM_UNIT_INDEX" val="1_1"/>
  <p:tag name="KSO_WM_UNIT_ID" val="diagram20188036_3*n_i*1_1"/>
  <p:tag name="KSO_WM_TEMPLATE_CATEGORY" val="diagram"/>
  <p:tag name="KSO_WM_TEMPLATE_INDEX" val="20188036"/>
  <p:tag name="KSO_WM_UNIT_LAYERLEVEL" val="1_1"/>
  <p:tag name="KSO_WM_TAG_VERSION" val="1.0"/>
  <p:tag name="KSO_WM_BEAUTIFY_FLAG" val="#wm#"/>
  <p:tag name="KSO_WM_UNIT_COLOR_SCHEME_SHAPE_ID" val="12"/>
  <p:tag name="KSO_WM_UNIT_COLOR_SCHEME_PARENT_PAGE" val="0_5"/>
  <p:tag name="KSO_WM_UNIT_DECOLORIZATION" val="1"/>
  <p:tag name="KSO_WM_UNIT_LINE_FORE_SCHEMECOLOR_INDEX" val="14"/>
  <p:tag name="KSO_WM_UNIT_LINE_FILL_TYPE" val="2"/>
</p:tagLst>
</file>

<file path=ppt/tags/tag54.xml><?xml version="1.0" encoding="utf-8"?>
<p:tagLst xmlns:a="http://schemas.openxmlformats.org/drawingml/2006/main" xmlns:r="http://schemas.openxmlformats.org/officeDocument/2006/relationships" xmlns:p="http://schemas.openxmlformats.org/presentationml/2006/main">
  <p:tag name="PA" val="v3.2.0"/>
</p:tagLst>
</file>

<file path=ppt/tags/tag55.xml><?xml version="1.0" encoding="utf-8"?>
<p:tagLst xmlns:a="http://schemas.openxmlformats.org/drawingml/2006/main" xmlns:r="http://schemas.openxmlformats.org/officeDocument/2006/relationships" xmlns:p="http://schemas.openxmlformats.org/presentationml/2006/main">
  <p:tag name="PA" val="v3.2.0"/>
</p:tagLst>
</file>

<file path=ppt/tags/tag56.xml><?xml version="1.0" encoding="utf-8"?>
<p:tagLst xmlns:a="http://schemas.openxmlformats.org/drawingml/2006/main" xmlns:r="http://schemas.openxmlformats.org/officeDocument/2006/relationships" xmlns:p="http://schemas.openxmlformats.org/presentationml/2006/main">
  <p:tag name="PA" val="v3.2.0"/>
</p:tagLst>
</file>

<file path=ppt/tags/tag57.xml><?xml version="1.0" encoding="utf-8"?>
<p:tagLst xmlns:a="http://schemas.openxmlformats.org/drawingml/2006/main" xmlns:r="http://schemas.openxmlformats.org/officeDocument/2006/relationships" xmlns:p="http://schemas.openxmlformats.org/presentationml/2006/main">
  <p:tag name="PA" val="v3.2.0"/>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5_1"/>
  <p:tag name="KSO_WM_UNIT_ID" val="diagram160252_5*n_h_h_i*1_2_5_1"/>
  <p:tag name="KSO_WM_TEMPLATE_CATEGORY" val="diagram"/>
  <p:tag name="KSO_WM_TEMPLATE_INDEX" val="160252"/>
  <p:tag name="KSO_WM_UNIT_LAYERLEVEL" val="1_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6_1"/>
  <p:tag name="KSO_WM_UNIT_ID" val="diagram160252_5*n_h_h_i*1_2_6_1"/>
  <p:tag name="KSO_WM_TEMPLATE_CATEGORY" val="diagram"/>
  <p:tag name="KSO_WM_TEMPLATE_INDEX" val="160252"/>
  <p:tag name="KSO_WM_UNIT_LAYERLEVEL" val="1_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6.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12"/>
  <p:tag name="KSO_WM_UNIT_HIGHLIGHT" val="0"/>
  <p:tag name="KSO_WM_UNIT_COMPATIBLE" val="0"/>
  <p:tag name="KSO_WM_UNIT_DIAGRAM_ISNUMVISUAL" val="0"/>
  <p:tag name="KSO_WM_UNIT_DIAGRAM_ISREFERUNIT" val="0"/>
  <p:tag name="KSO_WM_DIAGRAM_GROUP_CODE" val="n1-1"/>
  <p:tag name="KSO_WM_UNIT_TYPE" val="n_h_h_a"/>
  <p:tag name="KSO_WM_UNIT_INDEX" val="1_2_1_1"/>
  <p:tag name="KSO_WM_UNIT_ID" val="diagram20170213_2*n_h_h_a*1_2_1_1"/>
  <p:tag name="KSO_WM_TEMPLATE_CATEGORY" val="diagram"/>
  <p:tag name="KSO_WM_TEMPLATE_INDEX" val="20170213"/>
  <p:tag name="KSO_WM_UNIT_LAYERLEVEL" val="1_1_1_1"/>
  <p:tag name="KSO_WM_TAG_VERSION" val="1.0"/>
  <p:tag name="KSO_WM_BEAUTIFY_FLAG" val="#wm#"/>
  <p:tag name="KSO_WM_UNIT_TEXT_FILL_FORE_SCHEMECOLOR_INDEX" val="13"/>
  <p:tag name="KSO_WM_UNIT_TEXT_FILL_TYPE" val="1"/>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
  <p:tag name="KSO_WM_UNIT_ID" val="diagram160252_5*n_h_h_i*1_2_1_1"/>
  <p:tag name="KSO_WM_TEMPLATE_CATEGORY" val="diagram"/>
  <p:tag name="KSO_WM_TEMPLATE_INDEX" val="160252"/>
  <p:tag name="KSO_WM_UNIT_LAYERLEVEL" val="1_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ID" val="diagram160252_5*n_h_h_i*1_2_2_1"/>
  <p:tag name="KSO_WM_TEMPLATE_CATEGORY" val="diagram"/>
  <p:tag name="KSO_WM_TEMPLATE_INDEX" val="160252"/>
  <p:tag name="KSO_WM_UNIT_LAYERLEVEL" val="1_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1"/>
  <p:tag name="KSO_WM_UNIT_ID" val="diagram160252_5*n_h_h_i*1_2_3_1"/>
  <p:tag name="KSO_WM_TEMPLATE_CATEGORY" val="diagram"/>
  <p:tag name="KSO_WM_TEMPLATE_INDEX" val="160252"/>
  <p:tag name="KSO_WM_UNIT_LAYERLEVEL" val="1_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4_1"/>
  <p:tag name="KSO_WM_UNIT_ID" val="diagram160252_5*n_h_h_i*1_2_4_1"/>
  <p:tag name="KSO_WM_TEMPLATE_CATEGORY" val="diagram"/>
  <p:tag name="KSO_WM_TEMPLATE_INDEX" val="160252"/>
  <p:tag name="KSO_WM_UNIT_LAYERLEVEL" val="1_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160252_5*n_h_i*1_1_1"/>
  <p:tag name="KSO_WM_TEMPLATE_CATEGORY" val="diagram"/>
  <p:tag name="KSO_WM_TEMPLATE_INDEX" val="160252"/>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6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11"/>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ID" val="diagram160252_5*n_h_h_f*1_2_1_1"/>
  <p:tag name="KSO_WM_TEMPLATE_CATEGORY" val="diagram"/>
  <p:tag name="KSO_WM_TEMPLATE_INDEX" val="160252"/>
  <p:tag name="KSO_WM_UNIT_LAYERLEVEL" val="1_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6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11"/>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160252_5*n_h_h_f*1_2_2_1"/>
  <p:tag name="KSO_WM_TEMPLATE_CATEGORY" val="diagram"/>
  <p:tag name="KSO_WM_TEMPLATE_INDEX" val="160252"/>
  <p:tag name="KSO_WM_UNIT_LAYERLEVEL" val="1_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67.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11"/>
  <p:tag name="KSO_WM_UNIT_HIGHLIGHT" val="0"/>
  <p:tag name="KSO_WM_UNIT_COMPATIBLE" val="0"/>
  <p:tag name="KSO_WM_UNIT_DIAGRAM_ISNUMVISUAL" val="0"/>
  <p:tag name="KSO_WM_UNIT_DIAGRAM_ISREFERUNIT" val="0"/>
  <p:tag name="KSO_WM_DIAGRAM_GROUP_CODE" val="n1-1"/>
  <p:tag name="KSO_WM_UNIT_TYPE" val="n_h_h_f"/>
  <p:tag name="KSO_WM_UNIT_INDEX" val="1_2_5_1"/>
  <p:tag name="KSO_WM_UNIT_ID" val="diagram160252_5*n_h_h_f*1_2_5_1"/>
  <p:tag name="KSO_WM_TEMPLATE_CATEGORY" val="diagram"/>
  <p:tag name="KSO_WM_TEMPLATE_INDEX" val="160252"/>
  <p:tag name="KSO_WM_UNIT_LAYERLEVEL" val="1_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68.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11"/>
  <p:tag name="KSO_WM_UNIT_HIGHLIGHT" val="0"/>
  <p:tag name="KSO_WM_UNIT_COMPATIBLE" val="0"/>
  <p:tag name="KSO_WM_UNIT_DIAGRAM_ISNUMVISUAL" val="0"/>
  <p:tag name="KSO_WM_UNIT_DIAGRAM_ISREFERUNIT" val="0"/>
  <p:tag name="KSO_WM_DIAGRAM_GROUP_CODE" val="n1-1"/>
  <p:tag name="KSO_WM_UNIT_TYPE" val="n_h_h_f"/>
  <p:tag name="KSO_WM_UNIT_INDEX" val="1_2_6_1"/>
  <p:tag name="KSO_WM_UNIT_ID" val="diagram160252_5*n_h_h_f*1_2_6_1"/>
  <p:tag name="KSO_WM_TEMPLATE_CATEGORY" val="diagram"/>
  <p:tag name="KSO_WM_TEMPLATE_INDEX" val="160252"/>
  <p:tag name="KSO_WM_UNIT_LAYERLEVEL" val="1_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69.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11"/>
  <p:tag name="KSO_WM_UNIT_HIGHLIGHT" val="0"/>
  <p:tag name="KSO_WM_UNIT_COMPATIBLE" val="0"/>
  <p:tag name="KSO_WM_UNIT_DIAGRAM_ISNUMVISUAL" val="0"/>
  <p:tag name="KSO_WM_UNIT_DIAGRAM_ISREFERUNIT" val="0"/>
  <p:tag name="KSO_WM_DIAGRAM_GROUP_CODE" val="n1-1"/>
  <p:tag name="KSO_WM_UNIT_TYPE" val="n_h_h_f"/>
  <p:tag name="KSO_WM_UNIT_INDEX" val="1_2_3_1"/>
  <p:tag name="KSO_WM_UNIT_ID" val="diagram160252_5*n_h_h_f*1_2_3_1"/>
  <p:tag name="KSO_WM_TEMPLATE_CATEGORY" val="diagram"/>
  <p:tag name="KSO_WM_TEMPLATE_INDEX" val="160252"/>
  <p:tag name="KSO_WM_UNIT_LAYERLEVEL" val="1_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7.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地阐述你的观点。"/>
  <p:tag name="KSO_WM_UNIT_NOCLEAR" val="0"/>
  <p:tag name="KSO_WM_UNIT_VALUE" val="42"/>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ID" val="diagram20170213_2*n_h_h_f*1_2_1_1"/>
  <p:tag name="KSO_WM_TEMPLATE_CATEGORY" val="diagram"/>
  <p:tag name="KSO_WM_TEMPLATE_INDEX" val="20170213"/>
  <p:tag name="KSO_WM_UNIT_LAYERLEVEL" val="1_1_1_1"/>
  <p:tag name="KSO_WM_TAG_VERSION" val="1.0"/>
  <p:tag name="KSO_WM_BEAUTIFY_FLAG" val="#wm#"/>
  <p:tag name="KSO_WM_UNIT_TEXT_FILL_FORE_SCHEMECOLOR_INDEX" val="13"/>
  <p:tag name="KSO_WM_UNIT_TEXT_FILL_TYPE" val="1"/>
</p:tagLst>
</file>

<file path=ppt/tags/tag70.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11"/>
  <p:tag name="KSO_WM_UNIT_HIGHLIGHT" val="0"/>
  <p:tag name="KSO_WM_UNIT_COMPATIBLE" val="0"/>
  <p:tag name="KSO_WM_UNIT_DIAGRAM_ISNUMVISUAL" val="0"/>
  <p:tag name="KSO_WM_UNIT_DIAGRAM_ISREFERUNIT" val="0"/>
  <p:tag name="KSO_WM_DIAGRAM_GROUP_CODE" val="n1-1"/>
  <p:tag name="KSO_WM_UNIT_TYPE" val="n_h_h_f"/>
  <p:tag name="KSO_WM_UNIT_INDEX" val="1_2_4_1"/>
  <p:tag name="KSO_WM_UNIT_ID" val="diagram160252_5*n_h_h_f*1_2_4_1"/>
  <p:tag name="KSO_WM_TEMPLATE_CATEGORY" val="diagram"/>
  <p:tag name="KSO_WM_TEMPLATE_INDEX" val="160252"/>
  <p:tag name="KSO_WM_UNIT_LAYERLEVEL" val="1_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7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160252_5*n_h_a*1_1_1"/>
  <p:tag name="KSO_WM_TEMPLATE_CATEGORY" val="diagram"/>
  <p:tag name="KSO_WM_TEMPLATE_INDEX" val="160252"/>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72.xml><?xml version="1.0" encoding="utf-8"?>
<p:tagLst xmlns:a="http://schemas.openxmlformats.org/drawingml/2006/main" xmlns:r="http://schemas.openxmlformats.org/officeDocument/2006/relationships" xmlns:p="http://schemas.openxmlformats.org/presentationml/2006/main">
  <p:tag name="PA" val="v3.2.0"/>
</p:tagLst>
</file>

<file path=ppt/tags/tag73.xml><?xml version="1.0" encoding="utf-8"?>
<p:tagLst xmlns:a="http://schemas.openxmlformats.org/drawingml/2006/main" xmlns:r="http://schemas.openxmlformats.org/officeDocument/2006/relationships" xmlns:p="http://schemas.openxmlformats.org/presentationml/2006/main">
  <p:tag name="PA" val="v3.2.0"/>
</p:tagLst>
</file>

<file path=ppt/tags/tag74.xml><?xml version="1.0" encoding="utf-8"?>
<p:tagLst xmlns:a="http://schemas.openxmlformats.org/drawingml/2006/main" xmlns:r="http://schemas.openxmlformats.org/officeDocument/2006/relationships" xmlns:p="http://schemas.openxmlformats.org/presentationml/2006/main">
  <p:tag name="PA" val="v3.2.0"/>
</p:tagLst>
</file>

<file path=ppt/tags/tag75.xml><?xml version="1.0" encoding="utf-8"?>
<p:tagLst xmlns:a="http://schemas.openxmlformats.org/drawingml/2006/main" xmlns:r="http://schemas.openxmlformats.org/officeDocument/2006/relationships" xmlns:p="http://schemas.openxmlformats.org/presentationml/2006/main">
  <p:tag name="PA" val="v3.2.0"/>
</p:tagLst>
</file>

<file path=ppt/tags/tag7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9547"/>
  <p:tag name="KSO_WM_UNIT_TYPE" val="n_h_i"/>
  <p:tag name="KSO_WM_UNIT_INDEX" val="1_1_1"/>
  <p:tag name="KSO_WM_UNIT_ID" val="diagram20169547_1*n_h_i*1_1_1"/>
  <p:tag name="KSO_WM_UNIT_LAYERLEVEL" val="1_1_1"/>
  <p:tag name="KSO_WM_BEAUTIFY_FLAG" val="#wm#"/>
  <p:tag name="KSO_WM_TAG_VERSION" val="1.0"/>
  <p:tag name="KSO_WM_DIAGRAM_GROUP_CODE" val="n1-1"/>
  <p:tag name="KSO_WM_UNIT_FILL_FORE_SCHEMECOLOR_INDEX" val="5"/>
  <p:tag name="KSO_WM_UNIT_FILL_TYPE" val="1"/>
  <p:tag name="KSO_WM_UNIT_TEXT_FILL_FORE_SCHEMECOLOR_INDEX" val="14"/>
  <p:tag name="KSO_WM_UNIT_TEXT_FILL_TYPE" val="1"/>
</p:tagLst>
</file>

<file path=ppt/tags/tag7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9547"/>
  <p:tag name="KSO_WM_UNIT_TYPE" val="n_h_i"/>
  <p:tag name="KSO_WM_UNIT_INDEX" val="1_1_2"/>
  <p:tag name="KSO_WM_UNIT_ID" val="diagram20169547_1*n_h_i*1_1_2"/>
  <p:tag name="KSO_WM_UNIT_LAYERLEVEL" val="1_1_1"/>
  <p:tag name="KSO_WM_BEAUTIFY_FLAG" val="#wm#"/>
  <p:tag name="KSO_WM_TAG_VERSION" val="1.0"/>
  <p:tag name="KSO_WM_DIAGRAM_GROUP_CODE" val="n1-1"/>
  <p:tag name="KSO_WM_UNIT_FILL_FORE_SCHEMECOLOR_INDEX" val="7"/>
  <p:tag name="KSO_WM_UNIT_FILL_TYPE" val="1"/>
  <p:tag name="KSO_WM_UNIT_TEXT_FILL_FORE_SCHEMECOLOR_INDEX" val="14"/>
  <p:tag name="KSO_WM_UNIT_TEXT_FILL_TYPE" val="1"/>
</p:tagLst>
</file>

<file path=ppt/tags/tag7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9547"/>
  <p:tag name="KSO_WM_UNIT_TYPE" val="n_h_i"/>
  <p:tag name="KSO_WM_UNIT_INDEX" val="1_2_1"/>
  <p:tag name="KSO_WM_UNIT_ID" val="diagram20169547_1*n_h_i*1_2_1"/>
  <p:tag name="KSO_WM_UNIT_LAYERLEVEL" val="1_1_1"/>
  <p:tag name="KSO_WM_BEAUTIFY_FLAG" val="#wm#"/>
  <p:tag name="KSO_WM_TAG_VERSION" val="1.0"/>
  <p:tag name="KSO_WM_DIAGRAM_GROUP_CODE" val="n1-1"/>
  <p:tag name="KSO_WM_UNIT_FILL_FORE_SCHEMECOLOR_INDEX" val="8"/>
  <p:tag name="KSO_WM_UNIT_FILL_TYPE" val="1"/>
  <p:tag name="KSO_WM_UNIT_TEXT_FILL_FORE_SCHEMECOLOR_INDEX" val="14"/>
  <p:tag name="KSO_WM_UNIT_TEXT_FILL_TYPE" val="1"/>
</p:tagLst>
</file>

<file path=ppt/tags/tag7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9547"/>
  <p:tag name="KSO_WM_UNIT_TYPE" val="n_h_f"/>
  <p:tag name="KSO_WM_UNIT_INDEX" val="1_1_2"/>
  <p:tag name="KSO_WM_UNIT_ID" val="diagram20169547_1*n_h_f*1_1_2"/>
  <p:tag name="KSO_WM_UNIT_LAYERLEVEL" val="1_1_1"/>
  <p:tag name="KSO_WM_UNIT_VALUE" val="16"/>
  <p:tag name="KSO_WM_UNIT_HIGHLIGHT" val="0"/>
  <p:tag name="KSO_WM_UNIT_COMPATIBLE" val="0"/>
  <p:tag name="KSO_WM_UNIT_CLEAR" val="0"/>
  <p:tag name="KSO_WM_BEAUTIFY_FLAG" val="#wm#"/>
  <p:tag name="KSO_WM_TAG_VERSION" val="1.0"/>
  <p:tag name="KSO_WM_DIAGRAM_GROUP_CODE" val="n1-1"/>
  <p:tag name="KSO_WM_UNIT_PRESET_TEXT" val="Lorem ipsum"/>
  <p:tag name="KSO_WM_UNIT_TEXT_FILL_FORE_SCHEMECOLOR_INDEX" val="13"/>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3"/>
  <p:tag name="KSO_WM_UNIT_ID" val="diagram20170213_2*n_h_h_i*1_2_1_3"/>
  <p:tag name="KSO_WM_TEMPLATE_CATEGORY" val="diagram"/>
  <p:tag name="KSO_WM_TEMPLATE_INDEX" val="20170213"/>
  <p:tag name="KSO_WM_UNIT_LAYERLEVEL" val="1_1_1_1"/>
  <p:tag name="KSO_WM_TAG_VERSION" val="1.0"/>
  <p:tag name="KSO_WM_BEAUTIFY_FLAG" val="#wm#"/>
  <p:tag name="KSO_WM_UNIT_LINE_FORE_SCHEMECOLOR_INDEX" val="5"/>
  <p:tag name="KSO_WM_UNIT_LINE_FILL_TYPE" val="2"/>
  <p:tag name="KSO_WM_UNIT_TEXT_FILL_FORE_SCHEMECOLOR_INDEX" val="13"/>
  <p:tag name="KSO_WM_UNIT_TEXT_FILL_TYPE" val="1"/>
</p:tagLst>
</file>

<file path=ppt/tags/tag8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9547"/>
  <p:tag name="KSO_WM_UNIT_TYPE" val="n_h_f"/>
  <p:tag name="KSO_WM_UNIT_INDEX" val="1_2_1"/>
  <p:tag name="KSO_WM_UNIT_ID" val="diagram20169547_1*n_h_f*1_2_1"/>
  <p:tag name="KSO_WM_UNIT_LAYERLEVEL" val="1_1_1"/>
  <p:tag name="KSO_WM_UNIT_VALUE" val="16"/>
  <p:tag name="KSO_WM_UNIT_HIGHLIGHT" val="0"/>
  <p:tag name="KSO_WM_UNIT_COMPATIBLE" val="0"/>
  <p:tag name="KSO_WM_UNIT_CLEAR" val="0"/>
  <p:tag name="KSO_WM_BEAUTIFY_FLAG" val="#wm#"/>
  <p:tag name="KSO_WM_TAG_VERSION" val="1.0"/>
  <p:tag name="KSO_WM_DIAGRAM_GROUP_CODE" val="n1-1"/>
  <p:tag name="KSO_WM_UNIT_PRESET_TEXT" val="Lorem ipsum"/>
  <p:tag name="KSO_WM_UNIT_TEXT_FILL_FORE_SCHEMECOLOR_INDEX" val="13"/>
  <p:tag name="KSO_WM_UNIT_TEXT_FILL_TYPE" val="1"/>
</p:tagLst>
</file>

<file path=ppt/tags/tag8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69547"/>
  <p:tag name="KSO_WM_UNIT_TYPE" val="n_h_f"/>
  <p:tag name="KSO_WM_UNIT_INDEX" val="1_1_1"/>
  <p:tag name="KSO_WM_UNIT_ID" val="diagram20169547_1*n_h_f*1_1_1"/>
  <p:tag name="KSO_WM_UNIT_LAYERLEVEL" val="1_1_1"/>
  <p:tag name="KSO_WM_UNIT_VALUE" val="16"/>
  <p:tag name="KSO_WM_UNIT_HIGHLIGHT" val="0"/>
  <p:tag name="KSO_WM_UNIT_COMPATIBLE" val="0"/>
  <p:tag name="KSO_WM_UNIT_CLEAR" val="0"/>
  <p:tag name="KSO_WM_BEAUTIFY_FLAG" val="#wm#"/>
  <p:tag name="KSO_WM_TAG_VERSION" val="1.0"/>
  <p:tag name="KSO_WM_DIAGRAM_GROUP_CODE" val="n1-1"/>
  <p:tag name="KSO_WM_UNIT_PRESET_TEXT" val="Lorem ipsum"/>
  <p:tag name="KSO_WM_UNIT_TEXT_FILL_FORE_SCHEMECOLOR_INDEX" val="13"/>
  <p:tag name="KSO_WM_UNIT_TEXT_FILL_TYPE" val="1"/>
</p:tagLst>
</file>

<file path=ppt/tags/tag82.xml><?xml version="1.0" encoding="utf-8"?>
<p:tagLst xmlns:a="http://schemas.openxmlformats.org/drawingml/2006/main" xmlns:r="http://schemas.openxmlformats.org/officeDocument/2006/relationships" xmlns:p="http://schemas.openxmlformats.org/presentationml/2006/main">
  <p:tag name="PA" val="v3.2.0"/>
</p:tagLst>
</file>

<file path=ppt/tags/tag83.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添加标题"/>
  <p:tag name="KSO_WM_UNIT_NOCLEAR" val="0"/>
  <p:tag name="KSO_WM_UNIT_VALUE" val="35"/>
  <p:tag name="KSO_WM_UNIT_HIGHLIGHT" val="0"/>
  <p:tag name="KSO_WM_UNIT_COMPATIBLE" val="0"/>
  <p:tag name="KSO_WM_UNIT_DIAGRAM_ISNUMVISUAL" val="0"/>
  <p:tag name="KSO_WM_UNIT_DIAGRAM_ISREFERUNIT" val="0"/>
  <p:tag name="KSO_WM_DIAGRAM_GROUP_CODE" val="n1-1"/>
  <p:tag name="KSO_WM_UNIT_TYPE" val="n_h_a"/>
  <p:tag name="KSO_WM_UNIT_INDEX" val="1_2_1"/>
  <p:tag name="KSO_WM_UNIT_ID" val="diagram160003_3*n_h_a*1_2_1"/>
  <p:tag name="KSO_WM_TEMPLATE_CATEGORY" val="diagram"/>
  <p:tag name="KSO_WM_TEMPLATE_INDEX" val="160003"/>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2_2"/>
  <p:tag name="KSO_WM_UNIT_ID" val="diagram160003_3*n_h_h_i*1_1_2_2"/>
  <p:tag name="KSO_WM_TEMPLATE_CATEGORY" val="diagram"/>
  <p:tag name="KSO_WM_TEMPLATE_INDEX" val="160003"/>
  <p:tag name="KSO_WM_UNIT_LAYERLEVEL" val="1_1_1_1"/>
  <p:tag name="KSO_WM_TAG_VERSION" val="1.0"/>
  <p:tag name="KSO_WM_BEAUTIFY_FLAG" val="#wm#"/>
  <p:tag name="KSO_WM_UNIT_FILL_FORE_SCHEMECOLOR_INDEX" val="5"/>
  <p:tag name="KSO_WM_UNIT_FILL_TYPE" val="1"/>
  <p:tag name="KSO_WM_UNIT_TEXT_FILL_FORE_SCHEMECOLOR_INDEX" val="5"/>
  <p:tag name="KSO_WM_UNIT_TEXT_FILL_TYPE" val="1"/>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1_2"/>
  <p:tag name="KSO_WM_UNIT_ID" val="diagram160003_3*n_h_h_i*1_1_1_2"/>
  <p:tag name="KSO_WM_TEMPLATE_CATEGORY" val="diagram"/>
  <p:tag name="KSO_WM_TEMPLATE_INDEX" val="160003"/>
  <p:tag name="KSO_WM_UNIT_LAYERLEVEL" val="1_1_1_1"/>
  <p:tag name="KSO_WM_TAG_VERSION" val="1.0"/>
  <p:tag name="KSO_WM_BEAUTIFY_FLAG" val="#wm#"/>
  <p:tag name="KSO_WM_UNIT_FILL_FORE_SCHEMECOLOR_INDEX" val="6"/>
  <p:tag name="KSO_WM_UNIT_FILL_TYPE" val="1"/>
  <p:tag name="KSO_WM_UNIT_TEXT_FILL_FORE_SCHEMECOLOR_INDEX" val="5"/>
  <p:tag name="KSO_WM_UNIT_TEXT_FILL_TYPE" val="1"/>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3_2"/>
  <p:tag name="KSO_WM_UNIT_ID" val="diagram160003_3*n_h_h_i*1_1_3_2"/>
  <p:tag name="KSO_WM_TEMPLATE_CATEGORY" val="diagram"/>
  <p:tag name="KSO_WM_TEMPLATE_INDEX" val="160003"/>
  <p:tag name="KSO_WM_UNIT_LAYERLEVEL" val="1_1_1_1"/>
  <p:tag name="KSO_WM_TAG_VERSION" val="1.0"/>
  <p:tag name="KSO_WM_BEAUTIFY_FLAG" val="#wm#"/>
  <p:tag name="KSO_WM_UNIT_FILL_FORE_SCHEMECOLOR_INDEX" val="7"/>
  <p:tag name="KSO_WM_UNIT_FILL_TYPE" val="1"/>
  <p:tag name="KSO_WM_UNIT_TEXT_FILL_FORE_SCHEMECOLOR_INDEX" val="5"/>
  <p:tag name="KSO_WM_UNIT_TEXT_FILL_TYPE" val="1"/>
</p:tagLst>
</file>

<file path=ppt/tags/tag87.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
  <p:tag name="KSO_WM_UNIT_NOCLEAR" val="0"/>
  <p:tag name="KSO_WM_UNIT_VALUE" val="48"/>
  <p:tag name="KSO_WM_UNIT_HIGHLIGHT" val="0"/>
  <p:tag name="KSO_WM_UNIT_COMPATIBLE" val="0"/>
  <p:tag name="KSO_WM_UNIT_DIAGRAM_ISNUMVISUAL" val="0"/>
  <p:tag name="KSO_WM_UNIT_DIAGRAM_ISREFERUNIT" val="0"/>
  <p:tag name="KSO_WM_DIAGRAM_GROUP_CODE" val="n1-1"/>
  <p:tag name="KSO_WM_UNIT_TYPE" val="n_h_h_f"/>
  <p:tag name="KSO_WM_UNIT_INDEX" val="1_1_3_1"/>
  <p:tag name="KSO_WM_UNIT_ID" val="diagram160003_3*n_h_h_f*1_1_3_1"/>
  <p:tag name="KSO_WM_TEMPLATE_CATEGORY" val="diagram"/>
  <p:tag name="KSO_WM_TEMPLATE_INDEX" val="160003"/>
  <p:tag name="KSO_WM_UNIT_LAYERLEVEL" val="1_1_1_1"/>
  <p:tag name="KSO_WM_TAG_VERSION" val="1.0"/>
  <p:tag name="KSO_WM_BEAUTIFY_FLAG" val="#wm#"/>
  <p:tag name="KSO_WM_UNIT_TEXT_FILL_FORE_SCHEMECOLOR_INDEX" val="13"/>
  <p:tag name="KSO_WM_UNIT_TEXT_FILL_TYPE" val="1"/>
</p:tagLst>
</file>

<file path=ppt/tags/tag88.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
  <p:tag name="KSO_WM_UNIT_NOCLEAR" val="0"/>
  <p:tag name="KSO_WM_UNIT_VALUE" val="48"/>
  <p:tag name="KSO_WM_UNIT_HIGHLIGHT" val="0"/>
  <p:tag name="KSO_WM_UNIT_COMPATIBLE" val="0"/>
  <p:tag name="KSO_WM_UNIT_DIAGRAM_ISNUMVISUAL" val="0"/>
  <p:tag name="KSO_WM_UNIT_DIAGRAM_ISREFERUNIT" val="0"/>
  <p:tag name="KSO_WM_DIAGRAM_GROUP_CODE" val="n1-1"/>
  <p:tag name="KSO_WM_UNIT_TYPE" val="n_h_h_f"/>
  <p:tag name="KSO_WM_UNIT_INDEX" val="1_1_2_1"/>
  <p:tag name="KSO_WM_UNIT_ID" val="diagram160003_3*n_h_h_f*1_1_2_1"/>
  <p:tag name="KSO_WM_TEMPLATE_CATEGORY" val="diagram"/>
  <p:tag name="KSO_WM_TEMPLATE_INDEX" val="160003"/>
  <p:tag name="KSO_WM_UNIT_LAYERLEVEL" val="1_1_1_1"/>
  <p:tag name="KSO_WM_TAG_VERSION" val="1.0"/>
  <p:tag name="KSO_WM_BEAUTIFY_FLAG" val="#wm#"/>
  <p:tag name="KSO_WM_UNIT_TEXT_FILL_FORE_SCHEMECOLOR_INDEX" val="13"/>
  <p:tag name="KSO_WM_UNIT_TEXT_FILL_TYPE" val="1"/>
</p:tagLst>
</file>

<file path=ppt/tags/tag89.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
  <p:tag name="KSO_WM_UNIT_NOCLEAR" val="0"/>
  <p:tag name="KSO_WM_UNIT_VALUE" val="48"/>
  <p:tag name="KSO_WM_UNIT_HIGHLIGHT" val="0"/>
  <p:tag name="KSO_WM_UNIT_COMPATIBLE" val="0"/>
  <p:tag name="KSO_WM_UNIT_DIAGRAM_ISNUMVISUAL" val="0"/>
  <p:tag name="KSO_WM_UNIT_DIAGRAM_ISREFERUNIT" val="0"/>
  <p:tag name="KSO_WM_DIAGRAM_GROUP_CODE" val="n1-1"/>
  <p:tag name="KSO_WM_UNIT_TYPE" val="n_h_h_f"/>
  <p:tag name="KSO_WM_UNIT_INDEX" val="1_1_1_1"/>
  <p:tag name="KSO_WM_UNIT_ID" val="diagram160003_3*n_h_h_f*1_1_1_1"/>
  <p:tag name="KSO_WM_TEMPLATE_CATEGORY" val="diagram"/>
  <p:tag name="KSO_WM_TEMPLATE_INDEX" val="160003"/>
  <p:tag name="KSO_WM_UNIT_LAYERLEVEL" val="1_1_1_1"/>
  <p:tag name="KSO_WM_TAG_VERSION" val="1.0"/>
  <p:tag name="KSO_WM_BEAUTIFY_FLAG" val="#wm#"/>
  <p:tag name="KSO_WM_UNIT_TEXT_FILL_FORE_SCHEMECOLOR_INDEX" val="13"/>
  <p:tag name="KSO_WM_UNIT_TEXT_FILL_TYPE" val="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3"/>
  <p:tag name="KSO_WM_UNIT_ID" val="diagram20170213_2*n_h_h_i*1_2_3_3"/>
  <p:tag name="KSO_WM_TEMPLATE_CATEGORY" val="diagram"/>
  <p:tag name="KSO_WM_TEMPLATE_INDEX" val="20170213"/>
  <p:tag name="KSO_WM_UNIT_LAYERLEVEL" val="1_1_1_1"/>
  <p:tag name="KSO_WM_TAG_VERSION" val="1.0"/>
  <p:tag name="KSO_WM_BEAUTIFY_FLAG" val="#wm#"/>
  <p:tag name="KSO_WM_UNIT_LINE_FORE_SCHEMECOLOR_INDEX" val="5"/>
  <p:tag name="KSO_WM_UNIT_LINE_FILL_TYPE" val="2"/>
  <p:tag name="KSO_WM_UNIT_TEXT_FILL_FORE_SCHEMECOLOR_INDEX" val="13"/>
  <p:tag name="KSO_WM_UNIT_TEXT_FILL_TYPE" val="1"/>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3_1"/>
  <p:tag name="KSO_WM_UNIT_ID" val="diagram160003_3*n_h_h_i*1_1_3_1"/>
  <p:tag name="KSO_WM_TEMPLATE_CATEGORY" val="diagram"/>
  <p:tag name="KSO_WM_TEMPLATE_INDEX" val="160003"/>
  <p:tag name="KSO_WM_UNIT_LAYERLEVEL" val="1_1_1_1"/>
  <p:tag name="KSO_WM_TAG_VERSION" val="1.0"/>
  <p:tag name="KSO_WM_BEAUTIFY_FLAG" val="#wm#"/>
  <p:tag name="KSO_WM_UNIT_FILL_FORE_SCHEMECOLOR_INDEX" val="14"/>
  <p:tag name="KSO_WM_UNIT_FILL_TYPE" val="1"/>
  <p:tag name="KSO_WM_UNIT_TEXT_FILL_FORE_SCHEMECOLOR_INDEX" val="2"/>
  <p:tag name="KSO_WM_UNIT_TEXT_FILL_TYPE" val="1"/>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2_1"/>
  <p:tag name="KSO_WM_UNIT_ID" val="diagram160003_3*n_h_h_i*1_1_2_1"/>
  <p:tag name="KSO_WM_TEMPLATE_CATEGORY" val="diagram"/>
  <p:tag name="KSO_WM_TEMPLATE_INDEX" val="160003"/>
  <p:tag name="KSO_WM_UNIT_LAYERLEVEL" val="1_1_1_1"/>
  <p:tag name="KSO_WM_TAG_VERSION" val="1.0"/>
  <p:tag name="KSO_WM_BEAUTIFY_FLAG" val="#wm#"/>
  <p:tag name="KSO_WM_UNIT_FILL_FORE_SCHEMECOLOR_INDEX" val="14"/>
  <p:tag name="KSO_WM_UNIT_FILL_TYPE" val="1"/>
  <p:tag name="KSO_WM_UNIT_TEXT_FILL_FORE_SCHEMECOLOR_INDEX" val="2"/>
  <p:tag name="KSO_WM_UNIT_TEXT_FILL_TYPE" val="1"/>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1_1"/>
  <p:tag name="KSO_WM_UNIT_ID" val="diagram160003_3*n_h_h_i*1_1_1_1"/>
  <p:tag name="KSO_WM_TEMPLATE_CATEGORY" val="diagram"/>
  <p:tag name="KSO_WM_TEMPLATE_INDEX" val="160003"/>
  <p:tag name="KSO_WM_UNIT_LAYERLEVEL" val="1_1_1_1"/>
  <p:tag name="KSO_WM_TAG_VERSION" val="1.0"/>
  <p:tag name="KSO_WM_BEAUTIFY_FLAG" val="#wm#"/>
  <p:tag name="KSO_WM_UNIT_FILL_FORE_SCHEMECOLOR_INDEX" val="14"/>
  <p:tag name="KSO_WM_UNIT_FILL_TYPE" val="1"/>
  <p:tag name="KSO_WM_UNIT_TEXT_FILL_FORE_SCHEMECOLOR_INDEX" val="2"/>
  <p:tag name="KSO_WM_UNIT_TEXT_FILL_TYPE" val="1"/>
</p:tagLst>
</file>

<file path=ppt/tags/tag93.xml><?xml version="1.0" encoding="utf-8"?>
<p:tagLst xmlns:a="http://schemas.openxmlformats.org/drawingml/2006/main" xmlns:r="http://schemas.openxmlformats.org/officeDocument/2006/relationships" xmlns:p="http://schemas.openxmlformats.org/presentationml/2006/main">
  <p:tag name="PA" val="v3.2.0"/>
</p:tagLst>
</file>

<file path=ppt/tags/tag94.xml><?xml version="1.0" encoding="utf-8"?>
<p:tagLst xmlns:a="http://schemas.openxmlformats.org/drawingml/2006/main" xmlns:r="http://schemas.openxmlformats.org/officeDocument/2006/relationships" xmlns:p="http://schemas.openxmlformats.org/presentationml/2006/main">
  <p:tag name="KSO_WM_UNIT_TABLE_BEAUTIFY" val="smartTable{0a8783d6-dd4a-472b-b5c7-3070473dae4e}"/>
  <p:tag name="TABLE_ENDDRAG_ORIGIN_RECT" val="652*248"/>
  <p:tag name="TABLE_ENDDRAG_RECT" val="121*237*652*257"/>
</p:tagLst>
</file>

<file path=ppt/tags/tag95.xml><?xml version="1.0" encoding="utf-8"?>
<p:tagLst xmlns:a="http://schemas.openxmlformats.org/drawingml/2006/main" xmlns:r="http://schemas.openxmlformats.org/officeDocument/2006/relationships" xmlns:p="http://schemas.openxmlformats.org/presentationml/2006/main">
  <p:tag name="PA" val="v3.2.0"/>
</p:tagLst>
</file>

<file path=ppt/tags/tag96.xml><?xml version="1.0" encoding="utf-8"?>
<p:tagLst xmlns:a="http://schemas.openxmlformats.org/drawingml/2006/main" xmlns:r="http://schemas.openxmlformats.org/officeDocument/2006/relationships" xmlns:p="http://schemas.openxmlformats.org/presentationml/2006/main">
  <p:tag name="KSO_WM_UNIT_TABLE_BEAUTIFY" val="smartTable{0e29741a-1cfa-47cd-93f6-d55a56eb9582}"/>
  <p:tag name="TABLE_ENDDRAG_ORIGIN_RECT" val="506*162"/>
  <p:tag name="TABLE_ENDDRAG_RECT" val="210*312*547*187"/>
</p:tagLst>
</file>

<file path=ppt/tags/tag97.xml><?xml version="1.0" encoding="utf-8"?>
<p:tagLst xmlns:a="http://schemas.openxmlformats.org/drawingml/2006/main" xmlns:r="http://schemas.openxmlformats.org/officeDocument/2006/relationships" xmlns:p="http://schemas.openxmlformats.org/presentationml/2006/main">
  <p:tag name="PA" val="v3.2.0"/>
</p:tagLst>
</file>

<file path=ppt/tags/tag98.xml><?xml version="1.0" encoding="utf-8"?>
<p:tagLst xmlns:a="http://schemas.openxmlformats.org/drawingml/2006/main" xmlns:r="http://schemas.openxmlformats.org/officeDocument/2006/relationships" xmlns:p="http://schemas.openxmlformats.org/presentationml/2006/main">
  <p:tag name="PA" val="v3.2.0"/>
</p:tagLst>
</file>

<file path=ppt/tags/tag9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社会心理学">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社会心理学" id="{09DFB0CC-3558-40C8-82B0-BDEC34A444CD}" vid="{1330D113-5CF1-4A21-BAD2-ED496E448C04}"/>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1445</TotalTime>
  <Words>2345</Words>
  <Application>Microsoft Macintosh PowerPoint</Application>
  <PresentationFormat>宽屏</PresentationFormat>
  <Paragraphs>357</Paragraphs>
  <Slides>29</Slides>
  <Notes>0</Notes>
  <HiddenSlides>0</HiddenSlides>
  <MMClips>1</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29</vt:i4>
      </vt:variant>
    </vt:vector>
  </HeadingPairs>
  <TitlesOfParts>
    <vt:vector size="43" baseType="lpstr">
      <vt:lpstr>等线</vt:lpstr>
      <vt:lpstr>等线 Light</vt:lpstr>
      <vt:lpstr>仿宋_GB2312</vt:lpstr>
      <vt:lpstr>华文新魏</vt:lpstr>
      <vt:lpstr>华文中宋</vt:lpstr>
      <vt:lpstr>微软雅黑</vt:lpstr>
      <vt:lpstr>Arial</vt:lpstr>
      <vt:lpstr>Impact</vt:lpstr>
      <vt:lpstr>Open Sans</vt:lpstr>
      <vt:lpstr>Roboto</vt:lpstr>
      <vt:lpstr>Wingdings</vt:lpstr>
      <vt:lpstr>Office 主题​​</vt:lpstr>
      <vt:lpstr>社会心理学</vt:lpstr>
      <vt:lpstr>自定义设计方案</vt:lpstr>
      <vt:lpstr>PowerPoint 演示文稿</vt:lpstr>
      <vt:lpstr>PowerPoint 演示文稿</vt:lpstr>
      <vt:lpstr>PowerPoint 演示文稿</vt:lpstr>
      <vt:lpstr>第一节</vt:lpstr>
      <vt:lpstr>PowerPoint 演示文稿</vt:lpstr>
      <vt:lpstr>PowerPoint 演示文稿</vt:lpstr>
      <vt:lpstr>PowerPoint 演示文稿</vt:lpstr>
      <vt:lpstr>第二节</vt:lpstr>
      <vt:lpstr>PowerPoint 演示文稿</vt:lpstr>
      <vt:lpstr>PowerPoint 演示文稿</vt:lpstr>
      <vt:lpstr>PowerPoint 演示文稿</vt:lpstr>
      <vt:lpstr>第三节</vt:lpstr>
      <vt:lpstr>PowerPoint 演示文稿</vt:lpstr>
      <vt:lpstr>PowerPoint 演示文稿</vt:lpstr>
      <vt:lpstr>PowerPoint 演示文稿</vt:lpstr>
      <vt:lpstr>PowerPoint 演示文稿</vt:lpstr>
      <vt:lpstr>PowerPoint 演示文稿</vt:lpstr>
      <vt:lpstr>PowerPoint 演示文稿</vt:lpstr>
      <vt:lpstr>第四节</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Wang Yuyi</dc:creator>
  <cp:lastModifiedBy>Lu Zhiyu</cp:lastModifiedBy>
  <cp:revision>92</cp:revision>
  <dcterms:created xsi:type="dcterms:W3CDTF">2021-12-04T01:25:21Z</dcterms:created>
  <dcterms:modified xsi:type="dcterms:W3CDTF">2024-12-16T09:13:31Z</dcterms:modified>
</cp:coreProperties>
</file>