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Lst>
  <p:notesMasterIdLst>
    <p:notesMasterId r:id="rId26"/>
  </p:notesMasterIdLst>
  <p:sldIdLst>
    <p:sldId id="367" r:id="rId4"/>
    <p:sldId id="370" r:id="rId5"/>
    <p:sldId id="388" r:id="rId6"/>
    <p:sldId id="371" r:id="rId7"/>
    <p:sldId id="372" r:id="rId8"/>
    <p:sldId id="373" r:id="rId9"/>
    <p:sldId id="374" r:id="rId10"/>
    <p:sldId id="375" r:id="rId11"/>
    <p:sldId id="376" r:id="rId12"/>
    <p:sldId id="377" r:id="rId13"/>
    <p:sldId id="380" r:id="rId14"/>
    <p:sldId id="389" r:id="rId15"/>
    <p:sldId id="390" r:id="rId16"/>
    <p:sldId id="378" r:id="rId17"/>
    <p:sldId id="379" r:id="rId18"/>
    <p:sldId id="382" r:id="rId19"/>
    <p:sldId id="316" r:id="rId20"/>
    <p:sldId id="328" r:id="rId21"/>
    <p:sldId id="384" r:id="rId22"/>
    <p:sldId id="385" r:id="rId23"/>
    <p:sldId id="386" r:id="rId24"/>
    <p:sldId id="387"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79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95" autoAdjust="0"/>
    <p:restoredTop sz="94638"/>
  </p:normalViewPr>
  <p:slideViewPr>
    <p:cSldViewPr snapToGrid="0">
      <p:cViewPr varScale="1">
        <p:scale>
          <a:sx n="119" d="100"/>
          <a:sy n="119" d="100"/>
        </p:scale>
        <p:origin x="232" y="1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 Zhiyu" userId="ac0a4e748700494f" providerId="LiveId" clId="{296795A8-FF52-A04E-9FD7-FF6AF2AE34DC}"/>
    <pc:docChg chg="undo custSel modSld">
      <pc:chgData name="Lu Zhiyu" userId="ac0a4e748700494f" providerId="LiveId" clId="{296795A8-FF52-A04E-9FD7-FF6AF2AE34DC}" dt="2024-11-26T16:06:12.282" v="7"/>
      <pc:docMkLst>
        <pc:docMk/>
      </pc:docMkLst>
      <pc:sldChg chg="modSp mod">
        <pc:chgData name="Lu Zhiyu" userId="ac0a4e748700494f" providerId="LiveId" clId="{296795A8-FF52-A04E-9FD7-FF6AF2AE34DC}" dt="2024-11-26T16:06:12.282" v="7"/>
        <pc:sldMkLst>
          <pc:docMk/>
          <pc:sldMk cId="2679122280" sldId="390"/>
        </pc:sldMkLst>
        <pc:spChg chg="mod">
          <ac:chgData name="Lu Zhiyu" userId="ac0a4e748700494f" providerId="LiveId" clId="{296795A8-FF52-A04E-9FD7-FF6AF2AE34DC}" dt="2024-11-26T16:06:12.282" v="7"/>
          <ac:spMkLst>
            <pc:docMk/>
            <pc:sldMk cId="2679122280" sldId="390"/>
            <ac:spMk id="50" creationId="{EA53E197-0C27-45D2-B157-35D94FFBA8FB}"/>
          </ac:spMkLst>
        </pc:spChg>
        <pc:spChg chg="mod">
          <ac:chgData name="Lu Zhiyu" userId="ac0a4e748700494f" providerId="LiveId" clId="{296795A8-FF52-A04E-9FD7-FF6AF2AE34DC}" dt="2024-11-26T16:06:11.147" v="5"/>
          <ac:spMkLst>
            <pc:docMk/>
            <pc:sldMk cId="2679122280" sldId="390"/>
            <ac:spMk id="52" creationId="{3E48412C-366B-431F-B7F1-B52BC654AEB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409C81-38FC-423E-98B0-3D5F275EB448}" type="datetimeFigureOut">
              <a:rPr lang="zh-CN" altLang="en-US" smtClean="0"/>
              <a:t>2024/11/26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139D7F-72A9-4CC7-BC70-4F8764936F2D}" type="slidenum">
              <a:rPr lang="zh-CN" altLang="en-US" smtClean="0"/>
              <a:t>‹#›</a:t>
            </a:fld>
            <a:endParaRPr lang="zh-CN" altLang="en-US"/>
          </a:p>
        </p:txBody>
      </p:sp>
    </p:spTree>
    <p:extLst>
      <p:ext uri="{BB962C8B-B14F-4D97-AF65-F5344CB8AC3E}">
        <p14:creationId xmlns:p14="http://schemas.microsoft.com/office/powerpoint/2010/main" val="3736817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9E332C-A106-4C96-A97C-874E033BEB93}" type="slidenum">
              <a:rPr lang="zh-CN" altLang="en-US" smtClean="0"/>
              <a:t>3</a:t>
            </a:fld>
            <a:endParaRPr lang="zh-CN" altLang="en-US"/>
          </a:p>
        </p:txBody>
      </p:sp>
    </p:spTree>
    <p:extLst>
      <p:ext uri="{BB962C8B-B14F-4D97-AF65-F5344CB8AC3E}">
        <p14:creationId xmlns:p14="http://schemas.microsoft.com/office/powerpoint/2010/main" val="2658242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BA5BC0-A08D-45EE-B863-F33CB5E55B4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23B0800-F737-4FAF-8301-211CACEC93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8799C50-49AE-459D-9BF3-1C97985EF809}"/>
              </a:ext>
            </a:extLst>
          </p:cNvPr>
          <p:cNvSpPr>
            <a:spLocks noGrp="1"/>
          </p:cNvSpPr>
          <p:nvPr>
            <p:ph type="dt" sz="half" idx="10"/>
          </p:nvPr>
        </p:nvSpPr>
        <p:spPr/>
        <p:txBody>
          <a:bodyPr/>
          <a:lstStyle/>
          <a:p>
            <a:fld id="{2E88F40E-9197-4111-8AB5-C366FB9E7A29}" type="datetimeFigureOut">
              <a:rPr lang="zh-CN" altLang="en-US" smtClean="0"/>
              <a:t>2024/11/26</a:t>
            </a:fld>
            <a:endParaRPr lang="zh-CN" altLang="en-US"/>
          </a:p>
        </p:txBody>
      </p:sp>
      <p:sp>
        <p:nvSpPr>
          <p:cNvPr id="5" name="页脚占位符 4">
            <a:extLst>
              <a:ext uri="{FF2B5EF4-FFF2-40B4-BE49-F238E27FC236}">
                <a16:creationId xmlns:a16="http://schemas.microsoft.com/office/drawing/2014/main" id="{EAD4F848-FD51-406C-B84E-021E28C7E66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06D4D94-E888-4A13-A1D9-D8A3005ABF23}"/>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1430226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8DB105-8B9D-4387-B83A-B8C45A2DD64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E59077F-708D-46E7-8759-C82D238D5F2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EFB0923-20E6-43FC-8F2B-A4A2596F93B8}"/>
              </a:ext>
            </a:extLst>
          </p:cNvPr>
          <p:cNvSpPr>
            <a:spLocks noGrp="1"/>
          </p:cNvSpPr>
          <p:nvPr>
            <p:ph type="dt" sz="half" idx="10"/>
          </p:nvPr>
        </p:nvSpPr>
        <p:spPr/>
        <p:txBody>
          <a:bodyPr/>
          <a:lstStyle/>
          <a:p>
            <a:fld id="{2E88F40E-9197-4111-8AB5-C366FB9E7A29}" type="datetimeFigureOut">
              <a:rPr lang="zh-CN" altLang="en-US" smtClean="0"/>
              <a:t>2024/11/26</a:t>
            </a:fld>
            <a:endParaRPr lang="zh-CN" altLang="en-US"/>
          </a:p>
        </p:txBody>
      </p:sp>
      <p:sp>
        <p:nvSpPr>
          <p:cNvPr id="5" name="页脚占位符 4">
            <a:extLst>
              <a:ext uri="{FF2B5EF4-FFF2-40B4-BE49-F238E27FC236}">
                <a16:creationId xmlns:a16="http://schemas.microsoft.com/office/drawing/2014/main" id="{EA29E05A-F0FA-4064-9063-EF61C03917C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757D59B-2029-45B6-939B-DBDF79EE15FE}"/>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852132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DBBC2B5-9EF1-464B-B3C9-2DDBA6613F5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04D9D7A-1D08-4221-9EFC-1F24A63E51B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304E3CF-CF15-4BA2-925C-3ADB7B46AAD9}"/>
              </a:ext>
            </a:extLst>
          </p:cNvPr>
          <p:cNvSpPr>
            <a:spLocks noGrp="1"/>
          </p:cNvSpPr>
          <p:nvPr>
            <p:ph type="dt" sz="half" idx="10"/>
          </p:nvPr>
        </p:nvSpPr>
        <p:spPr/>
        <p:txBody>
          <a:bodyPr/>
          <a:lstStyle/>
          <a:p>
            <a:fld id="{2E88F40E-9197-4111-8AB5-C366FB9E7A29}" type="datetimeFigureOut">
              <a:rPr lang="zh-CN" altLang="en-US" smtClean="0"/>
              <a:t>2024/11/26</a:t>
            </a:fld>
            <a:endParaRPr lang="zh-CN" altLang="en-US"/>
          </a:p>
        </p:txBody>
      </p:sp>
      <p:sp>
        <p:nvSpPr>
          <p:cNvPr id="5" name="页脚占位符 4">
            <a:extLst>
              <a:ext uri="{FF2B5EF4-FFF2-40B4-BE49-F238E27FC236}">
                <a16:creationId xmlns:a16="http://schemas.microsoft.com/office/drawing/2014/main" id="{D149E99B-2C47-40F0-8109-70291CAA605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C98878B-C0DB-4CC9-A353-6CBC16E04815}"/>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1805810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BA5BC0-A08D-45EE-B863-F33CB5E55B4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23B0800-F737-4FAF-8301-211CACEC93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8799C50-49AE-459D-9BF3-1C97985EF809}"/>
              </a:ext>
            </a:extLst>
          </p:cNvPr>
          <p:cNvSpPr>
            <a:spLocks noGrp="1"/>
          </p:cNvSpPr>
          <p:nvPr>
            <p:ph type="dt" sz="half" idx="10"/>
          </p:nvPr>
        </p:nvSpPr>
        <p:spPr/>
        <p:txBody>
          <a:bodyPr/>
          <a:lstStyle/>
          <a:p>
            <a:fld id="{2E88F40E-9197-4111-8AB5-C366FB9E7A29}" type="datetimeFigureOut">
              <a:rPr lang="zh-CN" altLang="en-US" smtClean="0"/>
              <a:t>2024/11/26</a:t>
            </a:fld>
            <a:endParaRPr lang="zh-CN" altLang="en-US"/>
          </a:p>
        </p:txBody>
      </p:sp>
      <p:sp>
        <p:nvSpPr>
          <p:cNvPr id="5" name="页脚占位符 4">
            <a:extLst>
              <a:ext uri="{FF2B5EF4-FFF2-40B4-BE49-F238E27FC236}">
                <a16:creationId xmlns:a16="http://schemas.microsoft.com/office/drawing/2014/main" id="{EAD4F848-FD51-406C-B84E-021E28C7E66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06D4D94-E888-4A13-A1D9-D8A3005ABF23}"/>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1332011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46935B-C309-4CEA-A76D-9D363BF0B08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747458E-0E2B-40DA-A7B9-51791730DF8C}"/>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3724E33-8FA9-4596-A5EB-17B230324D1D}"/>
              </a:ext>
            </a:extLst>
          </p:cNvPr>
          <p:cNvSpPr>
            <a:spLocks noGrp="1"/>
          </p:cNvSpPr>
          <p:nvPr>
            <p:ph type="dt" sz="half" idx="10"/>
          </p:nvPr>
        </p:nvSpPr>
        <p:spPr/>
        <p:txBody>
          <a:bodyPr/>
          <a:lstStyle/>
          <a:p>
            <a:fld id="{2E88F40E-9197-4111-8AB5-C366FB9E7A29}" type="datetimeFigureOut">
              <a:rPr lang="zh-CN" altLang="en-US" smtClean="0"/>
              <a:t>2024/11/26</a:t>
            </a:fld>
            <a:endParaRPr lang="zh-CN" altLang="en-US"/>
          </a:p>
        </p:txBody>
      </p:sp>
      <p:sp>
        <p:nvSpPr>
          <p:cNvPr id="5" name="页脚占位符 4">
            <a:extLst>
              <a:ext uri="{FF2B5EF4-FFF2-40B4-BE49-F238E27FC236}">
                <a16:creationId xmlns:a16="http://schemas.microsoft.com/office/drawing/2014/main" id="{5F13F125-3E11-4F44-AF00-49F5980C8B9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33F225E-8815-4767-85E8-7411393DBE77}"/>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3892449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CAA6BE-18C6-478E-A5FC-3477C0B7868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28945FB-7684-4C74-9DB5-05652BA9E0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1C9EDD8-D0A1-4A73-A0FD-4C4D012FAD8B}"/>
              </a:ext>
            </a:extLst>
          </p:cNvPr>
          <p:cNvSpPr>
            <a:spLocks noGrp="1"/>
          </p:cNvSpPr>
          <p:nvPr>
            <p:ph type="dt" sz="half" idx="10"/>
          </p:nvPr>
        </p:nvSpPr>
        <p:spPr/>
        <p:txBody>
          <a:bodyPr/>
          <a:lstStyle/>
          <a:p>
            <a:fld id="{2E88F40E-9197-4111-8AB5-C366FB9E7A29}" type="datetimeFigureOut">
              <a:rPr lang="zh-CN" altLang="en-US" smtClean="0"/>
              <a:t>2024/11/26</a:t>
            </a:fld>
            <a:endParaRPr lang="zh-CN" altLang="en-US"/>
          </a:p>
        </p:txBody>
      </p:sp>
      <p:sp>
        <p:nvSpPr>
          <p:cNvPr id="5" name="页脚占位符 4">
            <a:extLst>
              <a:ext uri="{FF2B5EF4-FFF2-40B4-BE49-F238E27FC236}">
                <a16:creationId xmlns:a16="http://schemas.microsoft.com/office/drawing/2014/main" id="{0E8BE818-DDAE-48B5-9D05-62C74D336BF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91D1386-9E35-4800-9D8B-4DA1E383C075}"/>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pic>
        <p:nvPicPr>
          <p:cNvPr id="7" name="图片 6">
            <a:extLst>
              <a:ext uri="{FF2B5EF4-FFF2-40B4-BE49-F238E27FC236}">
                <a16:creationId xmlns:a16="http://schemas.microsoft.com/office/drawing/2014/main" id="{5F3BE72B-7CD2-4408-8B4A-909BEB8F3D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624" t="3696" r="7783" b="32380"/>
          <a:stretch/>
        </p:blipFill>
        <p:spPr>
          <a:xfrm>
            <a:off x="0" y="-26894"/>
            <a:ext cx="12166899" cy="6895652"/>
          </a:xfrm>
          <a:prstGeom prst="rtTriangle">
            <a:avLst/>
          </a:prstGeom>
        </p:spPr>
      </p:pic>
      <p:sp>
        <p:nvSpPr>
          <p:cNvPr id="8" name="矩形 7">
            <a:extLst>
              <a:ext uri="{FF2B5EF4-FFF2-40B4-BE49-F238E27FC236}">
                <a16:creationId xmlns:a16="http://schemas.microsoft.com/office/drawing/2014/main" id="{321FA5D7-E6A0-4E48-813A-260C6B098CD1}"/>
              </a:ext>
            </a:extLst>
          </p:cNvPr>
          <p:cNvSpPr/>
          <p:nvPr userDrawn="1"/>
        </p:nvSpPr>
        <p:spPr>
          <a:xfrm>
            <a:off x="489568" y="278342"/>
            <a:ext cx="11212865" cy="6301317"/>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a:extLst>
              <a:ext uri="{FF2B5EF4-FFF2-40B4-BE49-F238E27FC236}">
                <a16:creationId xmlns:a16="http://schemas.microsoft.com/office/drawing/2014/main" id="{A9891416-3538-4018-93BF-CA4172AFC5DF}"/>
              </a:ext>
            </a:extLst>
          </p:cNvPr>
          <p:cNvSpPr>
            <a:spLocks noGrp="1"/>
          </p:cNvSpPr>
          <p:nvPr>
            <p:ph type="title"/>
          </p:nvPr>
        </p:nvSpPr>
        <p:spPr>
          <a:xfrm>
            <a:off x="675698" y="4223127"/>
            <a:ext cx="5419185" cy="895350"/>
          </a:xfrm>
          <a:prstGeom prst="rect">
            <a:avLst/>
          </a:prstGeom>
        </p:spPr>
        <p:txBody>
          <a:bodyPr anchor="b">
            <a:normAutofit/>
          </a:bodyPr>
          <a:lstStyle>
            <a:lvl1pPr algn="l">
              <a:defRPr sz="2400" b="1">
                <a:solidFill>
                  <a:schemeClr val="bg1"/>
                </a:solidFill>
              </a:defRPr>
            </a:lvl1pPr>
          </a:lstStyle>
          <a:p>
            <a:r>
              <a:rPr lang="en-US" dirty="0"/>
              <a:t>Click to edit Master title style</a:t>
            </a:r>
            <a:endParaRPr lang="zh-CN" altLang="en-US" dirty="0"/>
          </a:p>
        </p:txBody>
      </p:sp>
      <p:sp>
        <p:nvSpPr>
          <p:cNvPr id="10" name="文本占位符 2">
            <a:extLst>
              <a:ext uri="{FF2B5EF4-FFF2-40B4-BE49-F238E27FC236}">
                <a16:creationId xmlns:a16="http://schemas.microsoft.com/office/drawing/2014/main" id="{DBA82130-DD6F-446C-B32C-2717854023BC}"/>
              </a:ext>
            </a:extLst>
          </p:cNvPr>
          <p:cNvSpPr>
            <a:spLocks noGrp="1"/>
          </p:cNvSpPr>
          <p:nvPr>
            <p:ph type="body" idx="1"/>
          </p:nvPr>
        </p:nvSpPr>
        <p:spPr>
          <a:xfrm>
            <a:off x="676814" y="5118477"/>
            <a:ext cx="5419185" cy="1015623"/>
          </a:xfrm>
          <a:prstGeom prst="rect">
            <a:avLst/>
          </a:prstGeom>
        </p:spPr>
        <p:txBody>
          <a:bodyPr anchor="t">
            <a:normAutofit/>
          </a:bodyPr>
          <a:lstStyle>
            <a:lvl1pPr marL="0" indent="0" algn="l">
              <a:lnSpc>
                <a:spcPct val="150000"/>
              </a:lnSpc>
              <a:spcBef>
                <a:spcPts val="0"/>
              </a:spcBef>
              <a:buNone/>
              <a:defRPr sz="1100">
                <a:solidFill>
                  <a:schemeClr val="bg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716352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00D3DE-E410-4B6B-B22E-FB021C81866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A505FEA-1AE8-4BAC-A5DE-A08490BFC40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9EF7EA41-FED7-4086-BB7D-FA1FFFB3FC5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BA37564-64BF-4829-87ED-D9B7F9D766A8}"/>
              </a:ext>
            </a:extLst>
          </p:cNvPr>
          <p:cNvSpPr>
            <a:spLocks noGrp="1"/>
          </p:cNvSpPr>
          <p:nvPr>
            <p:ph type="dt" sz="half" idx="10"/>
          </p:nvPr>
        </p:nvSpPr>
        <p:spPr/>
        <p:txBody>
          <a:bodyPr/>
          <a:lstStyle/>
          <a:p>
            <a:fld id="{2E88F40E-9197-4111-8AB5-C366FB9E7A29}" type="datetimeFigureOut">
              <a:rPr lang="zh-CN" altLang="en-US" smtClean="0"/>
              <a:t>2024/11/26</a:t>
            </a:fld>
            <a:endParaRPr lang="zh-CN" altLang="en-US"/>
          </a:p>
        </p:txBody>
      </p:sp>
      <p:sp>
        <p:nvSpPr>
          <p:cNvPr id="6" name="页脚占位符 5">
            <a:extLst>
              <a:ext uri="{FF2B5EF4-FFF2-40B4-BE49-F238E27FC236}">
                <a16:creationId xmlns:a16="http://schemas.microsoft.com/office/drawing/2014/main" id="{DAC27BFB-BF68-4B86-AD2F-69043A41173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5BC74F9-F826-4EA7-8B2F-8C8B67E01D00}"/>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1609359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57456C-BAD8-450D-A401-71E5A35592B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61E1BAF-D4FB-4A62-8CA8-91EF9A2162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7DF6579-424B-4310-B3DC-DE6C75369CE3}"/>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F818954-F9E7-4FCE-8286-4957AAFB83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B78AC6C-7AA2-438B-8539-BCE6D1B2F2C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126C6FB-D5CD-44D8-B6A9-A144C394CDCC}"/>
              </a:ext>
            </a:extLst>
          </p:cNvPr>
          <p:cNvSpPr>
            <a:spLocks noGrp="1"/>
          </p:cNvSpPr>
          <p:nvPr>
            <p:ph type="dt" sz="half" idx="10"/>
          </p:nvPr>
        </p:nvSpPr>
        <p:spPr/>
        <p:txBody>
          <a:bodyPr/>
          <a:lstStyle/>
          <a:p>
            <a:fld id="{2E88F40E-9197-4111-8AB5-C366FB9E7A29}" type="datetimeFigureOut">
              <a:rPr lang="zh-CN" altLang="en-US" smtClean="0"/>
              <a:t>2024/11/26</a:t>
            </a:fld>
            <a:endParaRPr lang="zh-CN" altLang="en-US"/>
          </a:p>
        </p:txBody>
      </p:sp>
      <p:sp>
        <p:nvSpPr>
          <p:cNvPr id="8" name="页脚占位符 7">
            <a:extLst>
              <a:ext uri="{FF2B5EF4-FFF2-40B4-BE49-F238E27FC236}">
                <a16:creationId xmlns:a16="http://schemas.microsoft.com/office/drawing/2014/main" id="{36BF6F1E-2868-42A5-B7CF-383EFFAD7EE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7ABE560-975F-4556-B9A1-7B700574AE4D}"/>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3883670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19E9D0-0C27-4C8B-B0AA-4A200E40ABE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37858F5-CA57-452B-8FEE-45DA52637AAF}"/>
              </a:ext>
            </a:extLst>
          </p:cNvPr>
          <p:cNvSpPr>
            <a:spLocks noGrp="1"/>
          </p:cNvSpPr>
          <p:nvPr>
            <p:ph type="dt" sz="half" idx="10"/>
          </p:nvPr>
        </p:nvSpPr>
        <p:spPr/>
        <p:txBody>
          <a:bodyPr/>
          <a:lstStyle/>
          <a:p>
            <a:fld id="{2E88F40E-9197-4111-8AB5-C366FB9E7A29}" type="datetimeFigureOut">
              <a:rPr lang="zh-CN" altLang="en-US" smtClean="0"/>
              <a:t>2024/11/26</a:t>
            </a:fld>
            <a:endParaRPr lang="zh-CN" altLang="en-US"/>
          </a:p>
        </p:txBody>
      </p:sp>
      <p:sp>
        <p:nvSpPr>
          <p:cNvPr id="4" name="页脚占位符 3">
            <a:extLst>
              <a:ext uri="{FF2B5EF4-FFF2-40B4-BE49-F238E27FC236}">
                <a16:creationId xmlns:a16="http://schemas.microsoft.com/office/drawing/2014/main" id="{43D14AC6-78A7-44A8-9E57-91E5A874D21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804A86C-55CE-4E4C-8689-39D30A09CB78}"/>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2943114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CFE1F0F-2F56-4B66-A3DE-81B59A66F6D6}"/>
              </a:ext>
            </a:extLst>
          </p:cNvPr>
          <p:cNvSpPr>
            <a:spLocks noGrp="1"/>
          </p:cNvSpPr>
          <p:nvPr>
            <p:ph type="dt" sz="half" idx="10"/>
          </p:nvPr>
        </p:nvSpPr>
        <p:spPr/>
        <p:txBody>
          <a:bodyPr/>
          <a:lstStyle/>
          <a:p>
            <a:fld id="{2E88F40E-9197-4111-8AB5-C366FB9E7A29}" type="datetimeFigureOut">
              <a:rPr lang="zh-CN" altLang="en-US" smtClean="0"/>
              <a:t>2024/11/26</a:t>
            </a:fld>
            <a:endParaRPr lang="zh-CN" altLang="en-US"/>
          </a:p>
        </p:txBody>
      </p:sp>
      <p:sp>
        <p:nvSpPr>
          <p:cNvPr id="3" name="页脚占位符 2">
            <a:extLst>
              <a:ext uri="{FF2B5EF4-FFF2-40B4-BE49-F238E27FC236}">
                <a16:creationId xmlns:a16="http://schemas.microsoft.com/office/drawing/2014/main" id="{81E7C7DE-4B6A-4356-A9FC-A323316C3D9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7780617-3E67-4A90-9BF8-448E6492AEC7}"/>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grpSp>
        <p:nvGrpSpPr>
          <p:cNvPr id="5" name="组合 4">
            <a:extLst>
              <a:ext uri="{FF2B5EF4-FFF2-40B4-BE49-F238E27FC236}">
                <a16:creationId xmlns:a16="http://schemas.microsoft.com/office/drawing/2014/main" id="{23E682E5-2BF5-49FB-87F8-CFEAE9DB0201}"/>
              </a:ext>
            </a:extLst>
          </p:cNvPr>
          <p:cNvGrpSpPr/>
          <p:nvPr userDrawn="1"/>
        </p:nvGrpSpPr>
        <p:grpSpPr>
          <a:xfrm>
            <a:off x="223031" y="122345"/>
            <a:ext cx="11718488" cy="6612550"/>
            <a:chOff x="223031" y="122345"/>
            <a:chExt cx="11718488" cy="6612550"/>
          </a:xfrm>
        </p:grpSpPr>
        <p:grpSp>
          <p:nvGrpSpPr>
            <p:cNvPr id="6" name="组合 5">
              <a:extLst>
                <a:ext uri="{FF2B5EF4-FFF2-40B4-BE49-F238E27FC236}">
                  <a16:creationId xmlns:a16="http://schemas.microsoft.com/office/drawing/2014/main" id="{22A87494-110C-4DFE-8671-8C5A88F16FF5}"/>
                </a:ext>
              </a:extLst>
            </p:cNvPr>
            <p:cNvGrpSpPr/>
            <p:nvPr/>
          </p:nvGrpSpPr>
          <p:grpSpPr>
            <a:xfrm>
              <a:off x="223031" y="122345"/>
              <a:ext cx="934049" cy="265879"/>
              <a:chOff x="1643460" y="3128803"/>
              <a:chExt cx="3165103" cy="900953"/>
            </a:xfrm>
          </p:grpSpPr>
          <p:sp>
            <p:nvSpPr>
              <p:cNvPr id="10" name="椭圆 9">
                <a:extLst>
                  <a:ext uri="{FF2B5EF4-FFF2-40B4-BE49-F238E27FC236}">
                    <a16:creationId xmlns:a16="http://schemas.microsoft.com/office/drawing/2014/main" id="{607FBC24-9F65-4497-B9F9-734A144E22D3}"/>
                  </a:ext>
                </a:extLst>
              </p:cNvPr>
              <p:cNvSpPr/>
              <p:nvPr/>
            </p:nvSpPr>
            <p:spPr>
              <a:xfrm>
                <a:off x="1643460" y="3128803"/>
                <a:ext cx="900953" cy="900953"/>
              </a:xfrm>
              <a:prstGeom prst="ellips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管</a:t>
                </a:r>
              </a:p>
            </p:txBody>
          </p:sp>
          <p:sp>
            <p:nvSpPr>
              <p:cNvPr id="11" name="椭圆 10">
                <a:extLst>
                  <a:ext uri="{FF2B5EF4-FFF2-40B4-BE49-F238E27FC236}">
                    <a16:creationId xmlns:a16="http://schemas.microsoft.com/office/drawing/2014/main" id="{445DE24C-5578-484B-BFD7-58C2BC0A819E}"/>
                  </a:ext>
                </a:extLst>
              </p:cNvPr>
              <p:cNvSpPr/>
              <p:nvPr/>
            </p:nvSpPr>
            <p:spPr>
              <a:xfrm>
                <a:off x="2775535" y="3128803"/>
                <a:ext cx="900953" cy="900953"/>
              </a:xfrm>
              <a:prstGeom prst="ellips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理</a:t>
                </a:r>
              </a:p>
            </p:txBody>
          </p:sp>
          <p:sp>
            <p:nvSpPr>
              <p:cNvPr id="12" name="椭圆 11">
                <a:extLst>
                  <a:ext uri="{FF2B5EF4-FFF2-40B4-BE49-F238E27FC236}">
                    <a16:creationId xmlns:a16="http://schemas.microsoft.com/office/drawing/2014/main" id="{9EBC0715-76C8-4979-86C8-197085A14A0E}"/>
                  </a:ext>
                </a:extLst>
              </p:cNvPr>
              <p:cNvSpPr/>
              <p:nvPr/>
            </p:nvSpPr>
            <p:spPr>
              <a:xfrm>
                <a:off x="3907610" y="3128803"/>
                <a:ext cx="900953" cy="900953"/>
              </a:xfrm>
              <a:prstGeom prst="ellips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学</a:t>
                </a:r>
              </a:p>
            </p:txBody>
          </p:sp>
        </p:grpSp>
        <p:cxnSp>
          <p:nvCxnSpPr>
            <p:cNvPr id="7" name="直接连接符 6">
              <a:extLst>
                <a:ext uri="{FF2B5EF4-FFF2-40B4-BE49-F238E27FC236}">
                  <a16:creationId xmlns:a16="http://schemas.microsoft.com/office/drawing/2014/main" id="{F8538777-F764-42AE-8B63-9C64C20FD4B6}"/>
                </a:ext>
              </a:extLst>
            </p:cNvPr>
            <p:cNvCxnSpPr/>
            <p:nvPr/>
          </p:nvCxnSpPr>
          <p:spPr>
            <a:xfrm>
              <a:off x="1244762" y="260131"/>
              <a:ext cx="10604860" cy="0"/>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BAB41590-E4C4-4F81-9623-D32A4C51C4AD}"/>
                </a:ext>
              </a:extLst>
            </p:cNvPr>
            <p:cNvCxnSpPr>
              <a:endCxn id="9" idx="1"/>
            </p:cNvCxnSpPr>
            <p:nvPr/>
          </p:nvCxnSpPr>
          <p:spPr>
            <a:xfrm>
              <a:off x="393548" y="6559463"/>
              <a:ext cx="10738134" cy="0"/>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F905CDC4-9C41-458C-90A4-1F38C7F50C3D}"/>
                </a:ext>
              </a:extLst>
            </p:cNvPr>
            <p:cNvSpPr/>
            <p:nvPr/>
          </p:nvSpPr>
          <p:spPr>
            <a:xfrm>
              <a:off x="11131682" y="6384030"/>
              <a:ext cx="809837" cy="350865"/>
            </a:xfrm>
            <a:prstGeom prst="rect">
              <a:avLst/>
            </a:prstGeom>
          </p:spPr>
          <p:txBody>
            <a:bodyPr wrap="none">
              <a:spAutoFit/>
            </a:bodyPr>
            <a:lstStyle/>
            <a:p>
              <a:pPr algn="r">
                <a:lnSpc>
                  <a:spcPct val="120000"/>
                </a:lnSpc>
              </a:pPr>
              <a:r>
                <a:rPr lang="zh-CN" altLang="en-US" sz="1400" b="1" dirty="0">
                  <a:solidFill>
                    <a:srgbClr val="D9793F"/>
                  </a:solidFill>
                  <a:latin typeface="华文新魏" panose="02010800040101010101" charset="-122"/>
                  <a:ea typeface="华文新魏" panose="02010800040101010101" charset="-122"/>
                  <a:sym typeface="+mn-ea"/>
                </a:rPr>
                <a:t>第九章  </a:t>
              </a:r>
              <a:endParaRPr lang="en-US" altLang="zh-CN" sz="1400" b="1" dirty="0">
                <a:solidFill>
                  <a:srgbClr val="D9793F"/>
                </a:solidFill>
                <a:latin typeface="华文新魏" panose="02010800040101010101" charset="-122"/>
                <a:ea typeface="华文新魏" panose="02010800040101010101" charset="-122"/>
                <a:sym typeface="+mn-ea"/>
              </a:endParaRPr>
            </a:p>
          </p:txBody>
        </p:sp>
      </p:grpSp>
    </p:spTree>
    <p:extLst>
      <p:ext uri="{BB962C8B-B14F-4D97-AF65-F5344CB8AC3E}">
        <p14:creationId xmlns:p14="http://schemas.microsoft.com/office/powerpoint/2010/main" val="3167963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0CAE73-A116-4573-9666-BF185AFD926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C06AFF3-A8A1-4494-B532-DD128ED062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8923FCB-A8A6-428F-881B-F083019194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8045637-D74F-42EF-90EF-74D084223BC8}"/>
              </a:ext>
            </a:extLst>
          </p:cNvPr>
          <p:cNvSpPr>
            <a:spLocks noGrp="1"/>
          </p:cNvSpPr>
          <p:nvPr>
            <p:ph type="dt" sz="half" idx="10"/>
          </p:nvPr>
        </p:nvSpPr>
        <p:spPr/>
        <p:txBody>
          <a:bodyPr/>
          <a:lstStyle/>
          <a:p>
            <a:fld id="{2E88F40E-9197-4111-8AB5-C366FB9E7A29}" type="datetimeFigureOut">
              <a:rPr lang="zh-CN" altLang="en-US" smtClean="0"/>
              <a:t>2024/11/26</a:t>
            </a:fld>
            <a:endParaRPr lang="zh-CN" altLang="en-US"/>
          </a:p>
        </p:txBody>
      </p:sp>
      <p:sp>
        <p:nvSpPr>
          <p:cNvPr id="6" name="页脚占位符 5">
            <a:extLst>
              <a:ext uri="{FF2B5EF4-FFF2-40B4-BE49-F238E27FC236}">
                <a16:creationId xmlns:a16="http://schemas.microsoft.com/office/drawing/2014/main" id="{9E759649-A3D7-427B-AE22-CAFDCB665B0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D39AF7E-A712-4C88-B8C5-33C9515AEDD6}"/>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1194955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46935B-C309-4CEA-A76D-9D363BF0B08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747458E-0E2B-40DA-A7B9-51791730DF8C}"/>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3724E33-8FA9-4596-A5EB-17B230324D1D}"/>
              </a:ext>
            </a:extLst>
          </p:cNvPr>
          <p:cNvSpPr>
            <a:spLocks noGrp="1"/>
          </p:cNvSpPr>
          <p:nvPr>
            <p:ph type="dt" sz="half" idx="10"/>
          </p:nvPr>
        </p:nvSpPr>
        <p:spPr/>
        <p:txBody>
          <a:bodyPr/>
          <a:lstStyle/>
          <a:p>
            <a:fld id="{2E88F40E-9197-4111-8AB5-C366FB9E7A29}" type="datetimeFigureOut">
              <a:rPr lang="zh-CN" altLang="en-US" smtClean="0"/>
              <a:t>2024/11/26</a:t>
            </a:fld>
            <a:endParaRPr lang="zh-CN" altLang="en-US"/>
          </a:p>
        </p:txBody>
      </p:sp>
      <p:sp>
        <p:nvSpPr>
          <p:cNvPr id="5" name="页脚占位符 4">
            <a:extLst>
              <a:ext uri="{FF2B5EF4-FFF2-40B4-BE49-F238E27FC236}">
                <a16:creationId xmlns:a16="http://schemas.microsoft.com/office/drawing/2014/main" id="{5F13F125-3E11-4F44-AF00-49F5980C8B9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33F225E-8815-4767-85E8-7411393DBE77}"/>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32505446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B778BA-D96A-4898-8C5A-C0BB5280CA0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0F3A08F1-79C9-4C99-944D-CBE6CF4D78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a:extLst>
              <a:ext uri="{FF2B5EF4-FFF2-40B4-BE49-F238E27FC236}">
                <a16:creationId xmlns:a16="http://schemas.microsoft.com/office/drawing/2014/main" id="{ED625900-25F3-4CA5-B3A1-BF359EC14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47A9DC3-59E4-4A0E-A231-8111396AD066}"/>
              </a:ext>
            </a:extLst>
          </p:cNvPr>
          <p:cNvSpPr>
            <a:spLocks noGrp="1"/>
          </p:cNvSpPr>
          <p:nvPr>
            <p:ph type="dt" sz="half" idx="10"/>
          </p:nvPr>
        </p:nvSpPr>
        <p:spPr/>
        <p:txBody>
          <a:bodyPr/>
          <a:lstStyle/>
          <a:p>
            <a:fld id="{2E88F40E-9197-4111-8AB5-C366FB9E7A29}" type="datetimeFigureOut">
              <a:rPr lang="zh-CN" altLang="en-US" smtClean="0"/>
              <a:t>2024/11/26</a:t>
            </a:fld>
            <a:endParaRPr lang="zh-CN" altLang="en-US"/>
          </a:p>
        </p:txBody>
      </p:sp>
      <p:sp>
        <p:nvSpPr>
          <p:cNvPr id="6" name="页脚占位符 5">
            <a:extLst>
              <a:ext uri="{FF2B5EF4-FFF2-40B4-BE49-F238E27FC236}">
                <a16:creationId xmlns:a16="http://schemas.microsoft.com/office/drawing/2014/main" id="{3E82A7C9-5285-4F64-9BE6-7277FBCC6C1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80D6B8A-B698-408E-AC2E-132EB7FF3A72}"/>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2916995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8DB105-8B9D-4387-B83A-B8C45A2DD64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E59077F-708D-46E7-8759-C82D238D5F2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EFB0923-20E6-43FC-8F2B-A4A2596F93B8}"/>
              </a:ext>
            </a:extLst>
          </p:cNvPr>
          <p:cNvSpPr>
            <a:spLocks noGrp="1"/>
          </p:cNvSpPr>
          <p:nvPr>
            <p:ph type="dt" sz="half" idx="10"/>
          </p:nvPr>
        </p:nvSpPr>
        <p:spPr/>
        <p:txBody>
          <a:bodyPr/>
          <a:lstStyle/>
          <a:p>
            <a:fld id="{2E88F40E-9197-4111-8AB5-C366FB9E7A29}" type="datetimeFigureOut">
              <a:rPr lang="zh-CN" altLang="en-US" smtClean="0"/>
              <a:t>2024/11/26</a:t>
            </a:fld>
            <a:endParaRPr lang="zh-CN" altLang="en-US"/>
          </a:p>
        </p:txBody>
      </p:sp>
      <p:sp>
        <p:nvSpPr>
          <p:cNvPr id="5" name="页脚占位符 4">
            <a:extLst>
              <a:ext uri="{FF2B5EF4-FFF2-40B4-BE49-F238E27FC236}">
                <a16:creationId xmlns:a16="http://schemas.microsoft.com/office/drawing/2014/main" id="{EA29E05A-F0FA-4064-9063-EF61C03917C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757D59B-2029-45B6-939B-DBDF79EE15FE}"/>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1889330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DBBC2B5-9EF1-464B-B3C9-2DDBA6613F5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04D9D7A-1D08-4221-9EFC-1F24A63E51B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304E3CF-CF15-4BA2-925C-3ADB7B46AAD9}"/>
              </a:ext>
            </a:extLst>
          </p:cNvPr>
          <p:cNvSpPr>
            <a:spLocks noGrp="1"/>
          </p:cNvSpPr>
          <p:nvPr>
            <p:ph type="dt" sz="half" idx="10"/>
          </p:nvPr>
        </p:nvSpPr>
        <p:spPr/>
        <p:txBody>
          <a:bodyPr/>
          <a:lstStyle/>
          <a:p>
            <a:fld id="{2E88F40E-9197-4111-8AB5-C366FB9E7A29}" type="datetimeFigureOut">
              <a:rPr lang="zh-CN" altLang="en-US" smtClean="0"/>
              <a:t>2024/11/26</a:t>
            </a:fld>
            <a:endParaRPr lang="zh-CN" altLang="en-US"/>
          </a:p>
        </p:txBody>
      </p:sp>
      <p:sp>
        <p:nvSpPr>
          <p:cNvPr id="5" name="页脚占位符 4">
            <a:extLst>
              <a:ext uri="{FF2B5EF4-FFF2-40B4-BE49-F238E27FC236}">
                <a16:creationId xmlns:a16="http://schemas.microsoft.com/office/drawing/2014/main" id="{D149E99B-2C47-40F0-8109-70291CAA605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C98878B-C0DB-4CC9-A353-6CBC16E04815}"/>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23957881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userDrawn="1">
  <p:cSld name="1_节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l="7624" t="3696" r="7783" b="32380"/>
          <a:stretch/>
        </p:blipFill>
        <p:spPr>
          <a:xfrm>
            <a:off x="0" y="-26894"/>
            <a:ext cx="12166899" cy="6895652"/>
          </a:xfrm>
          <a:prstGeom prst="rtTriangle">
            <a:avLst/>
          </a:prstGeom>
        </p:spPr>
      </p:pic>
      <p:sp>
        <p:nvSpPr>
          <p:cNvPr id="5" name="矩形 4">
            <a:extLst>
              <a:ext uri="{FF2B5EF4-FFF2-40B4-BE49-F238E27FC236}">
                <a16:creationId xmlns:a16="http://schemas.microsoft.com/office/drawing/2014/main" id="{CB648ACB-6887-4351-840D-3DA4499ED319}"/>
              </a:ext>
            </a:extLst>
          </p:cNvPr>
          <p:cNvSpPr/>
          <p:nvPr userDrawn="1"/>
        </p:nvSpPr>
        <p:spPr>
          <a:xfrm>
            <a:off x="489568" y="278342"/>
            <a:ext cx="11212865" cy="6301317"/>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标题 1"/>
          <p:cNvSpPr>
            <a:spLocks noGrp="1"/>
          </p:cNvSpPr>
          <p:nvPr userDrawn="1">
            <p:ph type="title"/>
          </p:nvPr>
        </p:nvSpPr>
        <p:spPr>
          <a:xfrm>
            <a:off x="675698" y="4223127"/>
            <a:ext cx="5419185" cy="895350"/>
          </a:xfrm>
          <a:prstGeom prst="rect">
            <a:avLst/>
          </a:prstGeom>
        </p:spPr>
        <p:txBody>
          <a:bodyPr anchor="b">
            <a:normAutofit/>
          </a:bodyPr>
          <a:lstStyle>
            <a:lvl1pPr algn="l">
              <a:defRPr sz="2400" b="1">
                <a:solidFill>
                  <a:schemeClr val="bg1"/>
                </a:solidFill>
              </a:defRPr>
            </a:lvl1pPr>
          </a:lstStyle>
          <a:p>
            <a:r>
              <a:rPr lang="en-US" dirty="0"/>
              <a:t>Click to edit Master title style</a:t>
            </a:r>
            <a:endParaRPr lang="zh-CN" altLang="en-US" dirty="0"/>
          </a:p>
        </p:txBody>
      </p:sp>
      <p:sp>
        <p:nvSpPr>
          <p:cNvPr id="21" name="文本占位符 2"/>
          <p:cNvSpPr>
            <a:spLocks noGrp="1"/>
          </p:cNvSpPr>
          <p:nvPr userDrawn="1">
            <p:ph type="body" idx="1"/>
          </p:nvPr>
        </p:nvSpPr>
        <p:spPr>
          <a:xfrm>
            <a:off x="676814" y="5118477"/>
            <a:ext cx="5419185" cy="1015623"/>
          </a:xfrm>
          <a:prstGeom prst="rect">
            <a:avLst/>
          </a:prstGeom>
        </p:spPr>
        <p:txBody>
          <a:bodyPr anchor="t">
            <a:normAutofit/>
          </a:bodyPr>
          <a:lstStyle>
            <a:lvl1pPr marL="0" indent="0" algn="l">
              <a:lnSpc>
                <a:spcPct val="150000"/>
              </a:lnSpc>
              <a:spcBef>
                <a:spcPts val="0"/>
              </a:spcBef>
              <a:buNone/>
              <a:defRPr sz="1100">
                <a:solidFill>
                  <a:schemeClr val="bg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478416936"/>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userDrawn="1">
  <p:cSld name="仅标题页">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C7A1C-3684-4AAF-A408-C63B6CB64104}"/>
              </a:ext>
            </a:extLst>
          </p:cNvPr>
          <p:cNvSpPr>
            <a:spLocks noGrp="1"/>
          </p:cNvSpPr>
          <p:nvPr>
            <p:ph type="title" hasCustomPrompt="1"/>
          </p:nvPr>
        </p:nvSpPr>
        <p:spPr>
          <a:xfrm>
            <a:off x="669924" y="1"/>
            <a:ext cx="10850563" cy="1028699"/>
          </a:xfrm>
          <a:prstGeom prst="rect">
            <a:avLst/>
          </a:prstGeom>
        </p:spPr>
        <p:txBody>
          <a:bodyPr/>
          <a:lstStyle>
            <a:lvl1pPr>
              <a:defRPr/>
            </a:lvl1pPr>
          </a:lstStyle>
          <a:p>
            <a:r>
              <a:rPr lang="en-US" altLang="zh-CN" dirty="0"/>
              <a:t>Click to edit Master title style</a:t>
            </a:r>
            <a:endParaRPr lang="en-US" dirty="0"/>
          </a:p>
        </p:txBody>
      </p:sp>
      <p:sp>
        <p:nvSpPr>
          <p:cNvPr id="3" name="Date Placeholder 2">
            <a:extLst>
              <a:ext uri="{FF2B5EF4-FFF2-40B4-BE49-F238E27FC236}">
                <a16:creationId xmlns:a16="http://schemas.microsoft.com/office/drawing/2014/main" id="{8986EA5F-D77D-4318-90E9-C04AA8ADC0D1}"/>
              </a:ext>
            </a:extLst>
          </p:cNvPr>
          <p:cNvSpPr>
            <a:spLocks noGrp="1"/>
          </p:cNvSpPr>
          <p:nvPr>
            <p:ph type="dt" sz="half" idx="10"/>
          </p:nvPr>
        </p:nvSpPr>
        <p:spPr>
          <a:xfrm>
            <a:off x="5401732" y="6240463"/>
            <a:ext cx="1388536" cy="206381"/>
          </a:xfrm>
          <a:prstGeom prst="rect">
            <a:avLst/>
          </a:prstGeom>
        </p:spPr>
        <p:txBody>
          <a:bodyPr/>
          <a:lstStyle/>
          <a:p>
            <a:endParaRPr lang="zh-CN" altLang="en-US"/>
          </a:p>
        </p:txBody>
      </p:sp>
      <p:sp>
        <p:nvSpPr>
          <p:cNvPr id="4" name="Footer Placeholder 3">
            <a:extLst>
              <a:ext uri="{FF2B5EF4-FFF2-40B4-BE49-F238E27FC236}">
                <a16:creationId xmlns:a16="http://schemas.microsoft.com/office/drawing/2014/main" id="{00832621-D9D9-445E-BFF9-F8348FA1E262}"/>
              </a:ext>
            </a:extLst>
          </p:cNvPr>
          <p:cNvSpPr>
            <a:spLocks noGrp="1"/>
          </p:cNvSpPr>
          <p:nvPr>
            <p:ph type="ftr" sz="quarter" idx="11"/>
          </p:nvPr>
        </p:nvSpPr>
        <p:spPr>
          <a:xfrm>
            <a:off x="669924" y="6240463"/>
            <a:ext cx="4140201" cy="206381"/>
          </a:xfrm>
          <a:prstGeom prst="rect">
            <a:avLst/>
          </a:prstGeom>
        </p:spPr>
        <p:txBody>
          <a:bodyPr/>
          <a:lstStyle/>
          <a:p>
            <a:r>
              <a:rPr lang="zh-CN" altLang="en-US"/>
              <a:t>请在插入菜单</a:t>
            </a:r>
            <a:r>
              <a:rPr lang="en-US" altLang="zh-CN"/>
              <a:t>—</a:t>
            </a:r>
            <a:r>
              <a:rPr lang="zh-CN" altLang="en-US"/>
              <a:t>页眉和页脚中修改此文本</a:t>
            </a:r>
            <a:endParaRPr lang="zh-CN" altLang="en-US" dirty="0"/>
          </a:p>
        </p:txBody>
      </p:sp>
      <p:sp>
        <p:nvSpPr>
          <p:cNvPr id="5" name="Slide Number Placeholder 4">
            <a:extLst>
              <a:ext uri="{FF2B5EF4-FFF2-40B4-BE49-F238E27FC236}">
                <a16:creationId xmlns:a16="http://schemas.microsoft.com/office/drawing/2014/main" id="{8371151B-F790-4A9F-962F-B8718A9560A9}"/>
              </a:ext>
            </a:extLst>
          </p:cNvPr>
          <p:cNvSpPr>
            <a:spLocks noGrp="1"/>
          </p:cNvSpPr>
          <p:nvPr>
            <p:ph type="sldNum" sz="quarter" idx="12"/>
          </p:nvPr>
        </p:nvSpPr>
        <p:spPr>
          <a:xfrm>
            <a:off x="8610599" y="6240463"/>
            <a:ext cx="2909888" cy="206381"/>
          </a:xfrm>
          <a:prstGeom prst="rect">
            <a:avLst/>
          </a:prstGeom>
        </p:spPr>
        <p:txBody>
          <a:body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2686976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6B3C39E2-DA9E-4314-ADD2-EEFDAB014EF9}" type="datetimeFigureOut">
              <a:rPr lang="zh-CN" altLang="en-US" smtClean="0"/>
              <a:t>2024/11/26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62B60C-EF1A-4714-98B2-C5B0F4E9BFF3}" type="slidenum">
              <a:rPr lang="zh-CN" altLang="en-US" smtClean="0"/>
              <a:t>‹#›</a:t>
            </a:fld>
            <a:endParaRPr lang="zh-CN" altLang="en-US"/>
          </a:p>
        </p:txBody>
      </p:sp>
    </p:spTree>
    <p:extLst>
      <p:ext uri="{BB962C8B-B14F-4D97-AF65-F5344CB8AC3E}">
        <p14:creationId xmlns:p14="http://schemas.microsoft.com/office/powerpoint/2010/main" val="19570197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B3C39E2-DA9E-4314-ADD2-EEFDAB014EF9}" type="datetimeFigureOut">
              <a:rPr lang="zh-CN" altLang="en-US" smtClean="0"/>
              <a:t>2024/11/26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62B60C-EF1A-4714-98B2-C5B0F4E9BFF3}" type="slidenum">
              <a:rPr lang="zh-CN" altLang="en-US" smtClean="0"/>
              <a:t>‹#›</a:t>
            </a:fld>
            <a:endParaRPr lang="zh-CN" altLang="en-US"/>
          </a:p>
        </p:txBody>
      </p:sp>
    </p:spTree>
    <p:extLst>
      <p:ext uri="{BB962C8B-B14F-4D97-AF65-F5344CB8AC3E}">
        <p14:creationId xmlns:p14="http://schemas.microsoft.com/office/powerpoint/2010/main" val="41805320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B3C39E2-DA9E-4314-ADD2-EEFDAB014EF9}" type="datetimeFigureOut">
              <a:rPr lang="zh-CN" altLang="en-US" smtClean="0"/>
              <a:t>2024/11/26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62B60C-EF1A-4714-98B2-C5B0F4E9BFF3}" type="slidenum">
              <a:rPr lang="zh-CN" altLang="en-US" smtClean="0"/>
              <a:t>‹#›</a:t>
            </a:fld>
            <a:endParaRPr lang="zh-CN" altLang="en-US"/>
          </a:p>
        </p:txBody>
      </p:sp>
    </p:spTree>
    <p:extLst>
      <p:ext uri="{BB962C8B-B14F-4D97-AF65-F5344CB8AC3E}">
        <p14:creationId xmlns:p14="http://schemas.microsoft.com/office/powerpoint/2010/main" val="26434826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B3C39E2-DA9E-4314-ADD2-EEFDAB014EF9}" type="datetimeFigureOut">
              <a:rPr lang="zh-CN" altLang="en-US" smtClean="0"/>
              <a:t>2024/11/26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62B60C-EF1A-4714-98B2-C5B0F4E9BFF3}" type="slidenum">
              <a:rPr lang="zh-CN" altLang="en-US" smtClean="0"/>
              <a:t>‹#›</a:t>
            </a:fld>
            <a:endParaRPr lang="zh-CN" altLang="en-US"/>
          </a:p>
        </p:txBody>
      </p:sp>
    </p:spTree>
    <p:extLst>
      <p:ext uri="{BB962C8B-B14F-4D97-AF65-F5344CB8AC3E}">
        <p14:creationId xmlns:p14="http://schemas.microsoft.com/office/powerpoint/2010/main" val="2766385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B3C39E2-DA9E-4314-ADD2-EEFDAB014EF9}" type="datetimeFigureOut">
              <a:rPr lang="zh-CN" altLang="en-US" smtClean="0"/>
              <a:t>2024/11/26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E62B60C-EF1A-4714-98B2-C5B0F4E9BFF3}" type="slidenum">
              <a:rPr lang="zh-CN" altLang="en-US" smtClean="0"/>
              <a:t>‹#›</a:t>
            </a:fld>
            <a:endParaRPr lang="zh-CN" altLang="en-US"/>
          </a:p>
        </p:txBody>
      </p:sp>
    </p:spTree>
    <p:extLst>
      <p:ext uri="{BB962C8B-B14F-4D97-AF65-F5344CB8AC3E}">
        <p14:creationId xmlns:p14="http://schemas.microsoft.com/office/powerpoint/2010/main" val="2599709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CAA6BE-18C6-478E-A5FC-3477C0B7868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28945FB-7684-4C74-9DB5-05652BA9E0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1C9EDD8-D0A1-4A73-A0FD-4C4D012FAD8B}"/>
              </a:ext>
            </a:extLst>
          </p:cNvPr>
          <p:cNvSpPr>
            <a:spLocks noGrp="1"/>
          </p:cNvSpPr>
          <p:nvPr>
            <p:ph type="dt" sz="half" idx="10"/>
          </p:nvPr>
        </p:nvSpPr>
        <p:spPr/>
        <p:txBody>
          <a:bodyPr/>
          <a:lstStyle/>
          <a:p>
            <a:fld id="{2E88F40E-9197-4111-8AB5-C366FB9E7A29}" type="datetimeFigureOut">
              <a:rPr lang="zh-CN" altLang="en-US" smtClean="0"/>
              <a:t>2024/11/26</a:t>
            </a:fld>
            <a:endParaRPr lang="zh-CN" altLang="en-US"/>
          </a:p>
        </p:txBody>
      </p:sp>
      <p:sp>
        <p:nvSpPr>
          <p:cNvPr id="5" name="页脚占位符 4">
            <a:extLst>
              <a:ext uri="{FF2B5EF4-FFF2-40B4-BE49-F238E27FC236}">
                <a16:creationId xmlns:a16="http://schemas.microsoft.com/office/drawing/2014/main" id="{0E8BE818-DDAE-48B5-9D05-62C74D336BF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91D1386-9E35-4800-9D8B-4DA1E383C075}"/>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42697727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B3C39E2-DA9E-4314-ADD2-EEFDAB014EF9}" type="datetimeFigureOut">
              <a:rPr lang="zh-CN" altLang="en-US" smtClean="0"/>
              <a:t>2024/11/26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62B60C-EF1A-4714-98B2-C5B0F4E9BFF3}" type="slidenum">
              <a:rPr lang="zh-CN" altLang="en-US" smtClean="0"/>
              <a:t>‹#›</a:t>
            </a:fld>
            <a:endParaRPr lang="zh-CN" altLang="en-US"/>
          </a:p>
        </p:txBody>
      </p:sp>
    </p:spTree>
    <p:extLst>
      <p:ext uri="{BB962C8B-B14F-4D97-AF65-F5344CB8AC3E}">
        <p14:creationId xmlns:p14="http://schemas.microsoft.com/office/powerpoint/2010/main" val="27130411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B3C39E2-DA9E-4314-ADD2-EEFDAB014EF9}" type="datetimeFigureOut">
              <a:rPr lang="zh-CN" altLang="en-US" smtClean="0"/>
              <a:t>2024/11/26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62B60C-EF1A-4714-98B2-C5B0F4E9BFF3}" type="slidenum">
              <a:rPr lang="zh-CN" altLang="en-US" smtClean="0"/>
              <a:t>‹#›</a:t>
            </a:fld>
            <a:endParaRPr lang="zh-CN" altLang="en-US"/>
          </a:p>
        </p:txBody>
      </p:sp>
    </p:spTree>
    <p:extLst>
      <p:ext uri="{BB962C8B-B14F-4D97-AF65-F5344CB8AC3E}">
        <p14:creationId xmlns:p14="http://schemas.microsoft.com/office/powerpoint/2010/main" val="2800030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B3C39E2-DA9E-4314-ADD2-EEFDAB014EF9}" type="datetimeFigureOut">
              <a:rPr lang="zh-CN" altLang="en-US" smtClean="0"/>
              <a:t>2024/11/26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62B60C-EF1A-4714-98B2-C5B0F4E9BFF3}" type="slidenum">
              <a:rPr lang="zh-CN" altLang="en-US" smtClean="0"/>
              <a:t>‹#›</a:t>
            </a:fld>
            <a:endParaRPr lang="zh-CN" altLang="en-US"/>
          </a:p>
        </p:txBody>
      </p:sp>
    </p:spTree>
    <p:extLst>
      <p:ext uri="{BB962C8B-B14F-4D97-AF65-F5344CB8AC3E}">
        <p14:creationId xmlns:p14="http://schemas.microsoft.com/office/powerpoint/2010/main" val="32946151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B3C39E2-DA9E-4314-ADD2-EEFDAB014EF9}" type="datetimeFigureOut">
              <a:rPr lang="zh-CN" altLang="en-US" smtClean="0"/>
              <a:t>2024/11/26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62B60C-EF1A-4714-98B2-C5B0F4E9BFF3}" type="slidenum">
              <a:rPr lang="zh-CN" altLang="en-US" smtClean="0"/>
              <a:t>‹#›</a:t>
            </a:fld>
            <a:endParaRPr lang="zh-CN" altLang="en-US"/>
          </a:p>
        </p:txBody>
      </p:sp>
    </p:spTree>
    <p:extLst>
      <p:ext uri="{BB962C8B-B14F-4D97-AF65-F5344CB8AC3E}">
        <p14:creationId xmlns:p14="http://schemas.microsoft.com/office/powerpoint/2010/main" val="9881234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B3C39E2-DA9E-4314-ADD2-EEFDAB014EF9}" type="datetimeFigureOut">
              <a:rPr lang="zh-CN" altLang="en-US" smtClean="0"/>
              <a:t>2024/11/26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62B60C-EF1A-4714-98B2-C5B0F4E9BFF3}" type="slidenum">
              <a:rPr lang="zh-CN" altLang="en-US" smtClean="0"/>
              <a:t>‹#›</a:t>
            </a:fld>
            <a:endParaRPr lang="zh-CN" altLang="en-US"/>
          </a:p>
        </p:txBody>
      </p:sp>
    </p:spTree>
    <p:extLst>
      <p:ext uri="{BB962C8B-B14F-4D97-AF65-F5344CB8AC3E}">
        <p14:creationId xmlns:p14="http://schemas.microsoft.com/office/powerpoint/2010/main" val="39908881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B3C39E2-DA9E-4314-ADD2-EEFDAB014EF9}" type="datetimeFigureOut">
              <a:rPr lang="zh-CN" altLang="en-US" smtClean="0"/>
              <a:t>2024/11/26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62B60C-EF1A-4714-98B2-C5B0F4E9BFF3}" type="slidenum">
              <a:rPr lang="zh-CN" altLang="en-US" smtClean="0"/>
              <a:t>‹#›</a:t>
            </a:fld>
            <a:endParaRPr lang="zh-CN" altLang="en-US"/>
          </a:p>
        </p:txBody>
      </p:sp>
    </p:spTree>
    <p:extLst>
      <p:ext uri="{BB962C8B-B14F-4D97-AF65-F5344CB8AC3E}">
        <p14:creationId xmlns:p14="http://schemas.microsoft.com/office/powerpoint/2010/main" val="199246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00D3DE-E410-4B6B-B22E-FB021C81866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A505FEA-1AE8-4BAC-A5DE-A08490BFC40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9EF7EA41-FED7-4086-BB7D-FA1FFFB3FC5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BA37564-64BF-4829-87ED-D9B7F9D766A8}"/>
              </a:ext>
            </a:extLst>
          </p:cNvPr>
          <p:cNvSpPr>
            <a:spLocks noGrp="1"/>
          </p:cNvSpPr>
          <p:nvPr>
            <p:ph type="dt" sz="half" idx="10"/>
          </p:nvPr>
        </p:nvSpPr>
        <p:spPr/>
        <p:txBody>
          <a:bodyPr/>
          <a:lstStyle/>
          <a:p>
            <a:fld id="{2E88F40E-9197-4111-8AB5-C366FB9E7A29}" type="datetimeFigureOut">
              <a:rPr lang="zh-CN" altLang="en-US" smtClean="0"/>
              <a:t>2024/11/26</a:t>
            </a:fld>
            <a:endParaRPr lang="zh-CN" altLang="en-US"/>
          </a:p>
        </p:txBody>
      </p:sp>
      <p:sp>
        <p:nvSpPr>
          <p:cNvPr id="6" name="页脚占位符 5">
            <a:extLst>
              <a:ext uri="{FF2B5EF4-FFF2-40B4-BE49-F238E27FC236}">
                <a16:creationId xmlns:a16="http://schemas.microsoft.com/office/drawing/2014/main" id="{DAC27BFB-BF68-4B86-AD2F-69043A41173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5BC74F9-F826-4EA7-8B2F-8C8B67E01D00}"/>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1045087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57456C-BAD8-450D-A401-71E5A35592B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61E1BAF-D4FB-4A62-8CA8-91EF9A2162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7DF6579-424B-4310-B3DC-DE6C75369CE3}"/>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F818954-F9E7-4FCE-8286-4957AAFB83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B78AC6C-7AA2-438B-8539-BCE6D1B2F2C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126C6FB-D5CD-44D8-B6A9-A144C394CDCC}"/>
              </a:ext>
            </a:extLst>
          </p:cNvPr>
          <p:cNvSpPr>
            <a:spLocks noGrp="1"/>
          </p:cNvSpPr>
          <p:nvPr>
            <p:ph type="dt" sz="half" idx="10"/>
          </p:nvPr>
        </p:nvSpPr>
        <p:spPr/>
        <p:txBody>
          <a:bodyPr/>
          <a:lstStyle/>
          <a:p>
            <a:fld id="{2E88F40E-9197-4111-8AB5-C366FB9E7A29}" type="datetimeFigureOut">
              <a:rPr lang="zh-CN" altLang="en-US" smtClean="0"/>
              <a:t>2024/11/26</a:t>
            </a:fld>
            <a:endParaRPr lang="zh-CN" altLang="en-US"/>
          </a:p>
        </p:txBody>
      </p:sp>
      <p:sp>
        <p:nvSpPr>
          <p:cNvPr id="8" name="页脚占位符 7">
            <a:extLst>
              <a:ext uri="{FF2B5EF4-FFF2-40B4-BE49-F238E27FC236}">
                <a16:creationId xmlns:a16="http://schemas.microsoft.com/office/drawing/2014/main" id="{36BF6F1E-2868-42A5-B7CF-383EFFAD7EE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7ABE560-975F-4556-B9A1-7B700574AE4D}"/>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4174070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19E9D0-0C27-4C8B-B0AA-4A200E40ABE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37858F5-CA57-452B-8FEE-45DA52637AAF}"/>
              </a:ext>
            </a:extLst>
          </p:cNvPr>
          <p:cNvSpPr>
            <a:spLocks noGrp="1"/>
          </p:cNvSpPr>
          <p:nvPr>
            <p:ph type="dt" sz="half" idx="10"/>
          </p:nvPr>
        </p:nvSpPr>
        <p:spPr/>
        <p:txBody>
          <a:bodyPr/>
          <a:lstStyle/>
          <a:p>
            <a:fld id="{2E88F40E-9197-4111-8AB5-C366FB9E7A29}" type="datetimeFigureOut">
              <a:rPr lang="zh-CN" altLang="en-US" smtClean="0"/>
              <a:t>2024/11/26</a:t>
            </a:fld>
            <a:endParaRPr lang="zh-CN" altLang="en-US"/>
          </a:p>
        </p:txBody>
      </p:sp>
      <p:sp>
        <p:nvSpPr>
          <p:cNvPr id="4" name="页脚占位符 3">
            <a:extLst>
              <a:ext uri="{FF2B5EF4-FFF2-40B4-BE49-F238E27FC236}">
                <a16:creationId xmlns:a16="http://schemas.microsoft.com/office/drawing/2014/main" id="{43D14AC6-78A7-44A8-9E57-91E5A874D21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804A86C-55CE-4E4C-8689-39D30A09CB78}"/>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3329318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CFE1F0F-2F56-4B66-A3DE-81B59A66F6D6}"/>
              </a:ext>
            </a:extLst>
          </p:cNvPr>
          <p:cNvSpPr>
            <a:spLocks noGrp="1"/>
          </p:cNvSpPr>
          <p:nvPr>
            <p:ph type="dt" sz="half" idx="10"/>
          </p:nvPr>
        </p:nvSpPr>
        <p:spPr/>
        <p:txBody>
          <a:bodyPr/>
          <a:lstStyle/>
          <a:p>
            <a:fld id="{2E88F40E-9197-4111-8AB5-C366FB9E7A29}" type="datetimeFigureOut">
              <a:rPr lang="zh-CN" altLang="en-US" smtClean="0"/>
              <a:t>2024/11/26</a:t>
            </a:fld>
            <a:endParaRPr lang="zh-CN" altLang="en-US"/>
          </a:p>
        </p:txBody>
      </p:sp>
      <p:sp>
        <p:nvSpPr>
          <p:cNvPr id="3" name="页脚占位符 2">
            <a:extLst>
              <a:ext uri="{FF2B5EF4-FFF2-40B4-BE49-F238E27FC236}">
                <a16:creationId xmlns:a16="http://schemas.microsoft.com/office/drawing/2014/main" id="{81E7C7DE-4B6A-4356-A9FC-A323316C3D9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7780617-3E67-4A90-9BF8-448E6492AEC7}"/>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2597185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0CAE73-A116-4573-9666-BF185AFD926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C06AFF3-A8A1-4494-B532-DD128ED062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8923FCB-A8A6-428F-881B-F083019194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8045637-D74F-42EF-90EF-74D084223BC8}"/>
              </a:ext>
            </a:extLst>
          </p:cNvPr>
          <p:cNvSpPr>
            <a:spLocks noGrp="1"/>
          </p:cNvSpPr>
          <p:nvPr>
            <p:ph type="dt" sz="half" idx="10"/>
          </p:nvPr>
        </p:nvSpPr>
        <p:spPr/>
        <p:txBody>
          <a:bodyPr/>
          <a:lstStyle/>
          <a:p>
            <a:fld id="{2E88F40E-9197-4111-8AB5-C366FB9E7A29}" type="datetimeFigureOut">
              <a:rPr lang="zh-CN" altLang="en-US" smtClean="0"/>
              <a:t>2024/11/26</a:t>
            </a:fld>
            <a:endParaRPr lang="zh-CN" altLang="en-US"/>
          </a:p>
        </p:txBody>
      </p:sp>
      <p:sp>
        <p:nvSpPr>
          <p:cNvPr id="6" name="页脚占位符 5">
            <a:extLst>
              <a:ext uri="{FF2B5EF4-FFF2-40B4-BE49-F238E27FC236}">
                <a16:creationId xmlns:a16="http://schemas.microsoft.com/office/drawing/2014/main" id="{9E759649-A3D7-427B-AE22-CAFDCB665B0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D39AF7E-A712-4C88-B8C5-33C9515AEDD6}"/>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3968209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B778BA-D96A-4898-8C5A-C0BB5280CA0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0F3A08F1-79C9-4C99-944D-CBE6CF4D78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D625900-25F3-4CA5-B3A1-BF359EC14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47A9DC3-59E4-4A0E-A231-8111396AD066}"/>
              </a:ext>
            </a:extLst>
          </p:cNvPr>
          <p:cNvSpPr>
            <a:spLocks noGrp="1"/>
          </p:cNvSpPr>
          <p:nvPr>
            <p:ph type="dt" sz="half" idx="10"/>
          </p:nvPr>
        </p:nvSpPr>
        <p:spPr/>
        <p:txBody>
          <a:bodyPr/>
          <a:lstStyle/>
          <a:p>
            <a:fld id="{2E88F40E-9197-4111-8AB5-C366FB9E7A29}" type="datetimeFigureOut">
              <a:rPr lang="zh-CN" altLang="en-US" smtClean="0"/>
              <a:t>2024/11/26</a:t>
            </a:fld>
            <a:endParaRPr lang="zh-CN" altLang="en-US"/>
          </a:p>
        </p:txBody>
      </p:sp>
      <p:sp>
        <p:nvSpPr>
          <p:cNvPr id="6" name="页脚占位符 5">
            <a:extLst>
              <a:ext uri="{FF2B5EF4-FFF2-40B4-BE49-F238E27FC236}">
                <a16:creationId xmlns:a16="http://schemas.microsoft.com/office/drawing/2014/main" id="{3E82A7C9-5285-4F64-9BE6-7277FBCC6C1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80D6B8A-B698-408E-AC2E-132EB7FF3A72}"/>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3733876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4034F68-0B80-46FE-93E6-BAE40A9756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6371082-602B-4BF5-854D-0FD093AAA3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D8D622B-D25D-4DF6-B69D-A0143256FE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88F40E-9197-4111-8AB5-C366FB9E7A29}" type="datetimeFigureOut">
              <a:rPr lang="zh-CN" altLang="en-US" smtClean="0"/>
              <a:t>2024/11/26</a:t>
            </a:fld>
            <a:endParaRPr lang="zh-CN" altLang="en-US"/>
          </a:p>
        </p:txBody>
      </p:sp>
      <p:sp>
        <p:nvSpPr>
          <p:cNvPr id="5" name="页脚占位符 4">
            <a:extLst>
              <a:ext uri="{FF2B5EF4-FFF2-40B4-BE49-F238E27FC236}">
                <a16:creationId xmlns:a16="http://schemas.microsoft.com/office/drawing/2014/main" id="{6091F5D2-2C37-45F5-B19E-DFA6574957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7F462F0-5934-441D-9A4C-389B5656D9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2359585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4034F68-0B80-46FE-93E6-BAE40A9756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6371082-602B-4BF5-854D-0FD093AAA3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D8D622B-D25D-4DF6-B69D-A0143256FE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88F40E-9197-4111-8AB5-C366FB9E7A29}" type="datetimeFigureOut">
              <a:rPr lang="zh-CN" altLang="en-US" smtClean="0"/>
              <a:t>2024/11/26</a:t>
            </a:fld>
            <a:endParaRPr lang="zh-CN" altLang="en-US"/>
          </a:p>
        </p:txBody>
      </p:sp>
      <p:sp>
        <p:nvSpPr>
          <p:cNvPr id="5" name="页脚占位符 4">
            <a:extLst>
              <a:ext uri="{FF2B5EF4-FFF2-40B4-BE49-F238E27FC236}">
                <a16:creationId xmlns:a16="http://schemas.microsoft.com/office/drawing/2014/main" id="{6091F5D2-2C37-45F5-B19E-DFA6574957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7F462F0-5934-441D-9A4C-389B5656D9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4637284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C39E2-DA9E-4314-ADD2-EEFDAB014EF9}" type="datetimeFigureOut">
              <a:rPr lang="zh-CN" altLang="en-US" smtClean="0"/>
              <a:t>2024/11/26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2B60C-EF1A-4714-98B2-C5B0F4E9BFF3}" type="slidenum">
              <a:rPr lang="zh-CN" altLang="en-US" smtClean="0"/>
              <a:t>‹#›</a:t>
            </a:fld>
            <a:endParaRPr lang="zh-CN" altLang="en-US"/>
          </a:p>
        </p:txBody>
      </p:sp>
      <p:grpSp>
        <p:nvGrpSpPr>
          <p:cNvPr id="7" name="组合 6">
            <a:extLst>
              <a:ext uri="{FF2B5EF4-FFF2-40B4-BE49-F238E27FC236}">
                <a16:creationId xmlns:a16="http://schemas.microsoft.com/office/drawing/2014/main" id="{510DE854-DDF9-435A-978F-43DDEF336553}"/>
              </a:ext>
            </a:extLst>
          </p:cNvPr>
          <p:cNvGrpSpPr/>
          <p:nvPr userDrawn="1"/>
        </p:nvGrpSpPr>
        <p:grpSpPr>
          <a:xfrm>
            <a:off x="204811" y="126601"/>
            <a:ext cx="1966889" cy="305197"/>
            <a:chOff x="306410" y="1828002"/>
            <a:chExt cx="5429253" cy="900955"/>
          </a:xfrm>
        </p:grpSpPr>
        <p:grpSp>
          <p:nvGrpSpPr>
            <p:cNvPr id="8" name="组合 7">
              <a:extLst>
                <a:ext uri="{FF2B5EF4-FFF2-40B4-BE49-F238E27FC236}">
                  <a16:creationId xmlns:a16="http://schemas.microsoft.com/office/drawing/2014/main" id="{B11836B2-91B9-44F1-90BF-240CCB1BC7DB}"/>
                </a:ext>
              </a:extLst>
            </p:cNvPr>
            <p:cNvGrpSpPr/>
            <p:nvPr/>
          </p:nvGrpSpPr>
          <p:grpSpPr>
            <a:xfrm>
              <a:off x="1438485" y="1828003"/>
              <a:ext cx="4297178" cy="900954"/>
              <a:chOff x="511385" y="2831303"/>
              <a:chExt cx="4297178" cy="900954"/>
            </a:xfrm>
          </p:grpSpPr>
          <p:grpSp>
            <p:nvGrpSpPr>
              <p:cNvPr id="10" name="组合 9">
                <a:extLst>
                  <a:ext uri="{FF2B5EF4-FFF2-40B4-BE49-F238E27FC236}">
                    <a16:creationId xmlns:a16="http://schemas.microsoft.com/office/drawing/2014/main" id="{EBE2C0A5-878B-4FD5-B4EA-991D6BF08D7C}"/>
                  </a:ext>
                </a:extLst>
              </p:cNvPr>
              <p:cNvGrpSpPr/>
              <p:nvPr/>
            </p:nvGrpSpPr>
            <p:grpSpPr>
              <a:xfrm>
                <a:off x="1643460" y="2831304"/>
                <a:ext cx="3165103" cy="900953"/>
                <a:chOff x="1643460" y="3128803"/>
                <a:chExt cx="3165103" cy="900953"/>
              </a:xfrm>
              <a:solidFill>
                <a:schemeClr val="accent2"/>
              </a:solidFill>
            </p:grpSpPr>
            <p:sp>
              <p:nvSpPr>
                <p:cNvPr id="12" name="椭圆 11">
                  <a:extLst>
                    <a:ext uri="{FF2B5EF4-FFF2-40B4-BE49-F238E27FC236}">
                      <a16:creationId xmlns:a16="http://schemas.microsoft.com/office/drawing/2014/main" id="{53FD8CAC-602C-4A63-8EB8-6AD7B071FE18}"/>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13" name="椭圆 12">
                  <a:extLst>
                    <a:ext uri="{FF2B5EF4-FFF2-40B4-BE49-F238E27FC236}">
                      <a16:creationId xmlns:a16="http://schemas.microsoft.com/office/drawing/2014/main" id="{E1DE615E-2DFF-4875-96FF-275AB1C14633}"/>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14" name="椭圆 13">
                  <a:extLst>
                    <a:ext uri="{FF2B5EF4-FFF2-40B4-BE49-F238E27FC236}">
                      <a16:creationId xmlns:a16="http://schemas.microsoft.com/office/drawing/2014/main" id="{25FB452F-4572-492B-95A1-E55D2F16B2F5}"/>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1" name="椭圆 10">
                <a:extLst>
                  <a:ext uri="{FF2B5EF4-FFF2-40B4-BE49-F238E27FC236}">
                    <a16:creationId xmlns:a16="http://schemas.microsoft.com/office/drawing/2014/main" id="{9858429E-062A-450D-BF53-00BE72B634CB}"/>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9" name="椭圆 8">
              <a:extLst>
                <a:ext uri="{FF2B5EF4-FFF2-40B4-BE49-F238E27FC236}">
                  <a16:creationId xmlns:a16="http://schemas.microsoft.com/office/drawing/2014/main" id="{9A916B5B-F3A0-4AD0-9FEB-5AE54DC5A7FA}"/>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cxnSp>
        <p:nvCxnSpPr>
          <p:cNvPr id="15" name="直接连接符 14"/>
          <p:cNvCxnSpPr/>
          <p:nvPr userDrawn="1"/>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6" name="直接连接符 15"/>
          <p:cNvCxnSpPr/>
          <p:nvPr userDrawn="1"/>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7" name="íṧļïdé"/>
          <p:cNvSpPr txBox="1"/>
          <p:nvPr userDrawn="1"/>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charset="-122"/>
                <a:ea typeface="华文新魏" panose="02010800040101010101" charset="-122"/>
              </a:rPr>
              <a:t>第六章</a:t>
            </a:r>
          </a:p>
        </p:txBody>
      </p:sp>
    </p:spTree>
    <p:extLst>
      <p:ext uri="{BB962C8B-B14F-4D97-AF65-F5344CB8AC3E}">
        <p14:creationId xmlns:p14="http://schemas.microsoft.com/office/powerpoint/2010/main" val="334822262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ags" Target="../tags/tag4.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6.xml"/><Relationship Id="rId1" Type="http://schemas.openxmlformats.org/officeDocument/2006/relationships/tags" Target="../tags/tag6.xml"/><Relationship Id="rId5" Type="http://schemas.microsoft.com/office/2007/relationships/hdphoto" Target="../media/hdphoto2.wdp"/><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4221D041-9605-4855-B354-C0226BB9381A}"/>
              </a:ext>
            </a:extLst>
          </p:cNvPr>
          <p:cNvPicPr>
            <a:picLocks noChangeAspect="1"/>
          </p:cNvPicPr>
          <p:nvPr/>
        </p:nvPicPr>
        <p:blipFill rotWithShape="1">
          <a:blip r:embed="rId2">
            <a:extLst>
              <a:ext uri="{28A0092B-C50C-407E-A947-70E740481C1C}">
                <a14:useLocalDpi xmlns:a14="http://schemas.microsoft.com/office/drawing/2010/main" val="0"/>
              </a:ext>
            </a:extLst>
          </a:blip>
          <a:srcRect t="5951" b="37991"/>
          <a:stretch/>
        </p:blipFill>
        <p:spPr>
          <a:xfrm>
            <a:off x="0" y="2269865"/>
            <a:ext cx="5212080" cy="1947134"/>
          </a:xfrm>
          <a:prstGeom prst="rect">
            <a:avLst/>
          </a:prstGeom>
          <a:ln>
            <a:noFill/>
          </a:ln>
        </p:spPr>
      </p:pic>
      <p:pic>
        <p:nvPicPr>
          <p:cNvPr id="4" name="图片 3">
            <a:extLst>
              <a:ext uri="{FF2B5EF4-FFF2-40B4-BE49-F238E27FC236}">
                <a16:creationId xmlns:a16="http://schemas.microsoft.com/office/drawing/2014/main" id="{21D44B6E-C7D8-4DAB-A4F7-D8E397573CED}"/>
              </a:ext>
            </a:extLst>
          </p:cNvPr>
          <p:cNvPicPr>
            <a:picLocks noChangeAspect="1"/>
          </p:cNvPicPr>
          <p:nvPr/>
        </p:nvPicPr>
        <p:blipFill rotWithShape="1">
          <a:blip r:embed="rId2">
            <a:extLst>
              <a:ext uri="{28A0092B-C50C-407E-A947-70E740481C1C}">
                <a14:useLocalDpi xmlns:a14="http://schemas.microsoft.com/office/drawing/2010/main" val="0"/>
              </a:ext>
            </a:extLst>
          </a:blip>
          <a:srcRect l="23048" t="67985"/>
          <a:stretch/>
        </p:blipFill>
        <p:spPr>
          <a:xfrm>
            <a:off x="5162843" y="0"/>
            <a:ext cx="7036506" cy="6857999"/>
          </a:xfrm>
          <a:prstGeom prst="rect">
            <a:avLst/>
          </a:prstGeom>
        </p:spPr>
      </p:pic>
      <p:sp>
        <p:nvSpPr>
          <p:cNvPr id="5" name="L 形 4">
            <a:extLst>
              <a:ext uri="{FF2B5EF4-FFF2-40B4-BE49-F238E27FC236}">
                <a16:creationId xmlns:a16="http://schemas.microsoft.com/office/drawing/2014/main" id="{83F9B1CD-CE4E-4F2B-A61B-8B11AF5DE378}"/>
              </a:ext>
            </a:extLst>
          </p:cNvPr>
          <p:cNvSpPr/>
          <p:nvPr/>
        </p:nvSpPr>
        <p:spPr>
          <a:xfrm>
            <a:off x="315078" y="0"/>
            <a:ext cx="719638" cy="863383"/>
          </a:xfrm>
          <a:prstGeom prst="corner">
            <a:avLst>
              <a:gd name="adj1" fmla="val 0"/>
              <a:gd name="adj2" fmla="val 38139"/>
            </a:avLst>
          </a:prstGeom>
          <a:solidFill>
            <a:srgbClr val="BFBFBF">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Shape 749">
            <a:extLst>
              <a:ext uri="{FF2B5EF4-FFF2-40B4-BE49-F238E27FC236}">
                <a16:creationId xmlns:a16="http://schemas.microsoft.com/office/drawing/2014/main" id="{16931E8C-D032-428A-88A3-8A3C30F781F9}"/>
              </a:ext>
            </a:extLst>
          </p:cNvPr>
          <p:cNvSpPr txBox="1">
            <a:spLocks/>
          </p:cNvSpPr>
          <p:nvPr/>
        </p:nvSpPr>
        <p:spPr>
          <a:xfrm>
            <a:off x="613981" y="172463"/>
            <a:ext cx="3074101" cy="69092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fontScale="92500" lnSpcReduction="10000"/>
          </a:bodyPr>
          <a:lstStyle>
            <a:lvl1pPr marL="0" marR="0" indent="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1pPr>
            <a:lvl2pPr marL="0" marR="0" indent="2286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2pPr>
            <a:lvl3pPr marL="0" marR="0" indent="4572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3pPr>
            <a:lvl4pPr marL="0" marR="0" indent="6858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4pPr>
            <a:lvl5pPr marL="0" marR="0" indent="9144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5pPr>
            <a:lvl6pPr marL="0" marR="0" indent="11430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6pPr>
            <a:lvl7pPr marL="0" marR="0" indent="13716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7pPr>
            <a:lvl8pPr marL="0" marR="0" indent="16002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8pPr>
            <a:lvl9pPr marL="0" marR="0" indent="18288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9pPr>
          </a:lstStyle>
          <a:p>
            <a:pPr marL="0" marR="0" lvl="0" indent="0" algn="l" defTabSz="825500" rtl="0" eaLnBrk="1" fontAlgn="auto" latinLnBrk="0" hangingPunct="1">
              <a:lnSpc>
                <a:spcPct val="12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rgbClr val="D9793F"/>
                </a:solidFill>
                <a:effectLst/>
                <a:uLnTx/>
                <a:uFillTx/>
                <a:latin typeface="华文中宋" panose="02010600040101010101" pitchFamily="2" charset="-122"/>
                <a:ea typeface="华文中宋" panose="02010600040101010101" pitchFamily="2" charset="-122"/>
                <a:sym typeface="Roboto"/>
              </a:rPr>
              <a:t>马克思主义理论研究</a:t>
            </a:r>
            <a:endParaRPr kumimoji="0" lang="en-US" altLang="zh-CN" sz="1800" b="1" i="0" u="none" strike="noStrike" kern="0" cap="none" spc="0" normalizeH="0" baseline="0" noProof="0" dirty="0">
              <a:ln>
                <a:noFill/>
              </a:ln>
              <a:solidFill>
                <a:srgbClr val="D9793F"/>
              </a:solidFill>
              <a:effectLst/>
              <a:uLnTx/>
              <a:uFillTx/>
              <a:latin typeface="华文中宋" panose="02010600040101010101" pitchFamily="2" charset="-122"/>
              <a:ea typeface="华文中宋" panose="02010600040101010101" pitchFamily="2" charset="-122"/>
              <a:sym typeface="Roboto"/>
            </a:endParaRPr>
          </a:p>
          <a:p>
            <a:pPr marL="0" marR="0" lvl="0" indent="0" algn="l" defTabSz="825500" rtl="0" eaLnBrk="1" fontAlgn="auto" latinLnBrk="0" hangingPunct="1">
              <a:lnSpc>
                <a:spcPct val="12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rgbClr val="D9793F"/>
                </a:solidFill>
                <a:effectLst/>
                <a:uLnTx/>
                <a:uFillTx/>
                <a:latin typeface="华文中宋" panose="02010600040101010101" pitchFamily="2" charset="-122"/>
                <a:ea typeface="华文中宋" panose="02010600040101010101" pitchFamily="2" charset="-122"/>
                <a:sym typeface="Roboto"/>
              </a:rPr>
              <a:t>和建设工程重点教材</a:t>
            </a:r>
            <a:endParaRPr kumimoji="0" lang="en-US" sz="1800" b="1" i="0" u="none" strike="noStrike" kern="0" cap="none" spc="0" normalizeH="0" baseline="0" noProof="0" dirty="0">
              <a:ln>
                <a:noFill/>
              </a:ln>
              <a:solidFill>
                <a:srgbClr val="D9793F"/>
              </a:solidFill>
              <a:effectLst/>
              <a:uLnTx/>
              <a:uFillTx/>
              <a:latin typeface="华文中宋" panose="02010600040101010101" pitchFamily="2" charset="-122"/>
              <a:ea typeface="华文中宋" panose="02010600040101010101" pitchFamily="2" charset="-122"/>
              <a:sym typeface="Roboto"/>
            </a:endParaRPr>
          </a:p>
        </p:txBody>
      </p:sp>
      <p:sp>
        <p:nvSpPr>
          <p:cNvPr id="7" name="文本框 6">
            <a:extLst>
              <a:ext uri="{FF2B5EF4-FFF2-40B4-BE49-F238E27FC236}">
                <a16:creationId xmlns:a16="http://schemas.microsoft.com/office/drawing/2014/main" id="{E2EE2144-18CA-4D2F-BF0C-793E9BFA5682}"/>
              </a:ext>
            </a:extLst>
          </p:cNvPr>
          <p:cNvSpPr txBox="1"/>
          <p:nvPr/>
        </p:nvSpPr>
        <p:spPr>
          <a:xfrm>
            <a:off x="2013949" y="4399609"/>
            <a:ext cx="2657532" cy="338554"/>
          </a:xfrm>
          <a:prstGeom prst="rect">
            <a:avLst/>
          </a:prstGeom>
          <a:noFill/>
        </p:spPr>
        <p:txBody>
          <a:bodyPr wrap="square" rtlCol="0">
            <a:spAutoFit/>
          </a:bodyPr>
          <a:lstStyle/>
          <a:p>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社会心理学概论</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编写组</a:t>
            </a:r>
          </a:p>
        </p:txBody>
      </p:sp>
      <p:grpSp>
        <p:nvGrpSpPr>
          <p:cNvPr id="8" name="组合 7">
            <a:extLst>
              <a:ext uri="{FF2B5EF4-FFF2-40B4-BE49-F238E27FC236}">
                <a16:creationId xmlns:a16="http://schemas.microsoft.com/office/drawing/2014/main" id="{9D8C5F25-5A5B-4992-821D-B3E9A53CBAEC}"/>
              </a:ext>
            </a:extLst>
          </p:cNvPr>
          <p:cNvGrpSpPr/>
          <p:nvPr/>
        </p:nvGrpSpPr>
        <p:grpSpPr>
          <a:xfrm>
            <a:off x="5547957" y="6381378"/>
            <a:ext cx="1328652" cy="196341"/>
            <a:chOff x="4957648" y="5949625"/>
            <a:chExt cx="2301292" cy="340073"/>
          </a:xfrm>
        </p:grpSpPr>
        <p:pic>
          <p:nvPicPr>
            <p:cNvPr id="9" name="图片 8">
              <a:extLst>
                <a:ext uri="{FF2B5EF4-FFF2-40B4-BE49-F238E27FC236}">
                  <a16:creationId xmlns:a16="http://schemas.microsoft.com/office/drawing/2014/main" id="{4FB0113F-DFAC-45D7-97BC-91C16B48C2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7648" y="5968939"/>
              <a:ext cx="311738" cy="320759"/>
            </a:xfrm>
            <a:prstGeom prst="rect">
              <a:avLst/>
            </a:prstGeom>
          </p:spPr>
        </p:pic>
        <p:pic>
          <p:nvPicPr>
            <p:cNvPr id="10" name="图片 9">
              <a:extLst>
                <a:ext uri="{FF2B5EF4-FFF2-40B4-BE49-F238E27FC236}">
                  <a16:creationId xmlns:a16="http://schemas.microsoft.com/office/drawing/2014/main" id="{1FCAFA77-A202-4ABA-8BE9-16EC316F3BF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3896"/>
            <a:stretch/>
          </p:blipFill>
          <p:spPr>
            <a:xfrm>
              <a:off x="5400192" y="5949625"/>
              <a:ext cx="1858748" cy="334537"/>
            </a:xfrm>
            <a:prstGeom prst="rect">
              <a:avLst/>
            </a:prstGeom>
          </p:spPr>
        </p:pic>
      </p:grpSp>
      <p:sp>
        <p:nvSpPr>
          <p:cNvPr id="11" name="矩形 10">
            <a:extLst>
              <a:ext uri="{FF2B5EF4-FFF2-40B4-BE49-F238E27FC236}">
                <a16:creationId xmlns:a16="http://schemas.microsoft.com/office/drawing/2014/main" id="{7BD21A97-FFD6-4C63-9332-83189D16BE6B}"/>
              </a:ext>
            </a:extLst>
          </p:cNvPr>
          <p:cNvSpPr/>
          <p:nvPr/>
        </p:nvSpPr>
        <p:spPr>
          <a:xfrm>
            <a:off x="5547957" y="2438527"/>
            <a:ext cx="2236510" cy="1527854"/>
          </a:xfrm>
          <a:prstGeom prst="rect">
            <a:avLst/>
          </a:prstGeom>
        </p:spPr>
        <p:txBody>
          <a:bodyPr wrap="none">
            <a:spAutoFit/>
          </a:bodyPr>
          <a:lstStyle/>
          <a:p>
            <a:pPr>
              <a:lnSpc>
                <a:spcPct val="120000"/>
              </a:lnSpc>
            </a:pPr>
            <a:r>
              <a:rPr lang="zh-CN" altLang="en-US" sz="4000" b="1" dirty="0">
                <a:solidFill>
                  <a:srgbClr val="D9793F"/>
                </a:solidFill>
                <a:latin typeface="华文新魏" panose="02010800040101010101" charset="-122"/>
                <a:ea typeface="华文新魏" panose="02010800040101010101" charset="-122"/>
                <a:sym typeface="+mn-ea"/>
              </a:rPr>
              <a:t>第八章  </a:t>
            </a:r>
            <a:endParaRPr lang="en-US" altLang="zh-CN" sz="4000" b="1" dirty="0">
              <a:solidFill>
                <a:srgbClr val="D9793F"/>
              </a:solidFill>
              <a:latin typeface="华文新魏" panose="02010800040101010101" charset="-122"/>
              <a:ea typeface="华文新魏" panose="02010800040101010101" charset="-122"/>
              <a:sym typeface="+mn-ea"/>
            </a:endParaRPr>
          </a:p>
          <a:p>
            <a:pPr>
              <a:lnSpc>
                <a:spcPct val="120000"/>
              </a:lnSpc>
            </a:pPr>
            <a:r>
              <a:rPr lang="zh-CN" altLang="en-US" sz="4000" b="1" dirty="0">
                <a:solidFill>
                  <a:srgbClr val="D9793F"/>
                </a:solidFill>
                <a:latin typeface="华文新魏" panose="02010800040101010101" charset="-122"/>
                <a:ea typeface="华文新魏" panose="02010800040101010101" charset="-122"/>
                <a:sym typeface="+mn-ea"/>
              </a:rPr>
              <a:t>人际关系</a:t>
            </a:r>
          </a:p>
        </p:txBody>
      </p:sp>
      <p:sp>
        <p:nvSpPr>
          <p:cNvPr id="12" name="Shape 749">
            <a:extLst>
              <a:ext uri="{FF2B5EF4-FFF2-40B4-BE49-F238E27FC236}">
                <a16:creationId xmlns:a16="http://schemas.microsoft.com/office/drawing/2014/main" id="{75E54229-404A-4001-93E1-66D60E3FBCE8}"/>
              </a:ext>
            </a:extLst>
          </p:cNvPr>
          <p:cNvSpPr txBox="1">
            <a:spLocks/>
          </p:cNvSpPr>
          <p:nvPr/>
        </p:nvSpPr>
        <p:spPr>
          <a:xfrm>
            <a:off x="315078" y="2738079"/>
            <a:ext cx="4503102" cy="69092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1pPr>
            <a:lvl2pPr marL="0" marR="0" indent="2286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2pPr>
            <a:lvl3pPr marL="0" marR="0" indent="4572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3pPr>
            <a:lvl4pPr marL="0" marR="0" indent="6858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4pPr>
            <a:lvl5pPr marL="0" marR="0" indent="9144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5pPr>
            <a:lvl6pPr marL="0" marR="0" indent="11430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6pPr>
            <a:lvl7pPr marL="0" marR="0" indent="13716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7pPr>
            <a:lvl8pPr marL="0" marR="0" indent="16002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8pPr>
            <a:lvl9pPr marL="0" marR="0" indent="18288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9pPr>
          </a:lstStyle>
          <a:p>
            <a:pPr marL="0" marR="0" lvl="0" indent="0" algn="l" defTabSz="825500" rtl="0" eaLnBrk="1" fontAlgn="auto" latinLnBrk="0" hangingPunct="1">
              <a:lnSpc>
                <a:spcPct val="120000"/>
              </a:lnSpc>
              <a:spcBef>
                <a:spcPts val="0"/>
              </a:spcBef>
              <a:spcAft>
                <a:spcPts val="0"/>
              </a:spcAft>
              <a:buClrTx/>
              <a:buSzTx/>
              <a:buFontTx/>
              <a:buNone/>
              <a:tabLst/>
              <a:defRPr/>
            </a:pPr>
            <a:r>
              <a:rPr kumimoji="0" lang="zh-CN" altLang="en-US" sz="4800" b="1" i="0" u="none" strike="noStrike" kern="0" cap="none" spc="0" normalizeH="0" baseline="0" noProof="0" dirty="0">
                <a:ln>
                  <a:noFill/>
                </a:ln>
                <a:solidFill>
                  <a:schemeClr val="bg1"/>
                </a:solidFill>
                <a:effectLst/>
                <a:uLnTx/>
                <a:uFillTx/>
                <a:latin typeface="华文中宋" panose="02010600040101010101" pitchFamily="2" charset="-122"/>
                <a:ea typeface="华文中宋" panose="02010600040101010101" pitchFamily="2" charset="-122"/>
                <a:sym typeface="Roboto"/>
              </a:rPr>
              <a:t>社会心理学概论</a:t>
            </a:r>
            <a:endParaRPr kumimoji="0" lang="en-US" sz="4800" b="1" i="0" u="none" strike="noStrike" kern="0" cap="none" spc="0" normalizeH="0" baseline="0" noProof="0" dirty="0">
              <a:ln>
                <a:noFill/>
              </a:ln>
              <a:solidFill>
                <a:schemeClr val="bg1"/>
              </a:solidFill>
              <a:effectLst/>
              <a:uLnTx/>
              <a:uFillTx/>
              <a:latin typeface="华文中宋" panose="02010600040101010101" pitchFamily="2" charset="-122"/>
              <a:ea typeface="华文中宋" panose="02010600040101010101" pitchFamily="2" charset="-122"/>
              <a:sym typeface="Roboto"/>
            </a:endParaRPr>
          </a:p>
        </p:txBody>
      </p:sp>
    </p:spTree>
    <p:extLst>
      <p:ext uri="{BB962C8B-B14F-4D97-AF65-F5344CB8AC3E}">
        <p14:creationId xmlns:p14="http://schemas.microsoft.com/office/powerpoint/2010/main" val="1481377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pitchFamily="2" charset="-122"/>
                <a:ea typeface="华文新魏" panose="02010800040101010101" pitchFamily="2" charset="-122"/>
              </a:rPr>
              <a:t>第八章</a:t>
            </a:r>
          </a:p>
        </p:txBody>
      </p:sp>
      <p:grpSp>
        <p:nvGrpSpPr>
          <p:cNvPr id="6" name="组合 5">
            <a:extLst>
              <a:ext uri="{FF2B5EF4-FFF2-40B4-BE49-F238E27FC236}">
                <a16:creationId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12" name="椭圆 11">
                  <a:extLst>
                    <a:ext uri="{FF2B5EF4-FFF2-40B4-BE49-F238E27FC236}">
                      <a16:creationId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13" name="椭圆 12">
                  <a:extLst>
                    <a:ext uri="{FF2B5EF4-FFF2-40B4-BE49-F238E27FC236}">
                      <a16:creationId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0" name="椭圆 9">
                <a:extLst>
                  <a:ext uri="{FF2B5EF4-FFF2-40B4-BE49-F238E27FC236}">
                    <a16:creationId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8" name="椭圆 7">
              <a:extLst>
                <a:ext uri="{FF2B5EF4-FFF2-40B4-BE49-F238E27FC236}">
                  <a16:creationId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sp>
        <p:nvSpPr>
          <p:cNvPr id="14" name="PA_文本框 3">
            <a:extLst>
              <a:ext uri="{FF2B5EF4-FFF2-40B4-BE49-F238E27FC236}">
                <a16:creationId xmlns:a16="http://schemas.microsoft.com/office/drawing/2014/main" id="{765F4FBA-CA62-4283-8823-E43B3E5DD5D0}"/>
              </a:ext>
            </a:extLst>
          </p:cNvPr>
          <p:cNvSpPr txBox="1">
            <a:spLocks/>
          </p:cNvSpPr>
          <p:nvPr>
            <p:custDataLst>
              <p:tags r:id="rId1"/>
            </p:custDataLst>
          </p:nvPr>
        </p:nvSpPr>
        <p:spPr>
          <a:xfrm>
            <a:off x="570268" y="1969863"/>
            <a:ext cx="6681652" cy="3970318"/>
          </a:xfrm>
          <a:prstGeom prst="rect">
            <a:avLst/>
          </a:prstGeom>
          <a:noFill/>
        </p:spPr>
        <p:txBody>
          <a:bodyPr wrap="square" rtlCol="0">
            <a:spAutoFit/>
          </a:bodyPr>
          <a:lstStyle/>
          <a:p>
            <a:pPr algn="just">
              <a:lnSpc>
                <a:spcPct val="150000"/>
              </a:lnSpc>
            </a:pPr>
            <a:r>
              <a:rPr lang="zh-CN" altLang="en-US" sz="2400" b="1" dirty="0">
                <a:latin typeface="微软雅黑" panose="020B0503020204020204" pitchFamily="34" charset="-122"/>
                <a:ea typeface="微软雅黑" panose="020B0503020204020204" pitchFamily="34" charset="-122"/>
                <a:cs typeface="宋体" panose="02010600030101010101" pitchFamily="2" charset="-122"/>
                <a:sym typeface="+mn-ea"/>
              </a:rPr>
              <a:t>二、人际关系中的爱情</a:t>
            </a:r>
            <a:endParaRPr lang="en-US" altLang="zh-CN" sz="2400" b="1" dirty="0">
              <a:latin typeface="微软雅黑" panose="020B0503020204020204" pitchFamily="34" charset="-122"/>
              <a:ea typeface="微软雅黑" panose="020B0503020204020204" pitchFamily="34" charset="-122"/>
              <a:cs typeface="宋体" panose="02010600030101010101" pitchFamily="2" charset="-122"/>
              <a:sym typeface="+mn-ea"/>
            </a:endParaRPr>
          </a:p>
          <a:p>
            <a:pPr algn="just">
              <a:lnSpc>
                <a:spcPct val="150000"/>
              </a:lnSpc>
            </a:pP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sym typeface="+mn-ea"/>
              </a:rPr>
              <a:t>（</a:t>
            </a:r>
            <a:r>
              <a:rPr lang="en-US" altLang="zh-CN" sz="2400" kern="100" dirty="0">
                <a:latin typeface="微软雅黑" panose="020B0503020204020204" pitchFamily="34" charset="-122"/>
                <a:ea typeface="微软雅黑" panose="020B0503020204020204" pitchFamily="34" charset="-122"/>
                <a:cs typeface="Times New Roman" panose="02020603050405020304" pitchFamily="18" charset="0"/>
                <a:sym typeface="+mn-ea"/>
              </a:rPr>
              <a:t>1</a:t>
            </a: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sym typeface="+mn-ea"/>
              </a:rPr>
              <a:t>）爱情是人类古老而又新鲜的话题。</a:t>
            </a:r>
            <a:endParaRPr lang="en-US" altLang="zh-CN" sz="2400"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algn="just">
              <a:lnSpc>
                <a:spcPct val="150000"/>
              </a:lnSpc>
            </a:pP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sym typeface="+mn-ea"/>
              </a:rPr>
              <a:t>（</a:t>
            </a:r>
            <a:r>
              <a:rPr lang="en-US" altLang="zh-CN" sz="2400" kern="100" dirty="0">
                <a:latin typeface="微软雅黑" panose="020B0503020204020204" pitchFamily="34" charset="-122"/>
                <a:ea typeface="微软雅黑" panose="020B0503020204020204" pitchFamily="34" charset="-122"/>
                <a:cs typeface="Times New Roman" panose="02020603050405020304" pitchFamily="18" charset="0"/>
                <a:sym typeface="+mn-ea"/>
              </a:rPr>
              <a:t>2</a:t>
            </a: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sym typeface="+mn-ea"/>
              </a:rPr>
              <a:t>）爱情三角理论</a:t>
            </a:r>
          </a:p>
          <a:p>
            <a:pPr marL="285750" indent="-285750" algn="just">
              <a:lnSpc>
                <a:spcPct val="150000"/>
              </a:lnSpc>
              <a:buFont typeface="Arial" panose="020B0604020202020204" pitchFamily="34" charset="0"/>
              <a:buChar char="•"/>
            </a:pP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sym typeface="+mn-ea"/>
              </a:rPr>
              <a:t>人类的爱情包括三种成分：激情、亲密和承诺</a:t>
            </a:r>
            <a:endParaRPr lang="en-US" altLang="zh-CN" sz="2400"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50000"/>
              </a:lnSpc>
              <a:buFont typeface="Arial" panose="020B0604020202020204" pitchFamily="34" charset="0"/>
              <a:buChar char="•"/>
            </a:pP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sym typeface="+mn-ea"/>
              </a:rPr>
              <a:t>可将爱情分成：完美的爱，喜爱，浪漫的爱，伴侣的爱，空洞的爱，痴迷的爱，愚昧的爱</a:t>
            </a:r>
          </a:p>
          <a:p>
            <a:pPr lvl="0" algn="just">
              <a:lnSpc>
                <a:spcPct val="150000"/>
              </a:lnSpc>
            </a:pPr>
            <a:endParaRPr lang="en-US" altLang="zh-CN" sz="2400" dirty="0">
              <a:latin typeface="微软雅黑" panose="020B0503020204020204" pitchFamily="34" charset="-122"/>
              <a:ea typeface="微软雅黑" panose="020B0503020204020204" pitchFamily="34" charset="-122"/>
            </a:endParaRPr>
          </a:p>
        </p:txBody>
      </p:sp>
      <p:grpSp>
        <p:nvGrpSpPr>
          <p:cNvPr id="15" name="组合 14">
            <a:extLst>
              <a:ext uri="{FF2B5EF4-FFF2-40B4-BE49-F238E27FC236}">
                <a16:creationId xmlns:a16="http://schemas.microsoft.com/office/drawing/2014/main"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a16="http://schemas.microsoft.com/office/drawing/2014/main"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17" name="菱形 16">
              <a:extLst>
                <a:ext uri="{FF2B5EF4-FFF2-40B4-BE49-F238E27FC236}">
                  <a16:creationId xmlns:a16="http://schemas.microsoft.com/office/drawing/2014/main"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8" name="矩形 17">
            <a:extLst>
              <a:ext uri="{FF2B5EF4-FFF2-40B4-BE49-F238E27FC236}">
                <a16:creationId xmlns:a16="http://schemas.microsoft.com/office/drawing/2014/main" id="{6585AB84-E084-496D-B102-4AA062018349}"/>
              </a:ext>
            </a:extLst>
          </p:cNvPr>
          <p:cNvSpPr/>
          <p:nvPr/>
        </p:nvSpPr>
        <p:spPr>
          <a:xfrm>
            <a:off x="1964787" y="818714"/>
            <a:ext cx="3445174" cy="46166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cs typeface="宋体" panose="02010600030101010101" pitchFamily="2" charset="-122"/>
                <a:sym typeface="+mn-ea"/>
              </a:rPr>
              <a:t>第三节  情感与亲密关系</a:t>
            </a:r>
          </a:p>
        </p:txBody>
      </p:sp>
      <p:grpSp>
        <p:nvGrpSpPr>
          <p:cNvPr id="24" name="组合 23">
            <a:extLst>
              <a:ext uri="{FF2B5EF4-FFF2-40B4-BE49-F238E27FC236}">
                <a16:creationId xmlns:a16="http://schemas.microsoft.com/office/drawing/2014/main" id="{1BB143AF-E668-48A2-A19A-B9D7BD65953F}"/>
              </a:ext>
            </a:extLst>
          </p:cNvPr>
          <p:cNvGrpSpPr/>
          <p:nvPr/>
        </p:nvGrpSpPr>
        <p:grpSpPr>
          <a:xfrm>
            <a:off x="6972160" y="1463662"/>
            <a:ext cx="5102609" cy="4058446"/>
            <a:chOff x="7035800" y="3057520"/>
            <a:chExt cx="4423103" cy="3382724"/>
          </a:xfrm>
        </p:grpSpPr>
        <p:pic>
          <p:nvPicPr>
            <p:cNvPr id="3074" name="Picture 2">
              <a:extLst>
                <a:ext uri="{FF2B5EF4-FFF2-40B4-BE49-F238E27FC236}">
                  <a16:creationId xmlns:a16="http://schemas.microsoft.com/office/drawing/2014/main" id="{4FE0F806-C717-4DD1-8F5D-974797B4AE33}"/>
                </a:ext>
              </a:extLst>
            </p:cNvPr>
            <p:cNvPicPr>
              <a:picLocks noChangeAspect="1" noChangeArrowheads="1"/>
            </p:cNvPicPr>
            <p:nvPr/>
          </p:nvPicPr>
          <p:blipFill rotWithShape="1">
            <a:blip r:embed="rId3">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12056" t="34542" r="14132" b="18678"/>
            <a:stretch/>
          </p:blipFill>
          <p:spPr bwMode="auto">
            <a:xfrm>
              <a:off x="7312659" y="3057520"/>
              <a:ext cx="4005581" cy="3382724"/>
            </a:xfrm>
            <a:prstGeom prst="rect">
              <a:avLst/>
            </a:prstGeom>
            <a:noFill/>
            <a:extLst>
              <a:ext uri="{909E8E84-426E-40DD-AFC4-6F175D3DCCD1}">
                <a14:hiddenFill xmlns:a14="http://schemas.microsoft.com/office/drawing/2010/main">
                  <a:solidFill>
                    <a:srgbClr val="FFFFFF"/>
                  </a:solidFill>
                </a14:hiddenFill>
              </a:ext>
            </a:extLst>
          </p:spPr>
        </p:pic>
        <p:sp>
          <p:nvSpPr>
            <p:cNvPr id="23" name="文本框 22">
              <a:extLst>
                <a:ext uri="{FF2B5EF4-FFF2-40B4-BE49-F238E27FC236}">
                  <a16:creationId xmlns:a16="http://schemas.microsoft.com/office/drawing/2014/main" id="{0E7B3504-1183-487B-B304-25C31229CE08}"/>
                </a:ext>
              </a:extLst>
            </p:cNvPr>
            <p:cNvSpPr txBox="1"/>
            <p:nvPr/>
          </p:nvSpPr>
          <p:spPr>
            <a:xfrm>
              <a:off x="7035800" y="5662631"/>
              <a:ext cx="923628" cy="307777"/>
            </a:xfrm>
            <a:prstGeom prst="rect">
              <a:avLst/>
            </a:prstGeom>
            <a:solidFill>
              <a:schemeClr val="bg1"/>
            </a:solidFill>
          </p:spPr>
          <p:txBody>
            <a:bodyPr wrap="square" rtlCol="0">
              <a:spAutoFit/>
            </a:bodyPr>
            <a:lstStyle/>
            <a:p>
              <a:r>
                <a:rPr lang="zh-CN" altLang="en-US" sz="1400" b="1" dirty="0">
                  <a:solidFill>
                    <a:srgbClr val="CF7D46"/>
                  </a:solidFill>
                </a:rPr>
                <a:t>痴迷的爱</a:t>
              </a:r>
            </a:p>
          </p:txBody>
        </p:sp>
        <p:sp>
          <p:nvSpPr>
            <p:cNvPr id="25" name="文本框 24">
              <a:extLst>
                <a:ext uri="{FF2B5EF4-FFF2-40B4-BE49-F238E27FC236}">
                  <a16:creationId xmlns:a16="http://schemas.microsoft.com/office/drawing/2014/main" id="{31E50005-0300-44CA-9FD2-0E9E103E5FBA}"/>
                </a:ext>
              </a:extLst>
            </p:cNvPr>
            <p:cNvSpPr txBox="1"/>
            <p:nvPr/>
          </p:nvSpPr>
          <p:spPr>
            <a:xfrm>
              <a:off x="10535275" y="5662631"/>
              <a:ext cx="923628" cy="307777"/>
            </a:xfrm>
            <a:prstGeom prst="rect">
              <a:avLst/>
            </a:prstGeom>
            <a:solidFill>
              <a:schemeClr val="bg1"/>
            </a:solidFill>
          </p:spPr>
          <p:txBody>
            <a:bodyPr wrap="square" rtlCol="0">
              <a:spAutoFit/>
            </a:bodyPr>
            <a:lstStyle/>
            <a:p>
              <a:r>
                <a:rPr lang="zh-CN" altLang="en-US" sz="1400" b="1" dirty="0">
                  <a:solidFill>
                    <a:srgbClr val="CF7D46"/>
                  </a:solidFill>
                </a:rPr>
                <a:t>空洞的爱</a:t>
              </a:r>
            </a:p>
          </p:txBody>
        </p:sp>
        <p:sp>
          <p:nvSpPr>
            <p:cNvPr id="26" name="文本框 25">
              <a:extLst>
                <a:ext uri="{FF2B5EF4-FFF2-40B4-BE49-F238E27FC236}">
                  <a16:creationId xmlns:a16="http://schemas.microsoft.com/office/drawing/2014/main" id="{35406588-9AC6-4A37-B05B-D0C74C6458D1}"/>
                </a:ext>
              </a:extLst>
            </p:cNvPr>
            <p:cNvSpPr txBox="1"/>
            <p:nvPr/>
          </p:nvSpPr>
          <p:spPr>
            <a:xfrm>
              <a:off x="10103941" y="4503881"/>
              <a:ext cx="923628" cy="307777"/>
            </a:xfrm>
            <a:prstGeom prst="rect">
              <a:avLst/>
            </a:prstGeom>
            <a:solidFill>
              <a:schemeClr val="bg1"/>
            </a:solidFill>
          </p:spPr>
          <p:txBody>
            <a:bodyPr wrap="square" rtlCol="0">
              <a:spAutoFit/>
            </a:bodyPr>
            <a:lstStyle/>
            <a:p>
              <a:r>
                <a:rPr lang="zh-CN" altLang="en-US" sz="1400" b="1" dirty="0">
                  <a:solidFill>
                    <a:srgbClr val="CF7D46"/>
                  </a:solidFill>
                </a:rPr>
                <a:t>伴侣的爱</a:t>
              </a:r>
            </a:p>
          </p:txBody>
        </p:sp>
        <p:sp>
          <p:nvSpPr>
            <p:cNvPr id="27" name="文本框 26">
              <a:extLst>
                <a:ext uri="{FF2B5EF4-FFF2-40B4-BE49-F238E27FC236}">
                  <a16:creationId xmlns:a16="http://schemas.microsoft.com/office/drawing/2014/main" id="{80D3CF96-993A-4868-BB9B-10FACBE61D36}"/>
                </a:ext>
              </a:extLst>
            </p:cNvPr>
            <p:cNvSpPr txBox="1"/>
            <p:nvPr/>
          </p:nvSpPr>
          <p:spPr>
            <a:xfrm>
              <a:off x="8785537" y="5943867"/>
              <a:ext cx="923628" cy="307777"/>
            </a:xfrm>
            <a:prstGeom prst="rect">
              <a:avLst/>
            </a:prstGeom>
            <a:solidFill>
              <a:schemeClr val="bg1"/>
            </a:solidFill>
          </p:spPr>
          <p:txBody>
            <a:bodyPr wrap="square" rtlCol="0">
              <a:spAutoFit/>
            </a:bodyPr>
            <a:lstStyle/>
            <a:p>
              <a:r>
                <a:rPr lang="zh-CN" altLang="en-US" sz="1400" b="1" dirty="0">
                  <a:solidFill>
                    <a:srgbClr val="CF7D46"/>
                  </a:solidFill>
                </a:rPr>
                <a:t>愚昧的爱</a:t>
              </a:r>
            </a:p>
          </p:txBody>
        </p:sp>
      </p:grpSp>
    </p:spTree>
    <p:extLst>
      <p:ext uri="{BB962C8B-B14F-4D97-AF65-F5344CB8AC3E}">
        <p14:creationId xmlns:p14="http://schemas.microsoft.com/office/powerpoint/2010/main" val="1574289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pitchFamily="2" charset="-122"/>
                <a:ea typeface="华文新魏" panose="02010800040101010101" pitchFamily="2" charset="-122"/>
              </a:rPr>
              <a:t>第八章</a:t>
            </a:r>
          </a:p>
        </p:txBody>
      </p:sp>
      <p:grpSp>
        <p:nvGrpSpPr>
          <p:cNvPr id="6" name="组合 5">
            <a:extLst>
              <a:ext uri="{FF2B5EF4-FFF2-40B4-BE49-F238E27FC236}">
                <a16:creationId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12" name="椭圆 11">
                  <a:extLst>
                    <a:ext uri="{FF2B5EF4-FFF2-40B4-BE49-F238E27FC236}">
                      <a16:creationId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13" name="椭圆 12">
                  <a:extLst>
                    <a:ext uri="{FF2B5EF4-FFF2-40B4-BE49-F238E27FC236}">
                      <a16:creationId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0" name="椭圆 9">
                <a:extLst>
                  <a:ext uri="{FF2B5EF4-FFF2-40B4-BE49-F238E27FC236}">
                    <a16:creationId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8" name="椭圆 7">
              <a:extLst>
                <a:ext uri="{FF2B5EF4-FFF2-40B4-BE49-F238E27FC236}">
                  <a16:creationId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sp>
        <p:nvSpPr>
          <p:cNvPr id="14" name="PA_文本框 3">
            <a:extLst>
              <a:ext uri="{FF2B5EF4-FFF2-40B4-BE49-F238E27FC236}">
                <a16:creationId xmlns:a16="http://schemas.microsoft.com/office/drawing/2014/main" id="{765F4FBA-CA62-4283-8823-E43B3E5DD5D0}"/>
              </a:ext>
            </a:extLst>
          </p:cNvPr>
          <p:cNvSpPr txBox="1">
            <a:spLocks/>
          </p:cNvSpPr>
          <p:nvPr>
            <p:custDataLst>
              <p:tags r:id="rId1"/>
            </p:custDataLst>
          </p:nvPr>
        </p:nvSpPr>
        <p:spPr>
          <a:xfrm>
            <a:off x="733098" y="1531156"/>
            <a:ext cx="10325100" cy="3477875"/>
          </a:xfrm>
          <a:prstGeom prst="rect">
            <a:avLst/>
          </a:prstGeom>
          <a:noFill/>
        </p:spPr>
        <p:txBody>
          <a:bodyPr wrap="square" rtlCol="0">
            <a:spAutoFit/>
          </a:bodyPr>
          <a:lstStyle/>
          <a:p>
            <a:pPr algn="just">
              <a:lnSpc>
                <a:spcPct val="150000"/>
              </a:lnSpc>
              <a:spcBef>
                <a:spcPts val="2400"/>
              </a:spcBef>
            </a:pPr>
            <a:r>
              <a:rPr lang="zh-CN" altLang="en-US" sz="2400" b="1" dirty="0">
                <a:latin typeface="微软雅黑" panose="020B0503020204020204" pitchFamily="34" charset="-122"/>
                <a:ea typeface="微软雅黑" panose="020B0503020204020204" pitchFamily="34" charset="-122"/>
                <a:cs typeface="宋体" panose="02010600030101010101" pitchFamily="2" charset="-122"/>
                <a:sym typeface="+mn-ea"/>
              </a:rPr>
              <a:t>亲密关系的形成</a:t>
            </a:r>
            <a:endParaRPr lang="en-US" altLang="zh-CN" sz="2400" b="1" dirty="0">
              <a:latin typeface="微软雅黑" panose="020B0503020204020204" pitchFamily="34" charset="-122"/>
              <a:ea typeface="微软雅黑" panose="020B0503020204020204" pitchFamily="34" charset="-122"/>
              <a:cs typeface="宋体" panose="02010600030101010101" pitchFamily="2" charset="-122"/>
              <a:sym typeface="+mn-ea"/>
            </a:endParaRPr>
          </a:p>
          <a:p>
            <a:pPr marL="285750" indent="-285750" algn="just">
              <a:lnSpc>
                <a:spcPct val="150000"/>
              </a:lnSpc>
              <a:spcBef>
                <a:spcPts val="2400"/>
              </a:spcBef>
              <a:buFont typeface="Arial" panose="020B0604020202020204" pitchFamily="34" charset="0"/>
              <a:buChar char="•"/>
            </a:pP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sym typeface="+mn-ea"/>
              </a:rPr>
              <a:t>亲密关系是建立在两个独立个体之间信任基础上的社会合作，或是通过妥协使得具有不同目标的个体为实现他们的共同目标而建立起来的关系。</a:t>
            </a:r>
            <a:endParaRPr lang="en-US" altLang="zh-CN" sz="2400"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50000"/>
              </a:lnSpc>
              <a:spcBef>
                <a:spcPts val="2400"/>
              </a:spcBef>
              <a:buFont typeface="Arial" panose="020B0604020202020204" pitchFamily="34" charset="0"/>
              <a:buChar char="•"/>
            </a:pP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sym typeface="+mn-ea"/>
              </a:rPr>
              <a:t>性质：亲密关系一般具有默契性、高依赖性、高承诺性、高亲密性和不可替代性。</a:t>
            </a:r>
            <a:endParaRPr lang="en-US" altLang="zh-CN" sz="2400" dirty="0">
              <a:latin typeface="微软雅黑" panose="020B0503020204020204" pitchFamily="34" charset="-122"/>
              <a:ea typeface="微软雅黑" panose="020B0503020204020204" pitchFamily="34" charset="-122"/>
            </a:endParaRPr>
          </a:p>
        </p:txBody>
      </p:sp>
      <p:grpSp>
        <p:nvGrpSpPr>
          <p:cNvPr id="15" name="组合 14">
            <a:extLst>
              <a:ext uri="{FF2B5EF4-FFF2-40B4-BE49-F238E27FC236}">
                <a16:creationId xmlns:a16="http://schemas.microsoft.com/office/drawing/2014/main"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a16="http://schemas.microsoft.com/office/drawing/2014/main"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17" name="菱形 16">
              <a:extLst>
                <a:ext uri="{FF2B5EF4-FFF2-40B4-BE49-F238E27FC236}">
                  <a16:creationId xmlns:a16="http://schemas.microsoft.com/office/drawing/2014/main"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8" name="矩形 17">
            <a:extLst>
              <a:ext uri="{FF2B5EF4-FFF2-40B4-BE49-F238E27FC236}">
                <a16:creationId xmlns:a16="http://schemas.microsoft.com/office/drawing/2014/main" id="{6585AB84-E084-496D-B102-4AA062018349}"/>
              </a:ext>
            </a:extLst>
          </p:cNvPr>
          <p:cNvSpPr/>
          <p:nvPr/>
        </p:nvSpPr>
        <p:spPr>
          <a:xfrm>
            <a:off x="1964787" y="818714"/>
            <a:ext cx="3445174" cy="46166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cs typeface="宋体" panose="02010600030101010101" pitchFamily="2" charset="-122"/>
                <a:sym typeface="+mn-ea"/>
              </a:rPr>
              <a:t>第三节  情感与亲密关系</a:t>
            </a:r>
          </a:p>
        </p:txBody>
      </p:sp>
    </p:spTree>
    <p:extLst>
      <p:ext uri="{BB962C8B-B14F-4D97-AF65-F5344CB8AC3E}">
        <p14:creationId xmlns:p14="http://schemas.microsoft.com/office/powerpoint/2010/main" val="4000248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pitchFamily="2" charset="-122"/>
                <a:ea typeface="华文新魏" panose="02010800040101010101" pitchFamily="2" charset="-122"/>
              </a:rPr>
              <a:t>第八章</a:t>
            </a:r>
          </a:p>
        </p:txBody>
      </p:sp>
      <p:grpSp>
        <p:nvGrpSpPr>
          <p:cNvPr id="6" name="组合 5">
            <a:extLst>
              <a:ext uri="{FF2B5EF4-FFF2-40B4-BE49-F238E27FC236}">
                <a16:creationId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12" name="椭圆 11">
                  <a:extLst>
                    <a:ext uri="{FF2B5EF4-FFF2-40B4-BE49-F238E27FC236}">
                      <a16:creationId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13" name="椭圆 12">
                  <a:extLst>
                    <a:ext uri="{FF2B5EF4-FFF2-40B4-BE49-F238E27FC236}">
                      <a16:creationId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0" name="椭圆 9">
                <a:extLst>
                  <a:ext uri="{FF2B5EF4-FFF2-40B4-BE49-F238E27FC236}">
                    <a16:creationId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8" name="椭圆 7">
              <a:extLst>
                <a:ext uri="{FF2B5EF4-FFF2-40B4-BE49-F238E27FC236}">
                  <a16:creationId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grpSp>
        <p:nvGrpSpPr>
          <p:cNvPr id="15" name="组合 14">
            <a:extLst>
              <a:ext uri="{FF2B5EF4-FFF2-40B4-BE49-F238E27FC236}">
                <a16:creationId xmlns:a16="http://schemas.microsoft.com/office/drawing/2014/main"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a16="http://schemas.microsoft.com/office/drawing/2014/main"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17" name="菱形 16">
              <a:extLst>
                <a:ext uri="{FF2B5EF4-FFF2-40B4-BE49-F238E27FC236}">
                  <a16:creationId xmlns:a16="http://schemas.microsoft.com/office/drawing/2014/main"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8" name="矩形 17">
            <a:extLst>
              <a:ext uri="{FF2B5EF4-FFF2-40B4-BE49-F238E27FC236}">
                <a16:creationId xmlns:a16="http://schemas.microsoft.com/office/drawing/2014/main" id="{6585AB84-E084-496D-B102-4AA062018349}"/>
              </a:ext>
            </a:extLst>
          </p:cNvPr>
          <p:cNvSpPr/>
          <p:nvPr/>
        </p:nvSpPr>
        <p:spPr>
          <a:xfrm>
            <a:off x="1964787" y="818714"/>
            <a:ext cx="3445174" cy="46166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cs typeface="宋体" panose="02010600030101010101" pitchFamily="2" charset="-122"/>
                <a:sym typeface="+mn-ea"/>
              </a:rPr>
              <a:t>第三节  情感与亲密关系</a:t>
            </a:r>
          </a:p>
        </p:txBody>
      </p:sp>
      <p:sp>
        <p:nvSpPr>
          <p:cNvPr id="26" name="文本框 25">
            <a:extLst>
              <a:ext uri="{FF2B5EF4-FFF2-40B4-BE49-F238E27FC236}">
                <a16:creationId xmlns:a16="http://schemas.microsoft.com/office/drawing/2014/main" id="{570A9FD9-F80D-4C1A-BBE1-09E6BBCBC1E6}"/>
              </a:ext>
            </a:extLst>
          </p:cNvPr>
          <p:cNvSpPr txBox="1"/>
          <p:nvPr/>
        </p:nvSpPr>
        <p:spPr>
          <a:xfrm>
            <a:off x="1122946" y="2023924"/>
            <a:ext cx="3377236" cy="523220"/>
          </a:xfrm>
          <a:prstGeom prst="rect">
            <a:avLst/>
          </a:prstGeom>
          <a:noFill/>
        </p:spPr>
        <p:txBody>
          <a:bodyPr wrap="square" rtlCol="0">
            <a:spAutoFit/>
          </a:bodyPr>
          <a:lstStyle>
            <a:defPPr>
              <a:defRPr lang="zh-CN"/>
            </a:defPPr>
            <a:lvl1pPr algn="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pPr algn="l"/>
            <a:r>
              <a:rPr lang="zh-CN" altLang="en-US" sz="2800" b="1" dirty="0">
                <a:solidFill>
                  <a:srgbClr val="D6864B"/>
                </a:solidFill>
                <a:effectLst/>
                <a:latin typeface="微软雅黑" panose="020B0503020204020204" pitchFamily="34" charset="-122"/>
                <a:ea typeface="微软雅黑" panose="020B0503020204020204" pitchFamily="34" charset="-122"/>
                <a:sym typeface="字魂160号-檀宋" panose="00000500000000000000" pitchFamily="2" charset="-122"/>
              </a:rPr>
              <a:t>相互依赖理论</a:t>
            </a:r>
          </a:p>
        </p:txBody>
      </p:sp>
      <p:sp>
        <p:nvSpPr>
          <p:cNvPr id="27" name="文本框 26">
            <a:extLst>
              <a:ext uri="{FF2B5EF4-FFF2-40B4-BE49-F238E27FC236}">
                <a16:creationId xmlns:a16="http://schemas.microsoft.com/office/drawing/2014/main" id="{6B57A62D-2297-40BE-9AA7-9D68C8FB0784}"/>
              </a:ext>
            </a:extLst>
          </p:cNvPr>
          <p:cNvSpPr txBox="1"/>
          <p:nvPr/>
        </p:nvSpPr>
        <p:spPr>
          <a:xfrm>
            <a:off x="1122946" y="2498218"/>
            <a:ext cx="10231691" cy="3416320"/>
          </a:xfrm>
          <a:prstGeom prst="rect">
            <a:avLst/>
          </a:prstGeom>
          <a:noFill/>
        </p:spPr>
        <p:txBody>
          <a:bodyPr wrap="square" rtlCol="0">
            <a:spAutoFit/>
          </a:bodyPr>
          <a:lstStyle/>
          <a:p>
            <a:pPr>
              <a:lnSpc>
                <a:spcPct val="150000"/>
              </a:lnSpc>
            </a:pPr>
            <a:r>
              <a:rPr lang="zh-CN" altLang="en-US" sz="2400" b="1" dirty="0">
                <a:solidFill>
                  <a:schemeClr val="tx1">
                    <a:lumMod val="75000"/>
                    <a:lumOff val="25000"/>
                  </a:schemeClr>
                </a:solidFill>
                <a:latin typeface="微软雅黑 Light" panose="020B0502040204020203" pitchFamily="34" charset="-122"/>
                <a:ea typeface="微软雅黑 Light" panose="020B0502040204020203" pitchFamily="34" charset="-122"/>
                <a:sym typeface="字魂160号-檀宋" panose="00000500000000000000" pitchFamily="2" charset="-122"/>
              </a:rPr>
              <a:t>      </a:t>
            </a: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sym typeface="字魂160号-檀宋" panose="00000500000000000000" pitchFamily="2" charset="-122"/>
              </a:rPr>
              <a:t>人们在寻求以最小代价获取能提供最大奖赏价值的人际交往，人们只会与那些能够提供足够利益的伴侣维持亲密关系。与他人相互交换获得的奖赏是社会生活所必需的，这一过程就是社会交换。</a:t>
            </a:r>
          </a:p>
          <a:p>
            <a:pPr>
              <a:lnSpc>
                <a:spcPct val="150000"/>
              </a:lnSpc>
            </a:pP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sym typeface="字魂160号-檀宋" panose="00000500000000000000" pitchFamily="2" charset="-122"/>
              </a:rPr>
              <a:t>       人际交往的奖赏是我们与他人接触时所获得的令人高兴的经验和物品，而代价是具有惩罚性的、令人不悦的经验。如果奖赏小于代价，那么亲密关系就面临结束的可能。</a:t>
            </a:r>
          </a:p>
        </p:txBody>
      </p:sp>
    </p:spTree>
    <p:extLst>
      <p:ext uri="{BB962C8B-B14F-4D97-AF65-F5344CB8AC3E}">
        <p14:creationId xmlns:p14="http://schemas.microsoft.com/office/powerpoint/2010/main" val="3753049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pitchFamily="2" charset="-122"/>
                <a:ea typeface="华文新魏" panose="02010800040101010101" pitchFamily="2" charset="-122"/>
              </a:rPr>
              <a:t>第八章</a:t>
            </a:r>
          </a:p>
        </p:txBody>
      </p:sp>
      <p:grpSp>
        <p:nvGrpSpPr>
          <p:cNvPr id="6" name="组合 5">
            <a:extLst>
              <a:ext uri="{FF2B5EF4-FFF2-40B4-BE49-F238E27FC236}">
                <a16:creationId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12" name="椭圆 11">
                  <a:extLst>
                    <a:ext uri="{FF2B5EF4-FFF2-40B4-BE49-F238E27FC236}">
                      <a16:creationId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13" name="椭圆 12">
                  <a:extLst>
                    <a:ext uri="{FF2B5EF4-FFF2-40B4-BE49-F238E27FC236}">
                      <a16:creationId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0" name="椭圆 9">
                <a:extLst>
                  <a:ext uri="{FF2B5EF4-FFF2-40B4-BE49-F238E27FC236}">
                    <a16:creationId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8" name="椭圆 7">
              <a:extLst>
                <a:ext uri="{FF2B5EF4-FFF2-40B4-BE49-F238E27FC236}">
                  <a16:creationId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grpSp>
        <p:nvGrpSpPr>
          <p:cNvPr id="15" name="组合 14">
            <a:extLst>
              <a:ext uri="{FF2B5EF4-FFF2-40B4-BE49-F238E27FC236}">
                <a16:creationId xmlns:a16="http://schemas.microsoft.com/office/drawing/2014/main"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a16="http://schemas.microsoft.com/office/drawing/2014/main"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17" name="菱形 16">
              <a:extLst>
                <a:ext uri="{FF2B5EF4-FFF2-40B4-BE49-F238E27FC236}">
                  <a16:creationId xmlns:a16="http://schemas.microsoft.com/office/drawing/2014/main"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8" name="矩形 17">
            <a:extLst>
              <a:ext uri="{FF2B5EF4-FFF2-40B4-BE49-F238E27FC236}">
                <a16:creationId xmlns:a16="http://schemas.microsoft.com/office/drawing/2014/main" id="{6585AB84-E084-496D-B102-4AA062018349}"/>
              </a:ext>
            </a:extLst>
          </p:cNvPr>
          <p:cNvSpPr/>
          <p:nvPr/>
        </p:nvSpPr>
        <p:spPr>
          <a:xfrm>
            <a:off x="1964787" y="818714"/>
            <a:ext cx="3445174" cy="46166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cs typeface="宋体" panose="02010600030101010101" pitchFamily="2" charset="-122"/>
                <a:sym typeface="+mn-ea"/>
              </a:rPr>
              <a:t>第三节  情感与亲密关系</a:t>
            </a:r>
          </a:p>
        </p:txBody>
      </p:sp>
      <p:sp>
        <p:nvSpPr>
          <p:cNvPr id="47" name="文本框 46">
            <a:extLst>
              <a:ext uri="{FF2B5EF4-FFF2-40B4-BE49-F238E27FC236}">
                <a16:creationId xmlns:a16="http://schemas.microsoft.com/office/drawing/2014/main" id="{E98EF95D-E47A-4C1B-8ABE-C90AF1D5AEF6}"/>
              </a:ext>
            </a:extLst>
          </p:cNvPr>
          <p:cNvSpPr txBox="1"/>
          <p:nvPr/>
        </p:nvSpPr>
        <p:spPr>
          <a:xfrm>
            <a:off x="1351453" y="1600096"/>
            <a:ext cx="6706259" cy="523220"/>
          </a:xfrm>
          <a:prstGeom prst="rect">
            <a:avLst/>
          </a:prstGeom>
          <a:noFill/>
        </p:spPr>
        <p:txBody>
          <a:bodyPr wrap="square" rtlCol="0">
            <a:spAutoFit/>
          </a:bodyPr>
          <a:lstStyle>
            <a:defPPr>
              <a:defRPr lang="zh-CN"/>
            </a:defPPr>
            <a:lvl1pPr algn="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pPr algn="l"/>
            <a:r>
              <a:rPr lang="zh-CN" altLang="en-US" sz="2800" b="1" dirty="0">
                <a:solidFill>
                  <a:srgbClr val="D6864B"/>
                </a:solidFill>
                <a:effectLst/>
                <a:latin typeface="微软雅黑" panose="020B0503020204020204" pitchFamily="34" charset="-122"/>
                <a:ea typeface="微软雅黑" panose="020B0503020204020204" pitchFamily="34" charset="-122"/>
                <a:sym typeface="字魂160号-檀宋" panose="00000500000000000000" pitchFamily="2" charset="-122"/>
              </a:rPr>
              <a:t>依恋理论</a:t>
            </a:r>
          </a:p>
        </p:txBody>
      </p:sp>
      <p:sp>
        <p:nvSpPr>
          <p:cNvPr id="48" name="文本框 47">
            <a:extLst>
              <a:ext uri="{FF2B5EF4-FFF2-40B4-BE49-F238E27FC236}">
                <a16:creationId xmlns:a16="http://schemas.microsoft.com/office/drawing/2014/main" id="{E4BEB9F0-707F-439B-93AF-244828049ADD}"/>
              </a:ext>
            </a:extLst>
          </p:cNvPr>
          <p:cNvSpPr txBox="1"/>
          <p:nvPr/>
        </p:nvSpPr>
        <p:spPr>
          <a:xfrm>
            <a:off x="1435183" y="2143125"/>
            <a:ext cx="9232817" cy="1135054"/>
          </a:xfrm>
          <a:prstGeom prst="rect">
            <a:avLst/>
          </a:prstGeom>
          <a:noFill/>
        </p:spPr>
        <p:txBody>
          <a:bodyPr wrap="square" rtlCol="0">
            <a:spAutoFit/>
          </a:bodyPr>
          <a:lstStyle/>
          <a:p>
            <a:pPr>
              <a:lnSpc>
                <a:spcPct val="150000"/>
              </a:lnSpc>
            </a:pPr>
            <a:r>
              <a:rPr lang="en-US" altLang="zh-CN" sz="2400" kern="100" dirty="0">
                <a:latin typeface="微软雅黑" panose="020B0503020204020204" pitchFamily="34" charset="-122"/>
                <a:ea typeface="微软雅黑" panose="020B0503020204020204" pitchFamily="34" charset="-122"/>
                <a:cs typeface="Times New Roman" panose="02020603050405020304" pitchFamily="18" charset="0"/>
                <a:sym typeface="字魂160号-檀宋" panose="00000500000000000000" pitchFamily="2" charset="-122"/>
              </a:rPr>
              <a:t>- </a:t>
            </a: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sym typeface="字魂160号-檀宋" panose="00000500000000000000" pitchFamily="2" charset="-122"/>
              </a:rPr>
              <a:t>讨论了成人的亲密关系。由鲍尔比提出，他认为人们早期对父母的依恋塑造了其后来生活中的关系形态。</a:t>
            </a:r>
          </a:p>
        </p:txBody>
      </p:sp>
      <p:sp>
        <p:nvSpPr>
          <p:cNvPr id="50" name="文本框 49">
            <a:extLst>
              <a:ext uri="{FF2B5EF4-FFF2-40B4-BE49-F238E27FC236}">
                <a16:creationId xmlns:a16="http://schemas.microsoft.com/office/drawing/2014/main" id="{EA53E197-0C27-45D2-B157-35D94FFBA8FB}"/>
              </a:ext>
            </a:extLst>
          </p:cNvPr>
          <p:cNvSpPr txBox="1"/>
          <p:nvPr/>
        </p:nvSpPr>
        <p:spPr>
          <a:xfrm>
            <a:off x="1393327" y="3408094"/>
            <a:ext cx="9232817" cy="1200329"/>
          </a:xfrm>
          <a:prstGeom prst="rect">
            <a:avLst/>
          </a:prstGeom>
          <a:noFill/>
        </p:spPr>
        <p:txBody>
          <a:bodyPr wrap="square" rtlCol="0">
            <a:spAutoFit/>
          </a:bodyPr>
          <a:lstStyle/>
          <a:p>
            <a:pPr>
              <a:lnSpc>
                <a:spcPct val="150000"/>
              </a:lnSpc>
            </a:pPr>
            <a:r>
              <a:rPr lang="en-US" altLang="zh-CN" sz="2400" kern="100" dirty="0">
                <a:latin typeface="微软雅黑" panose="020B0503020204020204" pitchFamily="34" charset="-122"/>
                <a:ea typeface="微软雅黑" panose="020B0503020204020204" pitchFamily="34" charset="-122"/>
                <a:cs typeface="Times New Roman" panose="02020603050405020304" pitchFamily="18" charset="0"/>
                <a:sym typeface="字魂160号-檀宋" panose="00000500000000000000" pitchFamily="2" charset="-122"/>
              </a:rPr>
              <a:t>-</a:t>
            </a: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sym typeface="字魂160号-檀宋" panose="00000500000000000000" pitchFamily="2" charset="-122"/>
              </a:rPr>
              <a:t> 安斯沃斯用陌生人情境法区分了儿童的依恋类型：安全型依恋，回避型依恋，抗拒型依恋，混乱型依恋</a:t>
            </a:r>
          </a:p>
        </p:txBody>
      </p:sp>
      <p:sp>
        <p:nvSpPr>
          <p:cNvPr id="52" name="文本框 51">
            <a:extLst>
              <a:ext uri="{FF2B5EF4-FFF2-40B4-BE49-F238E27FC236}">
                <a16:creationId xmlns:a16="http://schemas.microsoft.com/office/drawing/2014/main" id="{3E48412C-366B-431F-B7F1-B52BC654AEB2}"/>
              </a:ext>
            </a:extLst>
          </p:cNvPr>
          <p:cNvSpPr txBox="1"/>
          <p:nvPr/>
        </p:nvSpPr>
        <p:spPr>
          <a:xfrm>
            <a:off x="1393326" y="4738338"/>
            <a:ext cx="9232817" cy="1200329"/>
          </a:xfrm>
          <a:prstGeom prst="rect">
            <a:avLst/>
          </a:prstGeom>
          <a:noFill/>
        </p:spPr>
        <p:txBody>
          <a:bodyPr wrap="square" rtlCol="0">
            <a:spAutoFit/>
          </a:bodyPr>
          <a:lstStyle/>
          <a:p>
            <a:pPr>
              <a:lnSpc>
                <a:spcPct val="150000"/>
              </a:lnSpc>
            </a:pPr>
            <a:r>
              <a:rPr lang="en-US" altLang="zh-CN" sz="2400" kern="100" dirty="0">
                <a:latin typeface="微软雅黑" panose="020B0503020204020204" pitchFamily="34" charset="-122"/>
                <a:ea typeface="微软雅黑" panose="020B0503020204020204" pitchFamily="34" charset="-122"/>
                <a:cs typeface="Times New Roman" panose="02020603050405020304" pitchFamily="18" charset="0"/>
                <a:sym typeface="字魂160号-檀宋" panose="00000500000000000000" pitchFamily="2" charset="-122"/>
              </a:rPr>
              <a:t>- </a:t>
            </a: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sym typeface="字魂160号-檀宋" panose="00000500000000000000" pitchFamily="2" charset="-122"/>
              </a:rPr>
              <a:t>成人婚恋关系中的情感联结也可以被理解为一种依恋关系，它有着和早期依恋相似的生物系统，都是自然选择的产物。</a:t>
            </a:r>
          </a:p>
        </p:txBody>
      </p:sp>
    </p:spTree>
    <p:extLst>
      <p:ext uri="{BB962C8B-B14F-4D97-AF65-F5344CB8AC3E}">
        <p14:creationId xmlns:p14="http://schemas.microsoft.com/office/powerpoint/2010/main" val="2679122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grpSp>
        <p:nvGrpSpPr>
          <p:cNvPr id="6" name="组合 5">
            <a:extLst>
              <a:ext uri="{FF2B5EF4-FFF2-40B4-BE49-F238E27FC236}">
                <a16:creationId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12" name="椭圆 11">
                  <a:extLst>
                    <a:ext uri="{FF2B5EF4-FFF2-40B4-BE49-F238E27FC236}">
                      <a16:creationId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13" name="椭圆 12">
                  <a:extLst>
                    <a:ext uri="{FF2B5EF4-FFF2-40B4-BE49-F238E27FC236}">
                      <a16:creationId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0" name="椭圆 9">
                <a:extLst>
                  <a:ext uri="{FF2B5EF4-FFF2-40B4-BE49-F238E27FC236}">
                    <a16:creationId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8" name="椭圆 7">
              <a:extLst>
                <a:ext uri="{FF2B5EF4-FFF2-40B4-BE49-F238E27FC236}">
                  <a16:creationId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sp>
        <p:nvSpPr>
          <p:cNvPr id="14" name="PA_文本框 3">
            <a:extLst>
              <a:ext uri="{FF2B5EF4-FFF2-40B4-BE49-F238E27FC236}">
                <a16:creationId xmlns:a16="http://schemas.microsoft.com/office/drawing/2014/main" id="{765F4FBA-CA62-4283-8823-E43B3E5DD5D0}"/>
              </a:ext>
            </a:extLst>
          </p:cNvPr>
          <p:cNvSpPr txBox="1">
            <a:spLocks/>
          </p:cNvSpPr>
          <p:nvPr>
            <p:custDataLst>
              <p:tags r:id="rId1"/>
            </p:custDataLst>
          </p:nvPr>
        </p:nvSpPr>
        <p:spPr>
          <a:xfrm>
            <a:off x="342901" y="1473064"/>
            <a:ext cx="9253275" cy="5216813"/>
          </a:xfrm>
          <a:prstGeom prst="rect">
            <a:avLst/>
          </a:prstGeom>
          <a:noFill/>
        </p:spPr>
        <p:txBody>
          <a:bodyPr wrap="square" rtlCol="0">
            <a:spAutoFit/>
          </a:bodyPr>
          <a:lstStyle/>
          <a:p>
            <a:pPr algn="just">
              <a:lnSpc>
                <a:spcPct val="150000"/>
              </a:lnSpc>
            </a:pPr>
            <a:r>
              <a:rPr lang="zh-CN" altLang="en-US" sz="2400" b="1" dirty="0">
                <a:latin typeface="微软雅黑" panose="020B0503020204020204" pitchFamily="34" charset="-122"/>
                <a:ea typeface="微软雅黑" panose="020B0503020204020204" pitchFamily="34" charset="-122"/>
                <a:cs typeface="宋体" panose="02010600030101010101" pitchFamily="2" charset="-122"/>
                <a:sym typeface="+mn-ea"/>
              </a:rPr>
              <a:t>三、人际关系中的亲情</a:t>
            </a:r>
          </a:p>
          <a:p>
            <a:pPr>
              <a:lnSpc>
                <a:spcPct val="150000"/>
              </a:lnSpc>
            </a:pP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sym typeface="+mn-ea"/>
              </a:rPr>
              <a:t>       </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sym typeface="+mn-ea"/>
              </a:rPr>
              <a:t>费孝通 “差序格局”</a:t>
            </a:r>
            <a:r>
              <a:rPr lang="zh-CN" altLang="zh-CN" sz="2400" kern="100" dirty="0">
                <a:latin typeface="微软雅黑" panose="020B0503020204020204" pitchFamily="34" charset="-122"/>
                <a:ea typeface="微软雅黑" panose="020B0503020204020204" pitchFamily="34" charset="-122"/>
                <a:cs typeface="Times New Roman" panose="02020603050405020304" pitchFamily="18" charset="0"/>
              </a:rPr>
              <a:t>说明了中国传统社会关系中的亲情所占的重要位置，中国人正是按照这种亲疏远近的差序原则来建构</a:t>
            </a: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rPr>
              <a:t>关系</a:t>
            </a:r>
            <a:r>
              <a:rPr lang="zh-CN" altLang="zh-CN" sz="2400" kern="100" dirty="0">
                <a:latin typeface="微软雅黑" panose="020B0503020204020204" pitchFamily="34" charset="-122"/>
                <a:ea typeface="微软雅黑" panose="020B0503020204020204" pitchFamily="34" charset="-122"/>
                <a:cs typeface="Times New Roman" panose="02020603050405020304" pitchFamily="18" charset="0"/>
              </a:rPr>
              <a:t>的。</a:t>
            </a:r>
            <a:endParaRPr lang="en-US" altLang="zh-CN" sz="2400"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a:lnSpc>
                <a:spcPct val="150000"/>
              </a:lnSpc>
              <a:spcBef>
                <a:spcPts val="1800"/>
              </a:spcBef>
            </a:pPr>
            <a:r>
              <a:rPr lang="en-US" altLang="zh-CN" sz="2400" dirty="0">
                <a:latin typeface="楷体" panose="02010609060101010101" pitchFamily="49" charset="-122"/>
                <a:ea typeface="楷体" panose="02010609060101010101" pitchFamily="49" charset="-122"/>
              </a:rPr>
              <a:t>    </a:t>
            </a:r>
            <a:r>
              <a:rPr lang="zh-CN" altLang="zh-CN" sz="2400" dirty="0">
                <a:latin typeface="楷体" panose="02010609060101010101" pitchFamily="49" charset="-122"/>
                <a:ea typeface="楷体" panose="02010609060101010101" pitchFamily="49" charset="-122"/>
              </a:rPr>
              <a:t>西洋的社会像田里的捆柴，几根稻草束成一把，几把束成一捆，几捆束成一挑。每一根柴在整个挑里都属于一定的捆、扎、把。在西洋社会，这些单位就是团体，也称为团体格局。</a:t>
            </a:r>
            <a:endParaRPr lang="en-US" altLang="zh-CN" sz="2400" dirty="0">
              <a:latin typeface="楷体" panose="02010609060101010101" pitchFamily="49" charset="-122"/>
              <a:ea typeface="楷体" panose="02010609060101010101" pitchFamily="49" charset="-122"/>
            </a:endParaRPr>
          </a:p>
          <a:p>
            <a:pPr>
              <a:lnSpc>
                <a:spcPct val="150000"/>
              </a:lnSpc>
            </a:pPr>
            <a:r>
              <a:rPr lang="en-US" altLang="zh-CN" sz="2400" dirty="0">
                <a:latin typeface="楷体" panose="02010609060101010101" pitchFamily="49" charset="-122"/>
                <a:ea typeface="楷体" panose="02010609060101010101" pitchFamily="49" charset="-122"/>
              </a:rPr>
              <a:t>    </a:t>
            </a:r>
            <a:r>
              <a:rPr lang="zh-CN" altLang="zh-CN" sz="2400" dirty="0">
                <a:latin typeface="楷体" panose="02010609060101010101" pitchFamily="49" charset="-122"/>
                <a:ea typeface="楷体" panose="02010609060101010101" pitchFamily="49" charset="-122"/>
              </a:rPr>
              <a:t>而中国人的社会结构好像把一块石头丢在水面上所发生的一圈圈推出去的波纹，每个人都是其社会影响所推出去的圈子的中心。</a:t>
            </a:r>
            <a:endParaRPr lang="en-US" altLang="zh-CN" sz="2400" kern="100" dirty="0">
              <a:latin typeface="楷体" panose="02010609060101010101" pitchFamily="49" charset="-122"/>
              <a:ea typeface="楷体" panose="02010609060101010101" pitchFamily="49" charset="-122"/>
              <a:cs typeface="Times New Roman" panose="02020603050405020304" pitchFamily="18" charset="0"/>
              <a:sym typeface="+mn-ea"/>
            </a:endParaRPr>
          </a:p>
          <a:p>
            <a:pPr>
              <a:lnSpc>
                <a:spcPct val="150000"/>
              </a:lnSpc>
            </a:pPr>
            <a:endParaRPr lang="en-US" altLang="zh-CN" sz="2000" dirty="0">
              <a:solidFill>
                <a:srgbClr val="FFFFFF"/>
              </a:solidFill>
              <a:latin typeface="楷体" panose="02010609060101010101" pitchFamily="49" charset="-122"/>
              <a:ea typeface="楷体" panose="02010609060101010101" pitchFamily="49" charset="-122"/>
            </a:endParaRPr>
          </a:p>
        </p:txBody>
      </p:sp>
      <p:grpSp>
        <p:nvGrpSpPr>
          <p:cNvPr id="15" name="组合 14">
            <a:extLst>
              <a:ext uri="{FF2B5EF4-FFF2-40B4-BE49-F238E27FC236}">
                <a16:creationId xmlns:a16="http://schemas.microsoft.com/office/drawing/2014/main"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a16="http://schemas.microsoft.com/office/drawing/2014/main"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17" name="菱形 16">
              <a:extLst>
                <a:ext uri="{FF2B5EF4-FFF2-40B4-BE49-F238E27FC236}">
                  <a16:creationId xmlns:a16="http://schemas.microsoft.com/office/drawing/2014/main"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8" name="矩形 17">
            <a:extLst>
              <a:ext uri="{FF2B5EF4-FFF2-40B4-BE49-F238E27FC236}">
                <a16:creationId xmlns:a16="http://schemas.microsoft.com/office/drawing/2014/main" id="{6585AB84-E084-496D-B102-4AA062018349}"/>
              </a:ext>
            </a:extLst>
          </p:cNvPr>
          <p:cNvSpPr/>
          <p:nvPr/>
        </p:nvSpPr>
        <p:spPr>
          <a:xfrm>
            <a:off x="1964787" y="818714"/>
            <a:ext cx="3445174" cy="46166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cs typeface="宋体" panose="02010600030101010101" pitchFamily="2" charset="-122"/>
                <a:sym typeface="+mn-ea"/>
              </a:rPr>
              <a:t>第三节  情感与亲密关系</a:t>
            </a:r>
          </a:p>
        </p:txBody>
      </p:sp>
      <p:pic>
        <p:nvPicPr>
          <p:cNvPr id="1026" name="Picture 2">
            <a:extLst>
              <a:ext uri="{FF2B5EF4-FFF2-40B4-BE49-F238E27FC236}">
                <a16:creationId xmlns:a16="http://schemas.microsoft.com/office/drawing/2014/main" id="{85EB381C-6454-4686-B4D4-746499FBB63E}"/>
              </a:ext>
            </a:extLst>
          </p:cNvPr>
          <p:cNvPicPr>
            <a:picLocks noChangeAspect="1" noChangeArrowheads="1"/>
          </p:cNvPicPr>
          <p:nvPr/>
        </p:nvPicPr>
        <p:blipFill rotWithShape="1">
          <a:blip r:embed="rId3">
            <a:clrChange>
              <a:clrFrom>
                <a:srgbClr val="F5F6F8"/>
              </a:clrFrom>
              <a:clrTo>
                <a:srgbClr val="F5F6F8">
                  <a:alpha val="0"/>
                </a:srgbClr>
              </a:clrTo>
            </a:clrChange>
            <a:extLst>
              <a:ext uri="{28A0092B-C50C-407E-A947-70E740481C1C}">
                <a14:useLocalDpi xmlns:a14="http://schemas.microsoft.com/office/drawing/2010/main" val="0"/>
              </a:ext>
            </a:extLst>
          </a:blip>
          <a:srcRect l="12240" t="7903" r="7546" b="19980"/>
          <a:stretch/>
        </p:blipFill>
        <p:spPr bwMode="auto">
          <a:xfrm>
            <a:off x="9318637" y="2350063"/>
            <a:ext cx="2652052" cy="1516464"/>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a:extLst>
              <a:ext uri="{FF2B5EF4-FFF2-40B4-BE49-F238E27FC236}">
                <a16:creationId xmlns:a16="http://schemas.microsoft.com/office/drawing/2014/main" id="{155C0614-6AE7-41E1-84A3-9A5342282396}"/>
              </a:ext>
            </a:extLst>
          </p:cNvPr>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7200"/>
                    </a14:imgEffect>
                  </a14:imgLayer>
                </a14:imgProps>
              </a:ext>
            </a:extLst>
          </a:blip>
          <a:srcRect l="3494" t="2436" r="10052" b="2752"/>
          <a:stretch/>
        </p:blipFill>
        <p:spPr>
          <a:xfrm>
            <a:off x="9596176" y="4276558"/>
            <a:ext cx="2003189" cy="1463120"/>
          </a:xfrm>
          <a:prstGeom prst="rect">
            <a:avLst/>
          </a:prstGeom>
        </p:spPr>
      </p:pic>
      <p:sp>
        <p:nvSpPr>
          <p:cNvPr id="19" name="íṧļïdé">
            <a:extLst>
              <a:ext uri="{FF2B5EF4-FFF2-40B4-BE49-F238E27FC236}">
                <a16:creationId xmlns:a16="http://schemas.microsoft.com/office/drawing/2014/main" id="{91E2054E-EFB1-4AB1-A3C6-E892085E1CC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pitchFamily="2" charset="-122"/>
                <a:ea typeface="华文新魏" panose="02010800040101010101" pitchFamily="2" charset="-122"/>
              </a:rPr>
              <a:t>第八章</a:t>
            </a:r>
          </a:p>
        </p:txBody>
      </p:sp>
    </p:spTree>
    <p:extLst>
      <p:ext uri="{BB962C8B-B14F-4D97-AF65-F5344CB8AC3E}">
        <p14:creationId xmlns:p14="http://schemas.microsoft.com/office/powerpoint/2010/main" val="1470378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grpSp>
        <p:nvGrpSpPr>
          <p:cNvPr id="6" name="组合 5">
            <a:extLst>
              <a:ext uri="{FF2B5EF4-FFF2-40B4-BE49-F238E27FC236}">
                <a16:creationId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12" name="椭圆 11">
                  <a:extLst>
                    <a:ext uri="{FF2B5EF4-FFF2-40B4-BE49-F238E27FC236}">
                      <a16:creationId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13" name="椭圆 12">
                  <a:extLst>
                    <a:ext uri="{FF2B5EF4-FFF2-40B4-BE49-F238E27FC236}">
                      <a16:creationId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0" name="椭圆 9">
                <a:extLst>
                  <a:ext uri="{FF2B5EF4-FFF2-40B4-BE49-F238E27FC236}">
                    <a16:creationId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8" name="椭圆 7">
              <a:extLst>
                <a:ext uri="{FF2B5EF4-FFF2-40B4-BE49-F238E27FC236}">
                  <a16:creationId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sp>
        <p:nvSpPr>
          <p:cNvPr id="14" name="PA_文本框 3">
            <a:extLst>
              <a:ext uri="{FF2B5EF4-FFF2-40B4-BE49-F238E27FC236}">
                <a16:creationId xmlns:a16="http://schemas.microsoft.com/office/drawing/2014/main" id="{765F4FBA-CA62-4283-8823-E43B3E5DD5D0}"/>
              </a:ext>
            </a:extLst>
          </p:cNvPr>
          <p:cNvSpPr txBox="1">
            <a:spLocks/>
          </p:cNvSpPr>
          <p:nvPr>
            <p:custDataLst>
              <p:tags r:id="rId1"/>
            </p:custDataLst>
          </p:nvPr>
        </p:nvSpPr>
        <p:spPr>
          <a:xfrm>
            <a:off x="733098" y="1473064"/>
            <a:ext cx="7476405" cy="3416320"/>
          </a:xfrm>
          <a:prstGeom prst="rect">
            <a:avLst/>
          </a:prstGeom>
          <a:noFill/>
        </p:spPr>
        <p:txBody>
          <a:bodyPr wrap="square" rtlCol="0">
            <a:spAutoFit/>
          </a:bodyPr>
          <a:lstStyle/>
          <a:p>
            <a:pPr algn="just">
              <a:lnSpc>
                <a:spcPct val="150000"/>
              </a:lnSpc>
            </a:pPr>
            <a:r>
              <a:rPr lang="zh-CN" altLang="en-US" sz="2400" b="1" dirty="0">
                <a:latin typeface="微软雅黑" panose="020B0503020204020204" pitchFamily="34" charset="-122"/>
                <a:ea typeface="微软雅黑" panose="020B0503020204020204" pitchFamily="34" charset="-122"/>
                <a:cs typeface="宋体" panose="02010600030101010101" pitchFamily="2" charset="-122"/>
                <a:sym typeface="+mn-ea"/>
              </a:rPr>
              <a:t>三、人际关系中的亲情</a:t>
            </a:r>
          </a:p>
          <a:p>
            <a:pPr>
              <a:lnSpc>
                <a:spcPct val="150000"/>
              </a:lnSpc>
            </a:pPr>
            <a:endParaRPr lang="en-US" altLang="zh-CN" sz="2400" b="1"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a:lnSpc>
                <a:spcPct val="15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sym typeface="+mn-ea"/>
              </a:rPr>
              <a:t>黄光国：</a:t>
            </a: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sym typeface="+mn-ea"/>
              </a:rPr>
              <a:t>中国社会中的人际关系被区分为</a:t>
            </a:r>
            <a:r>
              <a:rPr lang="zh-CN" altLang="en-US" sz="2400" kern="100" dirty="0">
                <a:solidFill>
                  <a:schemeClr val="accent2">
                    <a:lumMod val="7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情感性关系、混合性关系和工具性关系</a:t>
            </a: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sym typeface="+mn-ea"/>
              </a:rPr>
              <a:t>。当请求资源支配者将他掌握的资源作有利于自己的分配时，资源支配者会进行“关系判断”。</a:t>
            </a:r>
          </a:p>
        </p:txBody>
      </p:sp>
      <p:grpSp>
        <p:nvGrpSpPr>
          <p:cNvPr id="15" name="组合 14">
            <a:extLst>
              <a:ext uri="{FF2B5EF4-FFF2-40B4-BE49-F238E27FC236}">
                <a16:creationId xmlns:a16="http://schemas.microsoft.com/office/drawing/2014/main"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a16="http://schemas.microsoft.com/office/drawing/2014/main"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17" name="菱形 16">
              <a:extLst>
                <a:ext uri="{FF2B5EF4-FFF2-40B4-BE49-F238E27FC236}">
                  <a16:creationId xmlns:a16="http://schemas.microsoft.com/office/drawing/2014/main"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8" name="矩形 17">
            <a:extLst>
              <a:ext uri="{FF2B5EF4-FFF2-40B4-BE49-F238E27FC236}">
                <a16:creationId xmlns:a16="http://schemas.microsoft.com/office/drawing/2014/main" id="{6585AB84-E084-496D-B102-4AA062018349}"/>
              </a:ext>
            </a:extLst>
          </p:cNvPr>
          <p:cNvSpPr/>
          <p:nvPr/>
        </p:nvSpPr>
        <p:spPr>
          <a:xfrm>
            <a:off x="1964787" y="818714"/>
            <a:ext cx="3445174" cy="46166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cs typeface="宋体" panose="02010600030101010101" pitchFamily="2" charset="-122"/>
                <a:sym typeface="+mn-ea"/>
              </a:rPr>
              <a:t>第三节  情感与亲密关系</a:t>
            </a:r>
          </a:p>
        </p:txBody>
      </p:sp>
      <p:pic>
        <p:nvPicPr>
          <p:cNvPr id="2" name="图片 1">
            <a:extLst>
              <a:ext uri="{FF2B5EF4-FFF2-40B4-BE49-F238E27FC236}">
                <a16:creationId xmlns:a16="http://schemas.microsoft.com/office/drawing/2014/main" id="{F5E82FD0-9AA9-42E0-A5A6-71A1F0EC4C00}"/>
              </a:ext>
            </a:extLst>
          </p:cNvPr>
          <p:cNvPicPr>
            <a:picLocks noChangeAspect="1"/>
          </p:cNvPicPr>
          <p:nvPr/>
        </p:nvPicPr>
        <p:blipFill rotWithShape="1">
          <a:blip r:embed="rId3">
            <a:clrChange>
              <a:clrFrom>
                <a:srgbClr val="FFFFFF"/>
              </a:clrFrom>
              <a:clrTo>
                <a:srgbClr val="FFFFFF">
                  <a:alpha val="0"/>
                </a:srgbClr>
              </a:clrTo>
            </a:clrChange>
          </a:blip>
          <a:srcRect b="5630"/>
          <a:stretch/>
        </p:blipFill>
        <p:spPr>
          <a:xfrm>
            <a:off x="8897170" y="1049546"/>
            <a:ext cx="2574216" cy="2429297"/>
          </a:xfrm>
          <a:prstGeom prst="rect">
            <a:avLst/>
          </a:prstGeom>
        </p:spPr>
      </p:pic>
      <p:pic>
        <p:nvPicPr>
          <p:cNvPr id="5" name="图片 4">
            <a:extLst>
              <a:ext uri="{FF2B5EF4-FFF2-40B4-BE49-F238E27FC236}">
                <a16:creationId xmlns:a16="http://schemas.microsoft.com/office/drawing/2014/main" id="{82D78166-47BE-4E16-B3F3-F7B3A8EA547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744905" y="3810203"/>
            <a:ext cx="2878745" cy="1992091"/>
          </a:xfrm>
          <a:prstGeom prst="rect">
            <a:avLst/>
          </a:prstGeom>
        </p:spPr>
      </p:pic>
      <p:sp>
        <p:nvSpPr>
          <p:cNvPr id="19" name="íṧļïdé">
            <a:extLst>
              <a:ext uri="{FF2B5EF4-FFF2-40B4-BE49-F238E27FC236}">
                <a16:creationId xmlns:a16="http://schemas.microsoft.com/office/drawing/2014/main" id="{68C09500-4933-4EBD-9649-91652B737739}"/>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pitchFamily="2" charset="-122"/>
                <a:ea typeface="华文新魏" panose="02010800040101010101" pitchFamily="2" charset="-122"/>
              </a:rPr>
              <a:t>第八章</a:t>
            </a:r>
          </a:p>
        </p:txBody>
      </p:sp>
    </p:spTree>
    <p:extLst>
      <p:ext uri="{BB962C8B-B14F-4D97-AF65-F5344CB8AC3E}">
        <p14:creationId xmlns:p14="http://schemas.microsoft.com/office/powerpoint/2010/main" val="1286038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sz="3200" dirty="0">
                <a:latin typeface="华文中宋" panose="02010600040101010101" pitchFamily="2" charset="-122"/>
                <a:ea typeface="华文中宋" panose="02010600040101010101" pitchFamily="2" charset="-122"/>
              </a:rPr>
              <a:t>第四节</a:t>
            </a:r>
          </a:p>
        </p:txBody>
      </p:sp>
      <p:sp>
        <p:nvSpPr>
          <p:cNvPr id="6" name="文本占位符 5"/>
          <p:cNvSpPr>
            <a:spLocks noGrp="1"/>
          </p:cNvSpPr>
          <p:nvPr>
            <p:ph type="body" idx="1"/>
          </p:nvPr>
        </p:nvSpPr>
        <p:spPr/>
        <p:txBody>
          <a:bodyPr>
            <a:noAutofit/>
          </a:bodyPr>
          <a:lstStyle/>
          <a:p>
            <a:pPr lvl="0" algn="just" eaLnBrk="0" fontAlgn="base" hangingPunct="0">
              <a:spcBef>
                <a:spcPct val="0"/>
              </a:spcBef>
              <a:spcAft>
                <a:spcPct val="0"/>
              </a:spcAft>
              <a:defRPr/>
            </a:pPr>
            <a:r>
              <a:rPr lang="zh-CN" altLang="en-US" sz="3200" b="1" dirty="0">
                <a:latin typeface="微软雅黑" panose="020B0503020204020204" pitchFamily="34" charset="-122"/>
                <a:ea typeface="微软雅黑" panose="020B0503020204020204" pitchFamily="34" charset="-122"/>
              </a:rPr>
              <a:t>人际信任与社会信任</a:t>
            </a:r>
            <a:endParaRPr lang="en-US" altLang="zh-CN" sz="3200" b="1" dirty="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04F69230-F3A6-4586-9371-A858F4763E9F}"/>
              </a:ext>
            </a:extLst>
          </p:cNvPr>
          <p:cNvSpPr txBox="1"/>
          <p:nvPr/>
        </p:nvSpPr>
        <p:spPr>
          <a:xfrm>
            <a:off x="804403" y="1955801"/>
            <a:ext cx="2206137" cy="1918154"/>
          </a:xfrm>
          <a:prstGeom prst="rect">
            <a:avLst/>
          </a:prstGeom>
          <a:noFill/>
          <a:ln w="117475">
            <a:noFill/>
          </a:ln>
        </p:spPr>
        <p:txBody>
          <a:bodyPr wrap="none" rtlCol="0">
            <a:prstTxWarp prst="textPlai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100" normalizeH="0" baseline="0" noProof="0" dirty="0">
                <a:ln>
                  <a:noFill/>
                </a:ln>
                <a:solidFill>
                  <a:prstClr val="white"/>
                </a:solidFill>
                <a:effectLst/>
                <a:uLnTx/>
                <a:uFillTx/>
                <a:latin typeface="Impact" panose="020B0806030902050204" pitchFamily="34" charset="0"/>
                <a:ea typeface="等线" panose="02010600030101010101" pitchFamily="2" charset="-122"/>
                <a:cs typeface="Arial" panose="020B0604020202020204" pitchFamily="34" charset="0"/>
              </a:rPr>
              <a:t>/04</a:t>
            </a:r>
            <a:endParaRPr kumimoji="0" lang="zh-CN" altLang="en-US" sz="1800" b="0" i="0" u="none" strike="noStrike" kern="1200" cap="none" spc="100" normalizeH="0" baseline="0" noProof="0" dirty="0">
              <a:ln>
                <a:noFill/>
              </a:ln>
              <a:solidFill>
                <a:prstClr val="white"/>
              </a:solidFill>
              <a:effectLst/>
              <a:uLnTx/>
              <a:uFillTx/>
              <a:latin typeface="Impact" panose="020B0806030902050204" pitchFamily="34" charset="0"/>
              <a:ea typeface="等线" panose="02010600030101010101" pitchFamily="2" charset="-122"/>
              <a:cs typeface="Arial" panose="020B0604020202020204" pitchFamily="34" charset="0"/>
            </a:endParaRPr>
          </a:p>
        </p:txBody>
      </p:sp>
      <p:sp>
        <p:nvSpPr>
          <p:cNvPr id="7" name="矩形 6">
            <a:extLst>
              <a:ext uri="{FF2B5EF4-FFF2-40B4-BE49-F238E27FC236}">
                <a16:creationId xmlns:a16="http://schemas.microsoft.com/office/drawing/2014/main" id="{19CB6CDC-AF38-4761-B243-DB32B7091AC6}"/>
              </a:ext>
            </a:extLst>
          </p:cNvPr>
          <p:cNvSpPr/>
          <p:nvPr/>
        </p:nvSpPr>
        <p:spPr>
          <a:xfrm>
            <a:off x="6582563" y="1018540"/>
            <a:ext cx="4025461" cy="789190"/>
          </a:xfrm>
          <a:prstGeom prst="rect">
            <a:avLst/>
          </a:prstGeom>
        </p:spPr>
        <p:txBody>
          <a:bodyPr wrap="none">
            <a:spAutoFit/>
          </a:bodyPr>
          <a:lstStyle/>
          <a:p>
            <a:pPr>
              <a:lnSpc>
                <a:spcPct val="120000"/>
              </a:lnSpc>
            </a:pPr>
            <a:r>
              <a:rPr lang="zh-CN" altLang="en-US" sz="4000" b="1" dirty="0">
                <a:solidFill>
                  <a:srgbClr val="D9793F"/>
                </a:solidFill>
                <a:latin typeface="华文新魏" panose="02010800040101010101" charset="-122"/>
                <a:ea typeface="华文新魏" panose="02010800040101010101" charset="-122"/>
                <a:sym typeface="+mn-ea"/>
              </a:rPr>
              <a:t>第八章  人际关系</a:t>
            </a:r>
          </a:p>
        </p:txBody>
      </p:sp>
    </p:spTree>
    <p:extLst>
      <p:ext uri="{BB962C8B-B14F-4D97-AF65-F5344CB8AC3E}">
        <p14:creationId xmlns:p14="http://schemas.microsoft.com/office/powerpoint/2010/main" val="1066602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a:extLst>
              <a:ext uri="{FF2B5EF4-FFF2-40B4-BE49-F238E27FC236}">
                <a16:creationId xmlns:a16="http://schemas.microsoft.com/office/drawing/2014/main" id="{31A888A5-2EB3-4646-B611-649982E0246D}"/>
              </a:ext>
            </a:extLst>
          </p:cNvPr>
          <p:cNvSpPr txBox="1">
            <a:spLocks/>
          </p:cNvSpPr>
          <p:nvPr>
            <p:custDataLst>
              <p:tags r:id="rId1"/>
            </p:custDataLst>
          </p:nvPr>
        </p:nvSpPr>
        <p:spPr>
          <a:xfrm>
            <a:off x="589259" y="1635025"/>
            <a:ext cx="5108155" cy="3647152"/>
          </a:xfrm>
          <a:prstGeom prst="rect">
            <a:avLst/>
          </a:prstGeom>
          <a:noFill/>
        </p:spPr>
        <p:txBody>
          <a:bodyPr wrap="square" rtlCol="0">
            <a:spAutoFit/>
          </a:bodyPr>
          <a:lstStyle/>
          <a:p>
            <a:pPr lvl="0" algn="just">
              <a:lnSpc>
                <a:spcPct val="150000"/>
              </a:lnSpc>
              <a:defRPr/>
            </a:pPr>
            <a:r>
              <a:rPr lang="zh-CN" altLang="en-US" sz="2400" b="1" dirty="0">
                <a:latin typeface="微软雅黑" panose="020B0503020204020204" pitchFamily="34" charset="-122"/>
                <a:ea typeface="微软雅黑" panose="020B0503020204020204" pitchFamily="34" charset="-122"/>
                <a:cs typeface="宋体" panose="02010600030101010101" pitchFamily="2" charset="-122"/>
                <a:sym typeface="+mn-ea"/>
              </a:rPr>
              <a:t>一、人际信任</a:t>
            </a:r>
            <a:endParaRPr lang="en-US" altLang="zh-CN" sz="2400" b="1" dirty="0">
              <a:latin typeface="微软雅黑" panose="020B0503020204020204" pitchFamily="34" charset="-122"/>
              <a:ea typeface="微软雅黑" panose="020B0503020204020204" pitchFamily="34" charset="-122"/>
              <a:cs typeface="宋体" panose="02010600030101010101" pitchFamily="2" charset="-122"/>
              <a:sym typeface="+mn-ea"/>
            </a:endParaRPr>
          </a:p>
          <a:p>
            <a:pPr lvl="0" algn="just">
              <a:lnSpc>
                <a:spcPct val="150000"/>
              </a:lnSpc>
              <a:spcBef>
                <a:spcPts val="1800"/>
              </a:spcBef>
              <a:defRPr/>
            </a:pPr>
            <a:r>
              <a:rPr lang="zh-CN" altLang="en-US" sz="2400" dirty="0">
                <a:latin typeface="微软雅黑" panose="020B0503020204020204" pitchFamily="34" charset="-122"/>
                <a:ea typeface="微软雅黑" panose="020B0503020204020204" pitchFamily="34" charset="-122"/>
                <a:cs typeface="宋体" panose="02010600030101010101" pitchFamily="2" charset="-122"/>
                <a:sym typeface="+mn-ea"/>
              </a:rPr>
              <a:t>人际信任是基于对对方意图和行为的积极预期，愿意向对方暴露自己的弱点并且不担心被利用的一种心理状态。信任一般是指人际信任，</a:t>
            </a:r>
            <a:r>
              <a:rPr lang="zh-CN" altLang="en-US" sz="2400" dirty="0">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mn-ea"/>
              </a:rPr>
              <a:t>人际信任与否，更多的视人际关系而定。</a:t>
            </a:r>
            <a:endParaRPr lang="en-US" altLang="zh-CN" sz="2400" dirty="0">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grpSp>
        <p:nvGrpSpPr>
          <p:cNvPr id="5" name="组合 4">
            <a:extLst>
              <a:ext uri="{FF2B5EF4-FFF2-40B4-BE49-F238E27FC236}">
                <a16:creationId xmlns:a16="http://schemas.microsoft.com/office/drawing/2014/main" id="{9282C29D-D0B3-495E-AFF8-7A87C7272092}"/>
              </a:ext>
            </a:extLst>
          </p:cNvPr>
          <p:cNvGrpSpPr/>
          <p:nvPr/>
        </p:nvGrpSpPr>
        <p:grpSpPr>
          <a:xfrm>
            <a:off x="733099" y="768022"/>
            <a:ext cx="926894" cy="540585"/>
            <a:chOff x="620553" y="1178992"/>
            <a:chExt cx="1806046" cy="1053325"/>
          </a:xfrm>
        </p:grpSpPr>
        <p:sp>
          <p:nvSpPr>
            <p:cNvPr id="6" name="菱形 5">
              <a:extLst>
                <a:ext uri="{FF2B5EF4-FFF2-40B4-BE49-F238E27FC236}">
                  <a16:creationId xmlns:a16="http://schemas.microsoft.com/office/drawing/2014/main" id="{75068E6C-8094-4048-A5CC-5B70844B0991}"/>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a:extLst>
                <a:ext uri="{FF2B5EF4-FFF2-40B4-BE49-F238E27FC236}">
                  <a16:creationId xmlns:a16="http://schemas.microsoft.com/office/drawing/2014/main" id="{CC98C174-2E0B-41F8-BC76-9B671765E057}"/>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9" name="PA_文本框 3">
            <a:extLst>
              <a:ext uri="{FF2B5EF4-FFF2-40B4-BE49-F238E27FC236}">
                <a16:creationId xmlns:a16="http://schemas.microsoft.com/office/drawing/2014/main" id="{EFF95242-E024-4D7E-9BFD-8458E285A462}"/>
              </a:ext>
            </a:extLst>
          </p:cNvPr>
          <p:cNvSpPr txBox="1">
            <a:spLocks/>
          </p:cNvSpPr>
          <p:nvPr>
            <p:custDataLst>
              <p:tags r:id="rId2"/>
            </p:custDataLst>
          </p:nvPr>
        </p:nvSpPr>
        <p:spPr>
          <a:xfrm>
            <a:off x="6094769" y="1635025"/>
            <a:ext cx="5506733" cy="4755148"/>
          </a:xfrm>
          <a:prstGeom prst="rect">
            <a:avLst/>
          </a:prstGeom>
          <a:noFill/>
        </p:spPr>
        <p:txBody>
          <a:bodyPr wrap="square" rtlCol="0">
            <a:spAutoFit/>
          </a:bodyPr>
          <a:lstStyle/>
          <a:p>
            <a:pPr marL="285750" lvl="0" indent="-285750" algn="just">
              <a:lnSpc>
                <a:spcPct val="150000"/>
              </a:lnSpc>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cs typeface="宋体" panose="02010600030101010101" pitchFamily="2" charset="-122"/>
                <a:sym typeface="+mn-ea"/>
              </a:rPr>
              <a:t>是人与人之间关系的一种心理契约，是合作关系的起点、前提和基础，也是人际资源的重要组成部分。</a:t>
            </a:r>
          </a:p>
          <a:p>
            <a:pPr marL="285750" lvl="0" indent="-285750" algn="just">
              <a:lnSpc>
                <a:spcPct val="150000"/>
              </a:lnSpc>
              <a:spcBef>
                <a:spcPts val="1800"/>
              </a:spcBef>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cs typeface="宋体" panose="02010600030101010101" pitchFamily="2" charset="-122"/>
                <a:sym typeface="+mn-ea"/>
              </a:rPr>
              <a:t>对他人可信与否的期望受到人们在特定情形中的特殊经验和人们根据相似经验概括出来的一般经验的影响，前者构成了个体的特殊信任，后者构成了个体的普遍信任。</a:t>
            </a:r>
            <a:endPar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cxnSp>
        <p:nvCxnSpPr>
          <p:cNvPr id="10" name="直接连接符 9">
            <a:extLst>
              <a:ext uri="{FF2B5EF4-FFF2-40B4-BE49-F238E27FC236}">
                <a16:creationId xmlns:a16="http://schemas.microsoft.com/office/drawing/2014/main" id="{6A1A1372-4D58-4EC7-AF8C-722A067BF49B}"/>
              </a:ext>
            </a:extLst>
          </p:cNvPr>
          <p:cNvCxnSpPr>
            <a:cxnSpLocks/>
          </p:cNvCxnSpPr>
          <p:nvPr/>
        </p:nvCxnSpPr>
        <p:spPr>
          <a:xfrm>
            <a:off x="5810904" y="1752286"/>
            <a:ext cx="0" cy="4404732"/>
          </a:xfrm>
          <a:prstGeom prst="line">
            <a:avLst/>
          </a:prstGeom>
          <a:ln w="12700" cap="flat" cmpd="sng" algn="ctr">
            <a:solidFill>
              <a:schemeClr val="bg1">
                <a:lumMod val="75000"/>
              </a:schemeClr>
            </a:solidFill>
            <a:prstDash val="solid"/>
            <a:miter lim="800000"/>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1" name="组合 10">
            <a:extLst>
              <a:ext uri="{FF2B5EF4-FFF2-40B4-BE49-F238E27FC236}">
                <a16:creationId xmlns:a16="http://schemas.microsoft.com/office/drawing/2014/main" id="{6F2E3B45-1137-4D19-A421-D8B48ED0A463}"/>
              </a:ext>
            </a:extLst>
          </p:cNvPr>
          <p:cNvGrpSpPr/>
          <p:nvPr/>
        </p:nvGrpSpPr>
        <p:grpSpPr>
          <a:xfrm>
            <a:off x="204811" y="126601"/>
            <a:ext cx="13446782" cy="6585572"/>
            <a:chOff x="204811" y="126601"/>
            <a:chExt cx="13446782" cy="6585572"/>
          </a:xfrm>
        </p:grpSpPr>
        <p:cxnSp>
          <p:nvCxnSpPr>
            <p:cNvPr id="12" name="直接连接符 11">
              <a:extLst>
                <a:ext uri="{FF2B5EF4-FFF2-40B4-BE49-F238E27FC236}">
                  <a16:creationId xmlns:a16="http://schemas.microsoft.com/office/drawing/2014/main" id="{450B92DE-69BB-4A8F-B209-6BF8B38DBD23}"/>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3" name="直接连接符 12">
              <a:extLst>
                <a:ext uri="{FF2B5EF4-FFF2-40B4-BE49-F238E27FC236}">
                  <a16:creationId xmlns:a16="http://schemas.microsoft.com/office/drawing/2014/main" id="{EDB29773-661C-4936-9BBD-3BE9F971CF0E}"/>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4" name="íṧļïdé">
              <a:extLst>
                <a:ext uri="{FF2B5EF4-FFF2-40B4-BE49-F238E27FC236}">
                  <a16:creationId xmlns:a16="http://schemas.microsoft.com/office/drawing/2014/main" id="{49C19275-6CA0-46FA-B19F-C62D1F6A1F63}"/>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pitchFamily="2" charset="-122"/>
                  <a:ea typeface="华文新魏" panose="02010800040101010101" pitchFamily="2" charset="-122"/>
                </a:rPr>
                <a:t>第八章</a:t>
              </a:r>
            </a:p>
          </p:txBody>
        </p:sp>
        <p:grpSp>
          <p:nvGrpSpPr>
            <p:cNvPr id="15" name="组合 14">
              <a:extLst>
                <a:ext uri="{FF2B5EF4-FFF2-40B4-BE49-F238E27FC236}">
                  <a16:creationId xmlns:a16="http://schemas.microsoft.com/office/drawing/2014/main" id="{257A3D2B-0A15-4054-99B5-22F14CD1E665}"/>
                </a:ext>
              </a:extLst>
            </p:cNvPr>
            <p:cNvGrpSpPr/>
            <p:nvPr/>
          </p:nvGrpSpPr>
          <p:grpSpPr>
            <a:xfrm>
              <a:off x="204811" y="126601"/>
              <a:ext cx="1966889" cy="305197"/>
              <a:chOff x="306410" y="1828002"/>
              <a:chExt cx="5429253" cy="900955"/>
            </a:xfrm>
          </p:grpSpPr>
          <p:grpSp>
            <p:nvGrpSpPr>
              <p:cNvPr id="16" name="组合 15">
                <a:extLst>
                  <a:ext uri="{FF2B5EF4-FFF2-40B4-BE49-F238E27FC236}">
                    <a16:creationId xmlns:a16="http://schemas.microsoft.com/office/drawing/2014/main" id="{41E9C947-7B04-4E76-B9C5-6481EB0B67F0}"/>
                  </a:ext>
                </a:extLst>
              </p:cNvPr>
              <p:cNvGrpSpPr/>
              <p:nvPr/>
            </p:nvGrpSpPr>
            <p:grpSpPr>
              <a:xfrm>
                <a:off x="1438485" y="1828003"/>
                <a:ext cx="4297178" cy="900954"/>
                <a:chOff x="511385" y="2831303"/>
                <a:chExt cx="4297178" cy="900954"/>
              </a:xfrm>
            </p:grpSpPr>
            <p:grpSp>
              <p:nvGrpSpPr>
                <p:cNvPr id="18" name="组合 17">
                  <a:extLst>
                    <a:ext uri="{FF2B5EF4-FFF2-40B4-BE49-F238E27FC236}">
                      <a16:creationId xmlns:a16="http://schemas.microsoft.com/office/drawing/2014/main" id="{D03FAC21-5857-4C46-91EA-10A292FCC638}"/>
                    </a:ext>
                  </a:extLst>
                </p:cNvPr>
                <p:cNvGrpSpPr/>
                <p:nvPr/>
              </p:nvGrpSpPr>
              <p:grpSpPr>
                <a:xfrm>
                  <a:off x="1643460" y="2831304"/>
                  <a:ext cx="3165103" cy="900953"/>
                  <a:chOff x="1643460" y="3128803"/>
                  <a:chExt cx="3165103" cy="900953"/>
                </a:xfrm>
                <a:solidFill>
                  <a:schemeClr val="accent2"/>
                </a:solidFill>
              </p:grpSpPr>
              <p:sp>
                <p:nvSpPr>
                  <p:cNvPr id="20" name="椭圆 19">
                    <a:extLst>
                      <a:ext uri="{FF2B5EF4-FFF2-40B4-BE49-F238E27FC236}">
                        <a16:creationId xmlns:a16="http://schemas.microsoft.com/office/drawing/2014/main" id="{71060B2C-ED07-472F-AF81-A7EFD8A3BB05}"/>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21" name="椭圆 20">
                    <a:extLst>
                      <a:ext uri="{FF2B5EF4-FFF2-40B4-BE49-F238E27FC236}">
                        <a16:creationId xmlns:a16="http://schemas.microsoft.com/office/drawing/2014/main" id="{AA789D33-DF36-4848-8AA4-03B169502BFB}"/>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22" name="椭圆 21">
                    <a:extLst>
                      <a:ext uri="{FF2B5EF4-FFF2-40B4-BE49-F238E27FC236}">
                        <a16:creationId xmlns:a16="http://schemas.microsoft.com/office/drawing/2014/main" id="{1800291A-47DF-43BE-A7A1-6F43DCA16E76}"/>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9" name="椭圆 18">
                  <a:extLst>
                    <a:ext uri="{FF2B5EF4-FFF2-40B4-BE49-F238E27FC236}">
                      <a16:creationId xmlns:a16="http://schemas.microsoft.com/office/drawing/2014/main" id="{2B359D38-51F8-4023-8DFB-B79B7487C719}"/>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17" name="椭圆 16">
                <a:extLst>
                  <a:ext uri="{FF2B5EF4-FFF2-40B4-BE49-F238E27FC236}">
                    <a16:creationId xmlns:a16="http://schemas.microsoft.com/office/drawing/2014/main" id="{92181FEA-CF27-4577-A88C-C93CCA5BF0D4}"/>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grpSp>
      <p:sp>
        <p:nvSpPr>
          <p:cNvPr id="23" name="矩形 22">
            <a:extLst>
              <a:ext uri="{FF2B5EF4-FFF2-40B4-BE49-F238E27FC236}">
                <a16:creationId xmlns:a16="http://schemas.microsoft.com/office/drawing/2014/main" id="{D1C52470-B052-4A49-A62D-F84257C419D2}"/>
              </a:ext>
            </a:extLst>
          </p:cNvPr>
          <p:cNvSpPr/>
          <p:nvPr/>
        </p:nvSpPr>
        <p:spPr>
          <a:xfrm>
            <a:off x="1964787" y="818714"/>
            <a:ext cx="4060727" cy="46166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cs typeface="宋体" panose="02010600030101010101" pitchFamily="2" charset="-122"/>
                <a:sym typeface="+mn-ea"/>
              </a:rPr>
              <a:t>第四节  人际信任与社会信任</a:t>
            </a:r>
          </a:p>
        </p:txBody>
      </p:sp>
    </p:spTree>
    <p:extLst>
      <p:ext uri="{BB962C8B-B14F-4D97-AF65-F5344CB8AC3E}">
        <p14:creationId xmlns:p14="http://schemas.microsoft.com/office/powerpoint/2010/main" val="1271514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pitchFamily="2" charset="-122"/>
                <a:ea typeface="华文新魏" panose="02010800040101010101" pitchFamily="2" charset="-122"/>
              </a:rPr>
              <a:t>第？章</a:t>
            </a:r>
          </a:p>
        </p:txBody>
      </p:sp>
      <p:grpSp>
        <p:nvGrpSpPr>
          <p:cNvPr id="6" name="组合 5">
            <a:extLst>
              <a:ext uri="{FF2B5EF4-FFF2-40B4-BE49-F238E27FC236}">
                <a16:creationId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12" name="椭圆 11">
                  <a:extLst>
                    <a:ext uri="{FF2B5EF4-FFF2-40B4-BE49-F238E27FC236}">
                      <a16:creationId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13" name="椭圆 12">
                  <a:extLst>
                    <a:ext uri="{FF2B5EF4-FFF2-40B4-BE49-F238E27FC236}">
                      <a16:creationId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0" name="椭圆 9">
                <a:extLst>
                  <a:ext uri="{FF2B5EF4-FFF2-40B4-BE49-F238E27FC236}">
                    <a16:creationId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8" name="椭圆 7">
              <a:extLst>
                <a:ext uri="{FF2B5EF4-FFF2-40B4-BE49-F238E27FC236}">
                  <a16:creationId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sp>
        <p:nvSpPr>
          <p:cNvPr id="14" name="矩形 13">
            <a:extLst>
              <a:ext uri="{FF2B5EF4-FFF2-40B4-BE49-F238E27FC236}">
                <a16:creationId xmlns:a16="http://schemas.microsoft.com/office/drawing/2014/main" id="{D6F8F5B3-5BA9-4C6B-A026-B8E1DD9AB815}"/>
              </a:ext>
            </a:extLst>
          </p:cNvPr>
          <p:cNvSpPr/>
          <p:nvPr/>
        </p:nvSpPr>
        <p:spPr>
          <a:xfrm>
            <a:off x="0" y="5512005"/>
            <a:ext cx="12192000" cy="1345994"/>
          </a:xfrm>
          <a:prstGeom prst="rect">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75000"/>
                </a:schemeClr>
              </a:solidFill>
            </a:endParaRPr>
          </a:p>
        </p:txBody>
      </p:sp>
      <p:grpSp>
        <p:nvGrpSpPr>
          <p:cNvPr id="15" name="组合 14">
            <a:extLst>
              <a:ext uri="{FF2B5EF4-FFF2-40B4-BE49-F238E27FC236}">
                <a16:creationId xmlns:a16="http://schemas.microsoft.com/office/drawing/2014/main" id="{A893790D-5673-4582-8ED8-DD3D7464F408}"/>
              </a:ext>
            </a:extLst>
          </p:cNvPr>
          <p:cNvGrpSpPr/>
          <p:nvPr/>
        </p:nvGrpSpPr>
        <p:grpSpPr>
          <a:xfrm>
            <a:off x="4503789" y="4444248"/>
            <a:ext cx="955882" cy="1120273"/>
            <a:chOff x="5140773" y="3181588"/>
            <a:chExt cx="1151428" cy="1549521"/>
          </a:xfrm>
        </p:grpSpPr>
        <p:sp>
          <p:nvSpPr>
            <p:cNvPr id="16" name="等腰三角形 15">
              <a:extLst>
                <a:ext uri="{FF2B5EF4-FFF2-40B4-BE49-F238E27FC236}">
                  <a16:creationId xmlns:a16="http://schemas.microsoft.com/office/drawing/2014/main" id="{3350F785-A755-4DA0-AB53-89DD4407F709}"/>
                </a:ext>
              </a:extLst>
            </p:cNvPr>
            <p:cNvSpPr/>
            <p:nvPr/>
          </p:nvSpPr>
          <p:spPr>
            <a:xfrm>
              <a:off x="5591546" y="4485369"/>
              <a:ext cx="336731" cy="245740"/>
            </a:xfrm>
            <a:prstGeom prst="triangl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75000"/>
                  </a:schemeClr>
                </a:solidFill>
              </a:endParaRPr>
            </a:p>
          </p:txBody>
        </p:sp>
        <p:grpSp>
          <p:nvGrpSpPr>
            <p:cNvPr id="17" name="组合 16">
              <a:extLst>
                <a:ext uri="{FF2B5EF4-FFF2-40B4-BE49-F238E27FC236}">
                  <a16:creationId xmlns:a16="http://schemas.microsoft.com/office/drawing/2014/main" id="{8AFBDF9D-F854-481E-9DE7-7E78828A8E9F}"/>
                </a:ext>
              </a:extLst>
            </p:cNvPr>
            <p:cNvGrpSpPr/>
            <p:nvPr/>
          </p:nvGrpSpPr>
          <p:grpSpPr>
            <a:xfrm>
              <a:off x="5140773" y="3181588"/>
              <a:ext cx="1151428" cy="1151429"/>
              <a:chOff x="4322400" y="2937648"/>
              <a:chExt cx="1151428" cy="1151429"/>
            </a:xfrm>
          </p:grpSpPr>
          <p:sp>
            <p:nvSpPr>
              <p:cNvPr id="18" name="椭圆 17">
                <a:extLst>
                  <a:ext uri="{FF2B5EF4-FFF2-40B4-BE49-F238E27FC236}">
                    <a16:creationId xmlns:a16="http://schemas.microsoft.com/office/drawing/2014/main" id="{0DB609FB-AEF2-4918-9E6A-278893CC02A8}"/>
                  </a:ext>
                </a:extLst>
              </p:cNvPr>
              <p:cNvSpPr/>
              <p:nvPr/>
            </p:nvSpPr>
            <p:spPr>
              <a:xfrm flipH="1">
                <a:off x="4322400" y="2937648"/>
                <a:ext cx="1151428" cy="1151429"/>
              </a:xfrm>
              <a:prstGeom prst="ellips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75000"/>
                    </a:schemeClr>
                  </a:solidFill>
                </a:endParaRPr>
              </a:p>
            </p:txBody>
          </p:sp>
          <p:sp>
            <p:nvSpPr>
              <p:cNvPr id="19" name="two-rectangular-speech-bubbles_21202">
                <a:extLst>
                  <a:ext uri="{FF2B5EF4-FFF2-40B4-BE49-F238E27FC236}">
                    <a16:creationId xmlns:a16="http://schemas.microsoft.com/office/drawing/2014/main" id="{427D8B1A-9B44-4A34-93D5-29929FB72FBD}"/>
                  </a:ext>
                </a:extLst>
              </p:cNvPr>
              <p:cNvSpPr>
                <a:spLocks noChangeAspect="1"/>
              </p:cNvSpPr>
              <p:nvPr/>
            </p:nvSpPr>
            <p:spPr bwMode="auto">
              <a:xfrm>
                <a:off x="4680188" y="3314348"/>
                <a:ext cx="435851" cy="409949"/>
              </a:xfrm>
              <a:custGeom>
                <a:avLst/>
                <a:gdLst>
                  <a:gd name="connsiteX0" fmla="*/ 0 w 581025"/>
                  <a:gd name="connsiteY0" fmla="*/ 162636 h 546495"/>
                  <a:gd name="connsiteX1" fmla="*/ 116922 w 581025"/>
                  <a:gd name="connsiteY1" fmla="*/ 162636 h 546495"/>
                  <a:gd name="connsiteX2" fmla="*/ 116922 w 581025"/>
                  <a:gd name="connsiteY2" fmla="*/ 353849 h 546495"/>
                  <a:gd name="connsiteX3" fmla="*/ 360092 w 581025"/>
                  <a:gd name="connsiteY3" fmla="*/ 353849 h 546495"/>
                  <a:gd name="connsiteX4" fmla="*/ 370852 w 581025"/>
                  <a:gd name="connsiteY4" fmla="*/ 366024 h 546495"/>
                  <a:gd name="connsiteX5" fmla="*/ 370852 w 581025"/>
                  <a:gd name="connsiteY5" fmla="*/ 439072 h 546495"/>
                  <a:gd name="connsiteX6" fmla="*/ 162831 w 581025"/>
                  <a:gd name="connsiteY6" fmla="*/ 439072 h 546495"/>
                  <a:gd name="connsiteX7" fmla="*/ 66710 w 581025"/>
                  <a:gd name="connsiteY7" fmla="*/ 546495 h 546495"/>
                  <a:gd name="connsiteX8" fmla="*/ 66710 w 581025"/>
                  <a:gd name="connsiteY8" fmla="*/ 439072 h 546495"/>
                  <a:gd name="connsiteX9" fmla="*/ 0 w 581025"/>
                  <a:gd name="connsiteY9" fmla="*/ 439072 h 546495"/>
                  <a:gd name="connsiteX10" fmla="*/ 147788 w 581025"/>
                  <a:gd name="connsiteY10" fmla="*/ 0 h 546495"/>
                  <a:gd name="connsiteX11" fmla="*/ 581025 w 581025"/>
                  <a:gd name="connsiteY11" fmla="*/ 0 h 546495"/>
                  <a:gd name="connsiteX12" fmla="*/ 581025 w 581025"/>
                  <a:gd name="connsiteY12" fmla="*/ 323051 h 546495"/>
                  <a:gd name="connsiteX13" fmla="*/ 503559 w 581025"/>
                  <a:gd name="connsiteY13" fmla="*/ 323051 h 546495"/>
                  <a:gd name="connsiteX14" fmla="*/ 503559 w 581025"/>
                  <a:gd name="connsiteY14" fmla="*/ 449120 h 546495"/>
                  <a:gd name="connsiteX15" fmla="*/ 390946 w 581025"/>
                  <a:gd name="connsiteY15" fmla="*/ 323051 h 546495"/>
                  <a:gd name="connsiteX16" fmla="*/ 147788 w 581025"/>
                  <a:gd name="connsiteY16" fmla="*/ 323051 h 546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1025" h="546495">
                    <a:moveTo>
                      <a:pt x="0" y="162636"/>
                    </a:moveTo>
                    <a:lnTo>
                      <a:pt x="116922" y="162636"/>
                    </a:lnTo>
                    <a:lnTo>
                      <a:pt x="116922" y="353849"/>
                    </a:lnTo>
                    <a:lnTo>
                      <a:pt x="360092" y="353849"/>
                    </a:lnTo>
                    <a:lnTo>
                      <a:pt x="370852" y="366024"/>
                    </a:lnTo>
                    <a:lnTo>
                      <a:pt x="370852" y="439072"/>
                    </a:lnTo>
                    <a:lnTo>
                      <a:pt x="162831" y="439072"/>
                    </a:lnTo>
                    <a:lnTo>
                      <a:pt x="66710" y="546495"/>
                    </a:lnTo>
                    <a:lnTo>
                      <a:pt x="66710" y="439072"/>
                    </a:lnTo>
                    <a:lnTo>
                      <a:pt x="0" y="439072"/>
                    </a:lnTo>
                    <a:close/>
                    <a:moveTo>
                      <a:pt x="147788" y="0"/>
                    </a:moveTo>
                    <a:lnTo>
                      <a:pt x="581025" y="0"/>
                    </a:lnTo>
                    <a:lnTo>
                      <a:pt x="581025" y="323051"/>
                    </a:lnTo>
                    <a:lnTo>
                      <a:pt x="503559" y="323051"/>
                    </a:lnTo>
                    <a:lnTo>
                      <a:pt x="503559" y="449120"/>
                    </a:lnTo>
                    <a:lnTo>
                      <a:pt x="390946" y="323051"/>
                    </a:lnTo>
                    <a:lnTo>
                      <a:pt x="147788" y="323051"/>
                    </a:lnTo>
                    <a:close/>
                  </a:path>
                </a:pathLst>
              </a:custGeom>
              <a:solidFill>
                <a:schemeClr val="bg1"/>
              </a:solidFill>
              <a:ln>
                <a:noFill/>
              </a:ln>
            </p:spPr>
            <p:txBody>
              <a:bodyPr/>
              <a:lstStyle/>
              <a:p>
                <a:endParaRPr lang="zh-CN" altLang="en-US"/>
              </a:p>
            </p:txBody>
          </p:sp>
        </p:grpSp>
      </p:grpSp>
      <p:grpSp>
        <p:nvGrpSpPr>
          <p:cNvPr id="23" name="组合 22">
            <a:extLst>
              <a:ext uri="{FF2B5EF4-FFF2-40B4-BE49-F238E27FC236}">
                <a16:creationId xmlns:a16="http://schemas.microsoft.com/office/drawing/2014/main" id="{729CD756-7892-48C0-B829-A24211B10B68}"/>
              </a:ext>
            </a:extLst>
          </p:cNvPr>
          <p:cNvGrpSpPr/>
          <p:nvPr/>
        </p:nvGrpSpPr>
        <p:grpSpPr>
          <a:xfrm>
            <a:off x="1179121" y="4444248"/>
            <a:ext cx="934500" cy="1099170"/>
            <a:chOff x="2631557" y="3207344"/>
            <a:chExt cx="1125672" cy="1520331"/>
          </a:xfrm>
        </p:grpSpPr>
        <p:sp>
          <p:nvSpPr>
            <p:cNvPr id="24" name="等腰三角形 23">
              <a:extLst>
                <a:ext uri="{FF2B5EF4-FFF2-40B4-BE49-F238E27FC236}">
                  <a16:creationId xmlns:a16="http://schemas.microsoft.com/office/drawing/2014/main" id="{1EBD13FD-A061-44E5-9AE7-06111428A689}"/>
                </a:ext>
              </a:extLst>
            </p:cNvPr>
            <p:cNvSpPr/>
            <p:nvPr/>
          </p:nvSpPr>
          <p:spPr>
            <a:xfrm>
              <a:off x="3026028" y="4481935"/>
              <a:ext cx="336731" cy="245740"/>
            </a:xfrm>
            <a:prstGeom prst="triangl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75000"/>
                  </a:schemeClr>
                </a:solidFill>
              </a:endParaRPr>
            </a:p>
          </p:txBody>
        </p:sp>
        <p:sp>
          <p:nvSpPr>
            <p:cNvPr id="25" name="Freeform 90">
              <a:extLst>
                <a:ext uri="{FF2B5EF4-FFF2-40B4-BE49-F238E27FC236}">
                  <a16:creationId xmlns:a16="http://schemas.microsoft.com/office/drawing/2014/main" id="{46166AE8-7502-4983-B004-C96DE66BD96F}"/>
                </a:ext>
              </a:extLst>
            </p:cNvPr>
            <p:cNvSpPr>
              <a:spLocks noEditPoints="1"/>
            </p:cNvSpPr>
            <p:nvPr/>
          </p:nvSpPr>
          <p:spPr bwMode="auto">
            <a:xfrm>
              <a:off x="2631557" y="3207344"/>
              <a:ext cx="1125672" cy="1125672"/>
            </a:xfrm>
            <a:custGeom>
              <a:avLst/>
              <a:gdLst>
                <a:gd name="T0" fmla="*/ 136 w 145"/>
                <a:gd name="T1" fmla="*/ 37 h 146"/>
                <a:gd name="T2" fmla="*/ 145 w 145"/>
                <a:gd name="T3" fmla="*/ 73 h 146"/>
                <a:gd name="T4" fmla="*/ 136 w 145"/>
                <a:gd name="T5" fmla="*/ 109 h 146"/>
                <a:gd name="T6" fmla="*/ 109 w 145"/>
                <a:gd name="T7" fmla="*/ 136 h 146"/>
                <a:gd name="T8" fmla="*/ 73 w 145"/>
                <a:gd name="T9" fmla="*/ 146 h 146"/>
                <a:gd name="T10" fmla="*/ 36 w 145"/>
                <a:gd name="T11" fmla="*/ 136 h 146"/>
                <a:gd name="T12" fmla="*/ 10 w 145"/>
                <a:gd name="T13" fmla="*/ 109 h 146"/>
                <a:gd name="T14" fmla="*/ 0 w 145"/>
                <a:gd name="T15" fmla="*/ 73 h 146"/>
                <a:gd name="T16" fmla="*/ 10 w 145"/>
                <a:gd name="T17" fmla="*/ 37 h 146"/>
                <a:gd name="T18" fmla="*/ 36 w 145"/>
                <a:gd name="T19" fmla="*/ 10 h 146"/>
                <a:gd name="T20" fmla="*/ 73 w 145"/>
                <a:gd name="T21" fmla="*/ 0 h 146"/>
                <a:gd name="T22" fmla="*/ 109 w 145"/>
                <a:gd name="T23" fmla="*/ 10 h 146"/>
                <a:gd name="T24" fmla="*/ 136 w 145"/>
                <a:gd name="T25" fmla="*/ 37 h 146"/>
                <a:gd name="T26" fmla="*/ 97 w 145"/>
                <a:gd name="T27" fmla="*/ 118 h 146"/>
                <a:gd name="T28" fmla="*/ 97 w 145"/>
                <a:gd name="T29" fmla="*/ 103 h 146"/>
                <a:gd name="T30" fmla="*/ 96 w 145"/>
                <a:gd name="T31" fmla="*/ 101 h 146"/>
                <a:gd name="T32" fmla="*/ 94 w 145"/>
                <a:gd name="T33" fmla="*/ 100 h 146"/>
                <a:gd name="T34" fmla="*/ 85 w 145"/>
                <a:gd name="T35" fmla="*/ 100 h 146"/>
                <a:gd name="T36" fmla="*/ 85 w 145"/>
                <a:gd name="T37" fmla="*/ 52 h 146"/>
                <a:gd name="T38" fmla="*/ 84 w 145"/>
                <a:gd name="T39" fmla="*/ 50 h 146"/>
                <a:gd name="T40" fmla="*/ 82 w 145"/>
                <a:gd name="T41" fmla="*/ 49 h 146"/>
                <a:gd name="T42" fmla="*/ 52 w 145"/>
                <a:gd name="T43" fmla="*/ 49 h 146"/>
                <a:gd name="T44" fmla="*/ 49 w 145"/>
                <a:gd name="T45" fmla="*/ 50 h 146"/>
                <a:gd name="T46" fmla="*/ 49 w 145"/>
                <a:gd name="T47" fmla="*/ 52 h 146"/>
                <a:gd name="T48" fmla="*/ 49 w 145"/>
                <a:gd name="T49" fmla="*/ 67 h 146"/>
                <a:gd name="T50" fmla="*/ 49 w 145"/>
                <a:gd name="T51" fmla="*/ 69 h 146"/>
                <a:gd name="T52" fmla="*/ 52 w 145"/>
                <a:gd name="T53" fmla="*/ 70 h 146"/>
                <a:gd name="T54" fmla="*/ 61 w 145"/>
                <a:gd name="T55" fmla="*/ 70 h 146"/>
                <a:gd name="T56" fmla="*/ 61 w 145"/>
                <a:gd name="T57" fmla="*/ 100 h 146"/>
                <a:gd name="T58" fmla="*/ 52 w 145"/>
                <a:gd name="T59" fmla="*/ 100 h 146"/>
                <a:gd name="T60" fmla="*/ 49 w 145"/>
                <a:gd name="T61" fmla="*/ 101 h 146"/>
                <a:gd name="T62" fmla="*/ 49 w 145"/>
                <a:gd name="T63" fmla="*/ 103 h 146"/>
                <a:gd name="T64" fmla="*/ 49 w 145"/>
                <a:gd name="T65" fmla="*/ 118 h 146"/>
                <a:gd name="T66" fmla="*/ 49 w 145"/>
                <a:gd name="T67" fmla="*/ 121 h 146"/>
                <a:gd name="T68" fmla="*/ 52 w 145"/>
                <a:gd name="T69" fmla="*/ 121 h 146"/>
                <a:gd name="T70" fmla="*/ 94 w 145"/>
                <a:gd name="T71" fmla="*/ 121 h 146"/>
                <a:gd name="T72" fmla="*/ 96 w 145"/>
                <a:gd name="T73" fmla="*/ 121 h 146"/>
                <a:gd name="T74" fmla="*/ 97 w 145"/>
                <a:gd name="T75" fmla="*/ 118 h 146"/>
                <a:gd name="T76" fmla="*/ 85 w 145"/>
                <a:gd name="T77" fmla="*/ 34 h 146"/>
                <a:gd name="T78" fmla="*/ 85 w 145"/>
                <a:gd name="T79" fmla="*/ 18 h 146"/>
                <a:gd name="T80" fmla="*/ 84 w 145"/>
                <a:gd name="T81" fmla="*/ 16 h 146"/>
                <a:gd name="T82" fmla="*/ 82 w 145"/>
                <a:gd name="T83" fmla="*/ 15 h 146"/>
                <a:gd name="T84" fmla="*/ 64 w 145"/>
                <a:gd name="T85" fmla="*/ 15 h 146"/>
                <a:gd name="T86" fmla="*/ 62 w 145"/>
                <a:gd name="T87" fmla="*/ 16 h 146"/>
                <a:gd name="T88" fmla="*/ 61 w 145"/>
                <a:gd name="T89" fmla="*/ 18 h 146"/>
                <a:gd name="T90" fmla="*/ 61 w 145"/>
                <a:gd name="T91" fmla="*/ 34 h 146"/>
                <a:gd name="T92" fmla="*/ 62 w 145"/>
                <a:gd name="T93" fmla="*/ 36 h 146"/>
                <a:gd name="T94" fmla="*/ 64 w 145"/>
                <a:gd name="T95" fmla="*/ 37 h 146"/>
                <a:gd name="T96" fmla="*/ 82 w 145"/>
                <a:gd name="T97" fmla="*/ 37 h 146"/>
                <a:gd name="T98" fmla="*/ 84 w 145"/>
                <a:gd name="T99" fmla="*/ 36 h 146"/>
                <a:gd name="T100" fmla="*/ 85 w 145"/>
                <a:gd name="T101" fmla="*/ 3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5" h="146">
                  <a:moveTo>
                    <a:pt x="136" y="37"/>
                  </a:moveTo>
                  <a:cubicBezTo>
                    <a:pt x="142" y="48"/>
                    <a:pt x="145" y="60"/>
                    <a:pt x="145" y="73"/>
                  </a:cubicBezTo>
                  <a:cubicBezTo>
                    <a:pt x="145" y="86"/>
                    <a:pt x="142" y="98"/>
                    <a:pt x="136" y="109"/>
                  </a:cubicBezTo>
                  <a:cubicBezTo>
                    <a:pt x="129" y="121"/>
                    <a:pt x="120" y="129"/>
                    <a:pt x="109" y="136"/>
                  </a:cubicBezTo>
                  <a:cubicBezTo>
                    <a:pt x="98" y="142"/>
                    <a:pt x="86" y="146"/>
                    <a:pt x="73" y="146"/>
                  </a:cubicBezTo>
                  <a:cubicBezTo>
                    <a:pt x="60" y="146"/>
                    <a:pt x="48" y="142"/>
                    <a:pt x="36" y="136"/>
                  </a:cubicBezTo>
                  <a:cubicBezTo>
                    <a:pt x="25" y="129"/>
                    <a:pt x="16" y="121"/>
                    <a:pt x="10" y="109"/>
                  </a:cubicBezTo>
                  <a:cubicBezTo>
                    <a:pt x="3" y="98"/>
                    <a:pt x="0" y="86"/>
                    <a:pt x="0" y="73"/>
                  </a:cubicBezTo>
                  <a:cubicBezTo>
                    <a:pt x="0" y="60"/>
                    <a:pt x="3" y="48"/>
                    <a:pt x="10" y="37"/>
                  </a:cubicBezTo>
                  <a:cubicBezTo>
                    <a:pt x="16" y="25"/>
                    <a:pt x="25" y="17"/>
                    <a:pt x="36" y="10"/>
                  </a:cubicBezTo>
                  <a:cubicBezTo>
                    <a:pt x="48" y="4"/>
                    <a:pt x="60" y="0"/>
                    <a:pt x="73" y="0"/>
                  </a:cubicBezTo>
                  <a:cubicBezTo>
                    <a:pt x="86" y="0"/>
                    <a:pt x="98" y="4"/>
                    <a:pt x="109" y="10"/>
                  </a:cubicBezTo>
                  <a:cubicBezTo>
                    <a:pt x="120" y="17"/>
                    <a:pt x="129" y="25"/>
                    <a:pt x="136" y="37"/>
                  </a:cubicBezTo>
                  <a:close/>
                  <a:moveTo>
                    <a:pt x="97" y="118"/>
                  </a:moveTo>
                  <a:cubicBezTo>
                    <a:pt x="97" y="103"/>
                    <a:pt x="97" y="103"/>
                    <a:pt x="97" y="103"/>
                  </a:cubicBezTo>
                  <a:cubicBezTo>
                    <a:pt x="97" y="102"/>
                    <a:pt x="97" y="102"/>
                    <a:pt x="96" y="101"/>
                  </a:cubicBezTo>
                  <a:cubicBezTo>
                    <a:pt x="96" y="100"/>
                    <a:pt x="95" y="100"/>
                    <a:pt x="94" y="100"/>
                  </a:cubicBezTo>
                  <a:cubicBezTo>
                    <a:pt x="85" y="100"/>
                    <a:pt x="85" y="100"/>
                    <a:pt x="85" y="100"/>
                  </a:cubicBezTo>
                  <a:cubicBezTo>
                    <a:pt x="85" y="52"/>
                    <a:pt x="85" y="52"/>
                    <a:pt x="85" y="52"/>
                  </a:cubicBezTo>
                  <a:cubicBezTo>
                    <a:pt x="85" y="51"/>
                    <a:pt x="85" y="50"/>
                    <a:pt x="84" y="50"/>
                  </a:cubicBezTo>
                  <a:cubicBezTo>
                    <a:pt x="84" y="49"/>
                    <a:pt x="83" y="49"/>
                    <a:pt x="82" y="49"/>
                  </a:cubicBezTo>
                  <a:cubicBezTo>
                    <a:pt x="52" y="49"/>
                    <a:pt x="52" y="49"/>
                    <a:pt x="52" y="49"/>
                  </a:cubicBezTo>
                  <a:cubicBezTo>
                    <a:pt x="51" y="49"/>
                    <a:pt x="50" y="49"/>
                    <a:pt x="49" y="50"/>
                  </a:cubicBezTo>
                  <a:cubicBezTo>
                    <a:pt x="49" y="50"/>
                    <a:pt x="49" y="51"/>
                    <a:pt x="49" y="52"/>
                  </a:cubicBezTo>
                  <a:cubicBezTo>
                    <a:pt x="49" y="67"/>
                    <a:pt x="49" y="67"/>
                    <a:pt x="49" y="67"/>
                  </a:cubicBezTo>
                  <a:cubicBezTo>
                    <a:pt x="49" y="68"/>
                    <a:pt x="49" y="69"/>
                    <a:pt x="49" y="69"/>
                  </a:cubicBezTo>
                  <a:cubicBezTo>
                    <a:pt x="50" y="70"/>
                    <a:pt x="51" y="70"/>
                    <a:pt x="52" y="70"/>
                  </a:cubicBezTo>
                  <a:cubicBezTo>
                    <a:pt x="61" y="70"/>
                    <a:pt x="61" y="70"/>
                    <a:pt x="61" y="70"/>
                  </a:cubicBezTo>
                  <a:cubicBezTo>
                    <a:pt x="61" y="100"/>
                    <a:pt x="61" y="100"/>
                    <a:pt x="61" y="100"/>
                  </a:cubicBezTo>
                  <a:cubicBezTo>
                    <a:pt x="52" y="100"/>
                    <a:pt x="52" y="100"/>
                    <a:pt x="52" y="100"/>
                  </a:cubicBezTo>
                  <a:cubicBezTo>
                    <a:pt x="51" y="100"/>
                    <a:pt x="50" y="100"/>
                    <a:pt x="49" y="101"/>
                  </a:cubicBezTo>
                  <a:cubicBezTo>
                    <a:pt x="49" y="102"/>
                    <a:pt x="49" y="102"/>
                    <a:pt x="49" y="103"/>
                  </a:cubicBezTo>
                  <a:cubicBezTo>
                    <a:pt x="49" y="118"/>
                    <a:pt x="49" y="118"/>
                    <a:pt x="49" y="118"/>
                  </a:cubicBezTo>
                  <a:cubicBezTo>
                    <a:pt x="49" y="119"/>
                    <a:pt x="49" y="120"/>
                    <a:pt x="49" y="121"/>
                  </a:cubicBezTo>
                  <a:cubicBezTo>
                    <a:pt x="50" y="121"/>
                    <a:pt x="51" y="121"/>
                    <a:pt x="52" y="121"/>
                  </a:cubicBezTo>
                  <a:cubicBezTo>
                    <a:pt x="94" y="121"/>
                    <a:pt x="94" y="121"/>
                    <a:pt x="94" y="121"/>
                  </a:cubicBezTo>
                  <a:cubicBezTo>
                    <a:pt x="95" y="121"/>
                    <a:pt x="96" y="121"/>
                    <a:pt x="96" y="121"/>
                  </a:cubicBezTo>
                  <a:cubicBezTo>
                    <a:pt x="97" y="120"/>
                    <a:pt x="97" y="119"/>
                    <a:pt x="97" y="118"/>
                  </a:cubicBezTo>
                  <a:close/>
                  <a:moveTo>
                    <a:pt x="85" y="34"/>
                  </a:moveTo>
                  <a:cubicBezTo>
                    <a:pt x="85" y="18"/>
                    <a:pt x="85" y="18"/>
                    <a:pt x="85" y="18"/>
                  </a:cubicBezTo>
                  <a:cubicBezTo>
                    <a:pt x="85" y="18"/>
                    <a:pt x="85" y="17"/>
                    <a:pt x="84" y="16"/>
                  </a:cubicBezTo>
                  <a:cubicBezTo>
                    <a:pt x="84" y="16"/>
                    <a:pt x="83" y="15"/>
                    <a:pt x="82" y="15"/>
                  </a:cubicBezTo>
                  <a:cubicBezTo>
                    <a:pt x="64" y="15"/>
                    <a:pt x="64" y="15"/>
                    <a:pt x="64" y="15"/>
                  </a:cubicBezTo>
                  <a:cubicBezTo>
                    <a:pt x="63" y="15"/>
                    <a:pt x="62" y="16"/>
                    <a:pt x="62" y="16"/>
                  </a:cubicBezTo>
                  <a:cubicBezTo>
                    <a:pt x="61" y="17"/>
                    <a:pt x="61" y="18"/>
                    <a:pt x="61" y="18"/>
                  </a:cubicBezTo>
                  <a:cubicBezTo>
                    <a:pt x="61" y="34"/>
                    <a:pt x="61" y="34"/>
                    <a:pt x="61" y="34"/>
                  </a:cubicBezTo>
                  <a:cubicBezTo>
                    <a:pt x="61" y="35"/>
                    <a:pt x="61" y="35"/>
                    <a:pt x="62" y="36"/>
                  </a:cubicBezTo>
                  <a:cubicBezTo>
                    <a:pt x="62" y="36"/>
                    <a:pt x="63" y="37"/>
                    <a:pt x="64" y="37"/>
                  </a:cubicBezTo>
                  <a:cubicBezTo>
                    <a:pt x="82" y="37"/>
                    <a:pt x="82" y="37"/>
                    <a:pt x="82" y="37"/>
                  </a:cubicBezTo>
                  <a:cubicBezTo>
                    <a:pt x="83" y="37"/>
                    <a:pt x="84" y="36"/>
                    <a:pt x="84" y="36"/>
                  </a:cubicBezTo>
                  <a:cubicBezTo>
                    <a:pt x="85" y="35"/>
                    <a:pt x="85" y="35"/>
                    <a:pt x="85" y="34"/>
                  </a:cubicBezTo>
                  <a:close/>
                </a:path>
              </a:pathLst>
            </a:custGeom>
            <a:solidFill>
              <a:srgbClr val="D9793F"/>
            </a:solidFill>
            <a:ln>
              <a:noFill/>
            </a:ln>
          </p:spPr>
          <p:txBody>
            <a:bodyPr vert="horz" wrap="square" lIns="121888" tIns="60944" rIns="121888" bIns="60944" numCol="1" anchor="t" anchorCtr="0" compatLnSpc="1">
              <a:prstTxWarp prst="textNoShape">
                <a:avLst/>
              </a:prstTxWarp>
            </a:bodyPr>
            <a:lstStyle/>
            <a:p>
              <a:pPr marL="0" marR="0" lvl="0" indent="0" algn="l" defTabSz="1172078" rtl="0" eaLnBrk="1" fontAlgn="auto" latinLnBrk="0" hangingPunct="1">
                <a:lnSpc>
                  <a:spcPct val="100000"/>
                </a:lnSpc>
                <a:spcBef>
                  <a:spcPts val="0"/>
                </a:spcBef>
                <a:spcAft>
                  <a:spcPts val="0"/>
                </a:spcAft>
                <a:buClrTx/>
                <a:buSzTx/>
                <a:buFontTx/>
                <a:buNone/>
                <a:tabLst/>
                <a:defRPr/>
              </a:pPr>
              <a:endParaRPr kumimoji="0" lang="en-US" sz="3066" b="0" i="0" u="none" strike="noStrike" kern="1200" cap="none" spc="0" normalizeH="0" baseline="0" noProof="0">
                <a:ln>
                  <a:noFill/>
                </a:ln>
                <a:solidFill>
                  <a:schemeClr val="bg2">
                    <a:lumMod val="75000"/>
                  </a:schemeClr>
                </a:solidFill>
                <a:effectLst/>
                <a:uLnTx/>
                <a:uFillTx/>
                <a:latin typeface="Open Sans"/>
                <a:ea typeface="+mn-ea"/>
                <a:cs typeface="+mn-cs"/>
              </a:endParaRPr>
            </a:p>
          </p:txBody>
        </p:sp>
      </p:grpSp>
      <p:grpSp>
        <p:nvGrpSpPr>
          <p:cNvPr id="26" name="组合 25">
            <a:extLst>
              <a:ext uri="{FF2B5EF4-FFF2-40B4-BE49-F238E27FC236}">
                <a16:creationId xmlns:a16="http://schemas.microsoft.com/office/drawing/2014/main" id="{531A337F-61E8-4A82-9BF7-CC68A25A9DC0}"/>
              </a:ext>
            </a:extLst>
          </p:cNvPr>
          <p:cNvGrpSpPr/>
          <p:nvPr/>
        </p:nvGrpSpPr>
        <p:grpSpPr>
          <a:xfrm>
            <a:off x="8729144" y="4449420"/>
            <a:ext cx="940229" cy="1085326"/>
            <a:chOff x="8710431" y="3200443"/>
            <a:chExt cx="1132573" cy="1501183"/>
          </a:xfrm>
        </p:grpSpPr>
        <p:sp>
          <p:nvSpPr>
            <p:cNvPr id="27" name="等腰三角形 26">
              <a:extLst>
                <a:ext uri="{FF2B5EF4-FFF2-40B4-BE49-F238E27FC236}">
                  <a16:creationId xmlns:a16="http://schemas.microsoft.com/office/drawing/2014/main" id="{76106673-5F53-4E72-93E1-A2D0EA52ADF0}"/>
                </a:ext>
              </a:extLst>
            </p:cNvPr>
            <p:cNvSpPr/>
            <p:nvPr/>
          </p:nvSpPr>
          <p:spPr>
            <a:xfrm>
              <a:off x="9108353" y="4455886"/>
              <a:ext cx="336731" cy="245740"/>
            </a:xfrm>
            <a:prstGeom prst="triangl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75000"/>
                  </a:schemeClr>
                </a:solidFill>
              </a:endParaRPr>
            </a:p>
          </p:txBody>
        </p:sp>
        <p:sp>
          <p:nvSpPr>
            <p:cNvPr id="28" name="Shape 3968">
              <a:extLst>
                <a:ext uri="{FF2B5EF4-FFF2-40B4-BE49-F238E27FC236}">
                  <a16:creationId xmlns:a16="http://schemas.microsoft.com/office/drawing/2014/main" id="{B7710B82-11E4-42A0-98BA-457C7F455B00}"/>
                </a:ext>
              </a:extLst>
            </p:cNvPr>
            <p:cNvSpPr/>
            <p:nvPr/>
          </p:nvSpPr>
          <p:spPr>
            <a:xfrm>
              <a:off x="8710431" y="3200443"/>
              <a:ext cx="1132573" cy="1132573"/>
            </a:xfrm>
            <a:custGeom>
              <a:avLst/>
              <a:gdLst/>
              <a:ahLst/>
              <a:cxnLst/>
              <a:rect l="0" t="0" r="0" b="0"/>
              <a:pathLst>
                <a:path w="5958" h="5958" extrusionOk="0">
                  <a:moveTo>
                    <a:pt x="2700" y="978"/>
                  </a:moveTo>
                  <a:lnTo>
                    <a:pt x="2793" y="1071"/>
                  </a:lnTo>
                  <a:lnTo>
                    <a:pt x="4561" y="2793"/>
                  </a:lnTo>
                  <a:lnTo>
                    <a:pt x="4608" y="2886"/>
                  </a:lnTo>
                  <a:lnTo>
                    <a:pt x="4608" y="2979"/>
                  </a:lnTo>
                  <a:lnTo>
                    <a:pt x="4608" y="3072"/>
                  </a:lnTo>
                  <a:lnTo>
                    <a:pt x="4561" y="3165"/>
                  </a:lnTo>
                  <a:lnTo>
                    <a:pt x="2793" y="4934"/>
                  </a:lnTo>
                  <a:lnTo>
                    <a:pt x="2700" y="4980"/>
                  </a:lnTo>
                  <a:lnTo>
                    <a:pt x="2514" y="4980"/>
                  </a:lnTo>
                  <a:lnTo>
                    <a:pt x="2421" y="4934"/>
                  </a:lnTo>
                  <a:lnTo>
                    <a:pt x="2048" y="4515"/>
                  </a:lnTo>
                  <a:lnTo>
                    <a:pt x="2002" y="4422"/>
                  </a:lnTo>
                  <a:lnTo>
                    <a:pt x="1955" y="4329"/>
                  </a:lnTo>
                  <a:lnTo>
                    <a:pt x="2002" y="4236"/>
                  </a:lnTo>
                  <a:lnTo>
                    <a:pt x="2048" y="4189"/>
                  </a:lnTo>
                  <a:lnTo>
                    <a:pt x="3258" y="2979"/>
                  </a:lnTo>
                  <a:lnTo>
                    <a:pt x="2048" y="1816"/>
                  </a:lnTo>
                  <a:lnTo>
                    <a:pt x="2002" y="1723"/>
                  </a:lnTo>
                  <a:lnTo>
                    <a:pt x="1955" y="1630"/>
                  </a:lnTo>
                  <a:lnTo>
                    <a:pt x="2002" y="1537"/>
                  </a:lnTo>
                  <a:lnTo>
                    <a:pt x="2048" y="1444"/>
                  </a:lnTo>
                  <a:lnTo>
                    <a:pt x="2421" y="1071"/>
                  </a:lnTo>
                  <a:lnTo>
                    <a:pt x="2514" y="978"/>
                  </a:lnTo>
                  <a:close/>
                  <a:moveTo>
                    <a:pt x="2979" y="1"/>
                  </a:moveTo>
                  <a:lnTo>
                    <a:pt x="2607" y="47"/>
                  </a:lnTo>
                  <a:lnTo>
                    <a:pt x="2188" y="94"/>
                  </a:lnTo>
                  <a:lnTo>
                    <a:pt x="1862" y="234"/>
                  </a:lnTo>
                  <a:lnTo>
                    <a:pt x="1490" y="420"/>
                  </a:lnTo>
                  <a:lnTo>
                    <a:pt x="1164" y="606"/>
                  </a:lnTo>
                  <a:lnTo>
                    <a:pt x="885" y="885"/>
                  </a:lnTo>
                  <a:lnTo>
                    <a:pt x="606" y="1164"/>
                  </a:lnTo>
                  <a:lnTo>
                    <a:pt x="419" y="1490"/>
                  </a:lnTo>
                  <a:lnTo>
                    <a:pt x="233" y="1862"/>
                  </a:lnTo>
                  <a:lnTo>
                    <a:pt x="94" y="2188"/>
                  </a:lnTo>
                  <a:lnTo>
                    <a:pt x="47" y="2607"/>
                  </a:lnTo>
                  <a:lnTo>
                    <a:pt x="1" y="2979"/>
                  </a:lnTo>
                  <a:lnTo>
                    <a:pt x="47" y="3398"/>
                  </a:lnTo>
                  <a:lnTo>
                    <a:pt x="94" y="3770"/>
                  </a:lnTo>
                  <a:lnTo>
                    <a:pt x="233" y="4143"/>
                  </a:lnTo>
                  <a:lnTo>
                    <a:pt x="419" y="4469"/>
                  </a:lnTo>
                  <a:lnTo>
                    <a:pt x="606" y="4794"/>
                  </a:lnTo>
                  <a:lnTo>
                    <a:pt x="885" y="5074"/>
                  </a:lnTo>
                  <a:lnTo>
                    <a:pt x="1164" y="5353"/>
                  </a:lnTo>
                  <a:lnTo>
                    <a:pt x="1490" y="5585"/>
                  </a:lnTo>
                  <a:lnTo>
                    <a:pt x="1862" y="5725"/>
                  </a:lnTo>
                  <a:lnTo>
                    <a:pt x="2188" y="5865"/>
                  </a:lnTo>
                  <a:lnTo>
                    <a:pt x="2607" y="5958"/>
                  </a:lnTo>
                  <a:lnTo>
                    <a:pt x="3398" y="5958"/>
                  </a:lnTo>
                  <a:lnTo>
                    <a:pt x="3770" y="5865"/>
                  </a:lnTo>
                  <a:lnTo>
                    <a:pt x="4142" y="5725"/>
                  </a:lnTo>
                  <a:lnTo>
                    <a:pt x="4468" y="5585"/>
                  </a:lnTo>
                  <a:lnTo>
                    <a:pt x="4794" y="5353"/>
                  </a:lnTo>
                  <a:lnTo>
                    <a:pt x="5120" y="5074"/>
                  </a:lnTo>
                  <a:lnTo>
                    <a:pt x="5353" y="4794"/>
                  </a:lnTo>
                  <a:lnTo>
                    <a:pt x="5585" y="4469"/>
                  </a:lnTo>
                  <a:lnTo>
                    <a:pt x="5725" y="4143"/>
                  </a:lnTo>
                  <a:lnTo>
                    <a:pt x="5864" y="3770"/>
                  </a:lnTo>
                  <a:lnTo>
                    <a:pt x="5958" y="3398"/>
                  </a:lnTo>
                  <a:lnTo>
                    <a:pt x="5958" y="2979"/>
                  </a:lnTo>
                  <a:lnTo>
                    <a:pt x="5958" y="2607"/>
                  </a:lnTo>
                  <a:lnTo>
                    <a:pt x="5864" y="2188"/>
                  </a:lnTo>
                  <a:lnTo>
                    <a:pt x="5725" y="1862"/>
                  </a:lnTo>
                  <a:lnTo>
                    <a:pt x="5585" y="1490"/>
                  </a:lnTo>
                  <a:lnTo>
                    <a:pt x="5353" y="1164"/>
                  </a:lnTo>
                  <a:lnTo>
                    <a:pt x="5120" y="885"/>
                  </a:lnTo>
                  <a:lnTo>
                    <a:pt x="4794" y="606"/>
                  </a:lnTo>
                  <a:lnTo>
                    <a:pt x="4468" y="420"/>
                  </a:lnTo>
                  <a:lnTo>
                    <a:pt x="4142" y="234"/>
                  </a:lnTo>
                  <a:lnTo>
                    <a:pt x="3770" y="94"/>
                  </a:lnTo>
                  <a:lnTo>
                    <a:pt x="3398" y="47"/>
                  </a:lnTo>
                  <a:lnTo>
                    <a:pt x="2979" y="1"/>
                  </a:lnTo>
                  <a:close/>
                </a:path>
              </a:pathLst>
            </a:custGeom>
            <a:solidFill>
              <a:srgbClr val="D9793F"/>
            </a:solidFill>
            <a:ln>
              <a:noFill/>
            </a:ln>
          </p:spPr>
          <p:txBody>
            <a:bodyPr lIns="45713" tIns="45713" rIns="45713" bIns="45713" anchor="ctr" anchorCtr="0">
              <a:noAutofit/>
            </a:bodyPr>
            <a:lstStyle/>
            <a:p>
              <a:endParaRPr sz="900">
                <a:solidFill>
                  <a:schemeClr val="bg2">
                    <a:lumMod val="75000"/>
                  </a:schemeClr>
                </a:solidFill>
              </a:endParaRPr>
            </a:p>
          </p:txBody>
        </p:sp>
      </p:grpSp>
      <p:sp>
        <p:nvSpPr>
          <p:cNvPr id="32" name="PA_文本框 3">
            <a:extLst>
              <a:ext uri="{FF2B5EF4-FFF2-40B4-BE49-F238E27FC236}">
                <a16:creationId xmlns:a16="http://schemas.microsoft.com/office/drawing/2014/main" id="{86ADC696-021E-4832-9AAB-8D79AAD156D4}"/>
              </a:ext>
            </a:extLst>
          </p:cNvPr>
          <p:cNvSpPr txBox="1">
            <a:spLocks/>
          </p:cNvSpPr>
          <p:nvPr>
            <p:custDataLst>
              <p:tags r:id="rId1"/>
            </p:custDataLst>
          </p:nvPr>
        </p:nvSpPr>
        <p:spPr>
          <a:xfrm>
            <a:off x="941329" y="839956"/>
            <a:ext cx="10404435" cy="3231654"/>
          </a:xfrm>
          <a:prstGeom prst="rect">
            <a:avLst/>
          </a:prstGeom>
          <a:noFill/>
        </p:spPr>
        <p:txBody>
          <a:bodyPr wrap="square" rtlCol="0">
            <a:spAutoFit/>
          </a:bodyPr>
          <a:lstStyle/>
          <a:p>
            <a:pPr>
              <a:lnSpc>
                <a:spcPct val="150000"/>
              </a:lnSpc>
            </a:pPr>
            <a:r>
              <a:rPr lang="zh-CN" altLang="en-US" sz="2400" dirty="0">
                <a:latin typeface="微软雅黑" panose="020B0503020204020204" pitchFamily="34" charset="-122"/>
                <a:ea typeface="微软雅黑" panose="020B0503020204020204" pitchFamily="34" charset="-122"/>
                <a:cs typeface="宋体" panose="02010600030101010101" pitchFamily="2" charset="-122"/>
                <a:sym typeface="+mn-ea"/>
              </a:rPr>
              <a:t>      学者提出，中国社会正在进入传统社会向现代社会的转型期，这种变化可能对原有的人际信任产生强烈的冲击。</a:t>
            </a:r>
            <a:endParaRPr lang="en-US" altLang="zh-CN" sz="2400" dirty="0">
              <a:latin typeface="微软雅黑" panose="020B0503020204020204" pitchFamily="34" charset="-122"/>
              <a:ea typeface="微软雅黑" panose="020B0503020204020204" pitchFamily="34" charset="-122"/>
              <a:cs typeface="宋体" panose="02010600030101010101" pitchFamily="2" charset="-122"/>
              <a:sym typeface="+mn-ea"/>
            </a:endParaRPr>
          </a:p>
          <a:p>
            <a:endParaRPr lang="en-US" altLang="zh-CN" sz="2400" dirty="0">
              <a:latin typeface="微软雅黑" panose="020B0503020204020204" pitchFamily="34" charset="-122"/>
              <a:ea typeface="微软雅黑" panose="020B0503020204020204" pitchFamily="34" charset="-122"/>
              <a:cs typeface="宋体" panose="02010600030101010101" pitchFamily="2" charset="-122"/>
              <a:sym typeface="+mn-ea"/>
            </a:endParaRPr>
          </a:p>
          <a:p>
            <a:pPr>
              <a:lnSpc>
                <a:spcPct val="150000"/>
              </a:lnSpc>
            </a:pPr>
            <a:r>
              <a:rPr lang="zh-CN" altLang="en-US" sz="2400" dirty="0">
                <a:latin typeface="微软雅黑" panose="020B0503020204020204" pitchFamily="34" charset="-122"/>
                <a:ea typeface="微软雅黑" panose="020B0503020204020204" pitchFamily="34" charset="-122"/>
                <a:cs typeface="宋体" panose="02010600030101010101" pitchFamily="2" charset="-122"/>
                <a:sym typeface="+mn-ea"/>
              </a:rPr>
              <a:t>      杨中芳认为人际信任在人际关系的基础上分为三个阶段：</a:t>
            </a:r>
            <a:r>
              <a:rPr lang="zh-CN" altLang="en-US" sz="2400" b="1" dirty="0">
                <a:solidFill>
                  <a:srgbClr val="D9793F"/>
                </a:solidFill>
                <a:latin typeface="微软雅黑" panose="020B0503020204020204" pitchFamily="34" charset="-122"/>
                <a:ea typeface="微软雅黑" panose="020B0503020204020204" pitchFamily="34" charset="-122"/>
                <a:cs typeface="宋体" panose="02010600030101010101" pitchFamily="2" charset="-122"/>
                <a:sym typeface="+mn-ea"/>
              </a:rPr>
              <a:t>初期阶段</a:t>
            </a:r>
            <a:r>
              <a:rPr lang="zh-CN" altLang="en-US" sz="2400" dirty="0">
                <a:latin typeface="微软雅黑" panose="020B0503020204020204" pitchFamily="34" charset="-122"/>
                <a:ea typeface="微软雅黑" panose="020B0503020204020204" pitchFamily="34" charset="-122"/>
                <a:cs typeface="宋体" panose="02010600030101010101" pitchFamily="2" charset="-122"/>
                <a:sym typeface="+mn-ea"/>
              </a:rPr>
              <a:t>是根据既定角色形成的信任；</a:t>
            </a:r>
            <a:r>
              <a:rPr lang="zh-CN" altLang="en-US" sz="2400" b="1" dirty="0">
                <a:solidFill>
                  <a:srgbClr val="D9793F"/>
                </a:solidFill>
                <a:latin typeface="微软雅黑" panose="020B0503020204020204" pitchFamily="34" charset="-122"/>
                <a:ea typeface="微软雅黑" panose="020B0503020204020204" pitchFamily="34" charset="-122"/>
                <a:cs typeface="宋体" panose="02010600030101010101" pitchFamily="2" charset="-122"/>
                <a:sym typeface="+mn-ea"/>
              </a:rPr>
              <a:t>工具阶段</a:t>
            </a:r>
            <a:r>
              <a:rPr lang="zh-CN" altLang="en-US" sz="2400" dirty="0">
                <a:latin typeface="微软雅黑" panose="020B0503020204020204" pitchFamily="34" charset="-122"/>
                <a:ea typeface="微软雅黑" panose="020B0503020204020204" pitchFamily="34" charset="-122"/>
                <a:cs typeface="宋体" panose="02010600030101010101" pitchFamily="2" charset="-122"/>
                <a:sym typeface="+mn-ea"/>
              </a:rPr>
              <a:t>是以内隐于工具交换的互惠互报法则为交往的信任；</a:t>
            </a:r>
            <a:r>
              <a:rPr lang="zh-CN" altLang="en-US" sz="2400" b="1" dirty="0">
                <a:solidFill>
                  <a:srgbClr val="D9793F"/>
                </a:solidFill>
                <a:latin typeface="微软雅黑" panose="020B0503020204020204" pitchFamily="34" charset="-122"/>
                <a:ea typeface="微软雅黑" panose="020B0503020204020204" pitchFamily="34" charset="-122"/>
                <a:cs typeface="宋体" panose="02010600030101010101" pitchFamily="2" charset="-122"/>
                <a:sym typeface="+mn-ea"/>
              </a:rPr>
              <a:t>感情阶段</a:t>
            </a:r>
            <a:r>
              <a:rPr lang="zh-CN" altLang="en-US" sz="2400" dirty="0">
                <a:latin typeface="微软雅黑" panose="020B0503020204020204" pitchFamily="34" charset="-122"/>
                <a:ea typeface="微软雅黑" panose="020B0503020204020204" pitchFamily="34" charset="-122"/>
                <a:cs typeface="宋体" panose="02010600030101010101" pitchFamily="2" charset="-122"/>
                <a:sym typeface="+mn-ea"/>
              </a:rPr>
              <a:t>是以相互感情付出为依赖的信任。</a:t>
            </a:r>
            <a:endParaRPr lang="zh-CN" altLang="en-US" sz="2400" dirty="0">
              <a:latin typeface="微软雅黑" panose="020B0503020204020204" pitchFamily="34" charset="-122"/>
              <a:ea typeface="微软雅黑" panose="020B0503020204020204" pitchFamily="34" charset="-122"/>
            </a:endParaRPr>
          </a:p>
        </p:txBody>
      </p:sp>
      <p:sp>
        <p:nvSpPr>
          <p:cNvPr id="33" name="矩形 32">
            <a:extLst>
              <a:ext uri="{FF2B5EF4-FFF2-40B4-BE49-F238E27FC236}">
                <a16:creationId xmlns:a16="http://schemas.microsoft.com/office/drawing/2014/main" id="{F7D0DC0C-C005-4329-97B9-92960D06C67A}"/>
              </a:ext>
            </a:extLst>
          </p:cNvPr>
          <p:cNvSpPr/>
          <p:nvPr/>
        </p:nvSpPr>
        <p:spPr>
          <a:xfrm>
            <a:off x="3814137" y="5869253"/>
            <a:ext cx="3775393" cy="597728"/>
          </a:xfrm>
          <a:prstGeom prst="rect">
            <a:avLst/>
          </a:prstGeom>
        </p:spPr>
        <p:txBody>
          <a:bodyPr wrap="none">
            <a:spAutoFit/>
          </a:bodyPr>
          <a:lstStyle/>
          <a:p>
            <a:pPr>
              <a:lnSpc>
                <a:spcPct val="130000"/>
              </a:lnSpc>
            </a:pPr>
            <a:r>
              <a:rPr lang="zh-CN" altLang="en-US" sz="2800" b="1" dirty="0">
                <a:solidFill>
                  <a:schemeClr val="bg1"/>
                </a:solidFill>
                <a:latin typeface="华文中宋" panose="02010600040101010101" pitchFamily="2" charset="-122"/>
                <a:ea typeface="华文中宋" panose="02010600040101010101" pitchFamily="2" charset="-122"/>
                <a:cs typeface="宋体" panose="02010600030101010101" pitchFamily="2" charset="-122"/>
              </a:rPr>
              <a:t>研究者关于信任的讨论</a:t>
            </a:r>
          </a:p>
        </p:txBody>
      </p:sp>
    </p:spTree>
    <p:extLst>
      <p:ext uri="{BB962C8B-B14F-4D97-AF65-F5344CB8AC3E}">
        <p14:creationId xmlns:p14="http://schemas.microsoft.com/office/powerpoint/2010/main" val="134957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a:extLst>
              <a:ext uri="{FF2B5EF4-FFF2-40B4-BE49-F238E27FC236}">
                <a16:creationId xmlns:a16="http://schemas.microsoft.com/office/drawing/2014/main" id="{31A888A5-2EB3-4646-B611-649982E0246D}"/>
              </a:ext>
            </a:extLst>
          </p:cNvPr>
          <p:cNvSpPr txBox="1">
            <a:spLocks/>
          </p:cNvSpPr>
          <p:nvPr>
            <p:custDataLst>
              <p:tags r:id="rId1"/>
            </p:custDataLst>
          </p:nvPr>
        </p:nvSpPr>
        <p:spPr>
          <a:xfrm>
            <a:off x="769600" y="1903732"/>
            <a:ext cx="10544844" cy="2677656"/>
          </a:xfrm>
          <a:prstGeom prst="rect">
            <a:avLst/>
          </a:prstGeom>
          <a:noFill/>
        </p:spPr>
        <p:txBody>
          <a:bodyPr wrap="square" rtlCol="0">
            <a:spAutoFit/>
          </a:bodyPr>
          <a:lstStyle/>
          <a:p>
            <a:pPr lvl="0" algn="just">
              <a:lnSpc>
                <a:spcPct val="150000"/>
              </a:lnSpc>
              <a:defRPr/>
            </a:pPr>
            <a:r>
              <a:rPr lang="zh-CN" altLang="en-US" sz="2400" b="1" dirty="0">
                <a:latin typeface="微软雅黑" panose="020B0503020204020204" pitchFamily="34" charset="-122"/>
                <a:ea typeface="微软雅黑" panose="020B0503020204020204" pitchFamily="34" charset="-122"/>
                <a:cs typeface="宋体" panose="02010600030101010101" pitchFamily="2" charset="-122"/>
                <a:sym typeface="+mn-ea"/>
              </a:rPr>
              <a:t>二、社会信任</a:t>
            </a:r>
            <a:endParaRPr lang="en-US" altLang="zh-CN" sz="2400" b="1" dirty="0">
              <a:latin typeface="微软雅黑" panose="020B0503020204020204" pitchFamily="34" charset="-122"/>
              <a:ea typeface="微软雅黑" panose="020B0503020204020204" pitchFamily="34" charset="-122"/>
              <a:cs typeface="宋体" panose="02010600030101010101" pitchFamily="2" charset="-122"/>
              <a:sym typeface="+mn-ea"/>
            </a:endParaRPr>
          </a:p>
          <a:p>
            <a:pPr lvl="0" algn="just">
              <a:defRPr/>
            </a:pPr>
            <a:endParaRPr lang="en-US" altLang="zh-CN" sz="2400" b="1" dirty="0">
              <a:latin typeface="微软雅黑" panose="020B0503020204020204" pitchFamily="34" charset="-122"/>
              <a:ea typeface="微软雅黑" panose="020B0503020204020204" pitchFamily="34" charset="-122"/>
              <a:cs typeface="宋体" panose="02010600030101010101" pitchFamily="2" charset="-122"/>
              <a:sym typeface="+mn-ea"/>
            </a:endParaRPr>
          </a:p>
          <a:p>
            <a:pPr lvl="0" algn="just">
              <a:lnSpc>
                <a:spcPct val="150000"/>
              </a:lnSpc>
              <a:defRPr/>
            </a:pPr>
            <a:r>
              <a:rPr lang="zh-CN" altLang="en-US" sz="2400" dirty="0">
                <a:latin typeface="微软雅黑" panose="020B0503020204020204" pitchFamily="34" charset="-122"/>
                <a:ea typeface="微软雅黑" panose="020B0503020204020204" pitchFamily="34" charset="-122"/>
                <a:cs typeface="宋体" panose="02010600030101010101" pitchFamily="2" charset="-122"/>
                <a:sym typeface="+mn-ea"/>
              </a:rPr>
              <a:t>      </a:t>
            </a:r>
            <a:r>
              <a:rPr lang="zh-CN" altLang="en-US" sz="2400" dirty="0">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mn-ea"/>
              </a:rPr>
              <a:t>社会信任即普遍信任，是指对陌生人或社会上大多数人的信任，</a:t>
            </a:r>
            <a:r>
              <a:rPr lang="zh-CN" altLang="en-US" sz="2400" dirty="0">
                <a:latin typeface="微软雅黑" panose="020B0503020204020204" pitchFamily="34" charset="-122"/>
                <a:ea typeface="微软雅黑" panose="020B0503020204020204" pitchFamily="34" charset="-122"/>
                <a:cs typeface="宋体" panose="02010600030101010101" pitchFamily="2" charset="-122"/>
                <a:sym typeface="+mn-ea"/>
              </a:rPr>
              <a:t>它反映了个体对人性善的信赖，因而社会信任成为社会资本的重要组成部分，关系到一个国家的经济增长和文明进步，是一个社会良性运行的保障。</a:t>
            </a:r>
          </a:p>
        </p:txBody>
      </p:sp>
      <p:grpSp>
        <p:nvGrpSpPr>
          <p:cNvPr id="5" name="组合 4">
            <a:extLst>
              <a:ext uri="{FF2B5EF4-FFF2-40B4-BE49-F238E27FC236}">
                <a16:creationId xmlns:a16="http://schemas.microsoft.com/office/drawing/2014/main" id="{9282C29D-D0B3-495E-AFF8-7A87C7272092}"/>
              </a:ext>
            </a:extLst>
          </p:cNvPr>
          <p:cNvGrpSpPr/>
          <p:nvPr/>
        </p:nvGrpSpPr>
        <p:grpSpPr>
          <a:xfrm>
            <a:off x="733099" y="768022"/>
            <a:ext cx="926894" cy="540585"/>
            <a:chOff x="620553" y="1178992"/>
            <a:chExt cx="1806046" cy="1053325"/>
          </a:xfrm>
        </p:grpSpPr>
        <p:sp>
          <p:nvSpPr>
            <p:cNvPr id="6" name="菱形 5">
              <a:extLst>
                <a:ext uri="{FF2B5EF4-FFF2-40B4-BE49-F238E27FC236}">
                  <a16:creationId xmlns:a16="http://schemas.microsoft.com/office/drawing/2014/main" id="{75068E6C-8094-4048-A5CC-5B70844B0991}"/>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a:extLst>
                <a:ext uri="{FF2B5EF4-FFF2-40B4-BE49-F238E27FC236}">
                  <a16:creationId xmlns:a16="http://schemas.microsoft.com/office/drawing/2014/main" id="{CC98C174-2E0B-41F8-BC76-9B671765E057}"/>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grpSp>
        <p:nvGrpSpPr>
          <p:cNvPr id="11" name="组合 10">
            <a:extLst>
              <a:ext uri="{FF2B5EF4-FFF2-40B4-BE49-F238E27FC236}">
                <a16:creationId xmlns:a16="http://schemas.microsoft.com/office/drawing/2014/main" id="{6F2E3B45-1137-4D19-A421-D8B48ED0A463}"/>
              </a:ext>
            </a:extLst>
          </p:cNvPr>
          <p:cNvGrpSpPr/>
          <p:nvPr/>
        </p:nvGrpSpPr>
        <p:grpSpPr>
          <a:xfrm>
            <a:off x="204811" y="126601"/>
            <a:ext cx="13446782" cy="6585572"/>
            <a:chOff x="204811" y="126601"/>
            <a:chExt cx="13446782" cy="6585572"/>
          </a:xfrm>
        </p:grpSpPr>
        <p:cxnSp>
          <p:nvCxnSpPr>
            <p:cNvPr id="12" name="直接连接符 11">
              <a:extLst>
                <a:ext uri="{FF2B5EF4-FFF2-40B4-BE49-F238E27FC236}">
                  <a16:creationId xmlns:a16="http://schemas.microsoft.com/office/drawing/2014/main" id="{450B92DE-69BB-4A8F-B209-6BF8B38DBD23}"/>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3" name="直接连接符 12">
              <a:extLst>
                <a:ext uri="{FF2B5EF4-FFF2-40B4-BE49-F238E27FC236}">
                  <a16:creationId xmlns:a16="http://schemas.microsoft.com/office/drawing/2014/main" id="{EDB29773-661C-4936-9BBD-3BE9F971CF0E}"/>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4" name="íṧļïdé">
              <a:extLst>
                <a:ext uri="{FF2B5EF4-FFF2-40B4-BE49-F238E27FC236}">
                  <a16:creationId xmlns:a16="http://schemas.microsoft.com/office/drawing/2014/main" id="{49C19275-6CA0-46FA-B19F-C62D1F6A1F63}"/>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pitchFamily="2" charset="-122"/>
                  <a:ea typeface="华文新魏" panose="02010800040101010101" pitchFamily="2" charset="-122"/>
                </a:rPr>
                <a:t>第八章</a:t>
              </a:r>
            </a:p>
          </p:txBody>
        </p:sp>
        <p:grpSp>
          <p:nvGrpSpPr>
            <p:cNvPr id="15" name="组合 14">
              <a:extLst>
                <a:ext uri="{FF2B5EF4-FFF2-40B4-BE49-F238E27FC236}">
                  <a16:creationId xmlns:a16="http://schemas.microsoft.com/office/drawing/2014/main" id="{257A3D2B-0A15-4054-99B5-22F14CD1E665}"/>
                </a:ext>
              </a:extLst>
            </p:cNvPr>
            <p:cNvGrpSpPr/>
            <p:nvPr/>
          </p:nvGrpSpPr>
          <p:grpSpPr>
            <a:xfrm>
              <a:off x="204811" y="126601"/>
              <a:ext cx="1966889" cy="305197"/>
              <a:chOff x="306410" y="1828002"/>
              <a:chExt cx="5429253" cy="900955"/>
            </a:xfrm>
          </p:grpSpPr>
          <p:grpSp>
            <p:nvGrpSpPr>
              <p:cNvPr id="16" name="组合 15">
                <a:extLst>
                  <a:ext uri="{FF2B5EF4-FFF2-40B4-BE49-F238E27FC236}">
                    <a16:creationId xmlns:a16="http://schemas.microsoft.com/office/drawing/2014/main" id="{41E9C947-7B04-4E76-B9C5-6481EB0B67F0}"/>
                  </a:ext>
                </a:extLst>
              </p:cNvPr>
              <p:cNvGrpSpPr/>
              <p:nvPr/>
            </p:nvGrpSpPr>
            <p:grpSpPr>
              <a:xfrm>
                <a:off x="1438485" y="1828003"/>
                <a:ext cx="4297178" cy="900954"/>
                <a:chOff x="511385" y="2831303"/>
                <a:chExt cx="4297178" cy="900954"/>
              </a:xfrm>
            </p:grpSpPr>
            <p:grpSp>
              <p:nvGrpSpPr>
                <p:cNvPr id="18" name="组合 17">
                  <a:extLst>
                    <a:ext uri="{FF2B5EF4-FFF2-40B4-BE49-F238E27FC236}">
                      <a16:creationId xmlns:a16="http://schemas.microsoft.com/office/drawing/2014/main" id="{D03FAC21-5857-4C46-91EA-10A292FCC638}"/>
                    </a:ext>
                  </a:extLst>
                </p:cNvPr>
                <p:cNvGrpSpPr/>
                <p:nvPr/>
              </p:nvGrpSpPr>
              <p:grpSpPr>
                <a:xfrm>
                  <a:off x="1643460" y="2831304"/>
                  <a:ext cx="3165103" cy="900953"/>
                  <a:chOff x="1643460" y="3128803"/>
                  <a:chExt cx="3165103" cy="900953"/>
                </a:xfrm>
                <a:solidFill>
                  <a:schemeClr val="accent2"/>
                </a:solidFill>
              </p:grpSpPr>
              <p:sp>
                <p:nvSpPr>
                  <p:cNvPr id="20" name="椭圆 19">
                    <a:extLst>
                      <a:ext uri="{FF2B5EF4-FFF2-40B4-BE49-F238E27FC236}">
                        <a16:creationId xmlns:a16="http://schemas.microsoft.com/office/drawing/2014/main" id="{71060B2C-ED07-472F-AF81-A7EFD8A3BB05}"/>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21" name="椭圆 20">
                    <a:extLst>
                      <a:ext uri="{FF2B5EF4-FFF2-40B4-BE49-F238E27FC236}">
                        <a16:creationId xmlns:a16="http://schemas.microsoft.com/office/drawing/2014/main" id="{AA789D33-DF36-4848-8AA4-03B169502BFB}"/>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22" name="椭圆 21">
                    <a:extLst>
                      <a:ext uri="{FF2B5EF4-FFF2-40B4-BE49-F238E27FC236}">
                        <a16:creationId xmlns:a16="http://schemas.microsoft.com/office/drawing/2014/main" id="{1800291A-47DF-43BE-A7A1-6F43DCA16E76}"/>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9" name="椭圆 18">
                  <a:extLst>
                    <a:ext uri="{FF2B5EF4-FFF2-40B4-BE49-F238E27FC236}">
                      <a16:creationId xmlns:a16="http://schemas.microsoft.com/office/drawing/2014/main" id="{2B359D38-51F8-4023-8DFB-B79B7487C719}"/>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17" name="椭圆 16">
                <a:extLst>
                  <a:ext uri="{FF2B5EF4-FFF2-40B4-BE49-F238E27FC236}">
                    <a16:creationId xmlns:a16="http://schemas.microsoft.com/office/drawing/2014/main" id="{92181FEA-CF27-4577-A88C-C93CCA5BF0D4}"/>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grpSp>
      <p:sp>
        <p:nvSpPr>
          <p:cNvPr id="23" name="矩形 22">
            <a:extLst>
              <a:ext uri="{FF2B5EF4-FFF2-40B4-BE49-F238E27FC236}">
                <a16:creationId xmlns:a16="http://schemas.microsoft.com/office/drawing/2014/main" id="{D1C52470-B052-4A49-A62D-F84257C419D2}"/>
              </a:ext>
            </a:extLst>
          </p:cNvPr>
          <p:cNvSpPr/>
          <p:nvPr/>
        </p:nvSpPr>
        <p:spPr>
          <a:xfrm>
            <a:off x="1964787" y="818714"/>
            <a:ext cx="4060727" cy="46166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cs typeface="宋体" panose="02010600030101010101" pitchFamily="2" charset="-122"/>
                <a:sym typeface="+mn-ea"/>
              </a:rPr>
              <a:t>第四节  人际信任与社会信任</a:t>
            </a:r>
          </a:p>
        </p:txBody>
      </p:sp>
    </p:spTree>
    <p:extLst>
      <p:ext uri="{BB962C8B-B14F-4D97-AF65-F5344CB8AC3E}">
        <p14:creationId xmlns:p14="http://schemas.microsoft.com/office/powerpoint/2010/main" val="1338728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sz="3200" dirty="0">
                <a:latin typeface="华文中宋" panose="02010600040101010101" pitchFamily="2" charset="-122"/>
                <a:ea typeface="华文中宋" panose="02010600040101010101" pitchFamily="2" charset="-122"/>
              </a:rPr>
              <a:t>第一节</a:t>
            </a:r>
          </a:p>
        </p:txBody>
      </p:sp>
      <p:sp>
        <p:nvSpPr>
          <p:cNvPr id="6" name="文本占位符 5"/>
          <p:cNvSpPr>
            <a:spLocks noGrp="1"/>
          </p:cNvSpPr>
          <p:nvPr>
            <p:ph type="body" idx="1"/>
          </p:nvPr>
        </p:nvSpPr>
        <p:spPr/>
        <p:txBody>
          <a:bodyPr>
            <a:noAutofit/>
          </a:bodyPr>
          <a:lstStyle/>
          <a:p>
            <a:pPr lvl="0" algn="just" eaLnBrk="0" fontAlgn="base" hangingPunct="0">
              <a:spcBef>
                <a:spcPct val="0"/>
              </a:spcBef>
              <a:spcAft>
                <a:spcPct val="0"/>
              </a:spcAft>
              <a:defRPr/>
            </a:pPr>
            <a:r>
              <a:rPr lang="zh-CN" altLang="en-US" sz="3200" b="1" dirty="0">
                <a:latin typeface="微软雅黑" panose="020B0503020204020204" pitchFamily="34" charset="-122"/>
                <a:ea typeface="微软雅黑" panose="020B0503020204020204" pitchFamily="34" charset="-122"/>
              </a:rPr>
              <a:t>人际关系的基本形式</a:t>
            </a:r>
          </a:p>
        </p:txBody>
      </p:sp>
      <p:sp>
        <p:nvSpPr>
          <p:cNvPr id="9" name="文本框 8">
            <a:extLst>
              <a:ext uri="{FF2B5EF4-FFF2-40B4-BE49-F238E27FC236}">
                <a16:creationId xmlns:a16="http://schemas.microsoft.com/office/drawing/2014/main" id="{04F69230-F3A6-4586-9371-A858F4763E9F}"/>
              </a:ext>
            </a:extLst>
          </p:cNvPr>
          <p:cNvSpPr txBox="1"/>
          <p:nvPr/>
        </p:nvSpPr>
        <p:spPr>
          <a:xfrm>
            <a:off x="804403" y="1955801"/>
            <a:ext cx="2206137" cy="1918154"/>
          </a:xfrm>
          <a:prstGeom prst="rect">
            <a:avLst/>
          </a:prstGeom>
          <a:noFill/>
          <a:ln w="117475">
            <a:noFill/>
          </a:ln>
        </p:spPr>
        <p:txBody>
          <a:bodyPr wrap="none" rtlCol="0">
            <a:prstTxWarp prst="textPlai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100" normalizeH="0" baseline="0" noProof="0" dirty="0">
                <a:ln>
                  <a:noFill/>
                </a:ln>
                <a:solidFill>
                  <a:prstClr val="white"/>
                </a:solidFill>
                <a:effectLst/>
                <a:uLnTx/>
                <a:uFillTx/>
                <a:latin typeface="Impact" panose="020B0806030902050204" pitchFamily="34" charset="0"/>
                <a:ea typeface="等线" panose="02010600030101010101" pitchFamily="2" charset="-122"/>
                <a:cs typeface="Arial" panose="020B0604020202020204" pitchFamily="34" charset="0"/>
              </a:rPr>
              <a:t>/01</a:t>
            </a:r>
            <a:endParaRPr kumimoji="0" lang="zh-CN" altLang="en-US" sz="1800" b="0" i="0" u="none" strike="noStrike" kern="1200" cap="none" spc="100" normalizeH="0" baseline="0" noProof="0" dirty="0">
              <a:ln>
                <a:noFill/>
              </a:ln>
              <a:solidFill>
                <a:prstClr val="white"/>
              </a:solidFill>
              <a:effectLst/>
              <a:uLnTx/>
              <a:uFillTx/>
              <a:latin typeface="Impact" panose="020B0806030902050204" pitchFamily="34" charset="0"/>
              <a:ea typeface="等线" panose="02010600030101010101" pitchFamily="2" charset="-122"/>
              <a:cs typeface="Arial" panose="020B0604020202020204" pitchFamily="34" charset="0"/>
            </a:endParaRPr>
          </a:p>
        </p:txBody>
      </p:sp>
      <p:sp>
        <p:nvSpPr>
          <p:cNvPr id="7" name="矩形 6">
            <a:extLst>
              <a:ext uri="{FF2B5EF4-FFF2-40B4-BE49-F238E27FC236}">
                <a16:creationId xmlns:a16="http://schemas.microsoft.com/office/drawing/2014/main" id="{DE2BFC11-2B80-4E02-A7BD-2D4759ACA4CD}"/>
              </a:ext>
            </a:extLst>
          </p:cNvPr>
          <p:cNvSpPr/>
          <p:nvPr/>
        </p:nvSpPr>
        <p:spPr>
          <a:xfrm>
            <a:off x="6582563" y="1018540"/>
            <a:ext cx="4025461" cy="789190"/>
          </a:xfrm>
          <a:prstGeom prst="rect">
            <a:avLst/>
          </a:prstGeom>
        </p:spPr>
        <p:txBody>
          <a:bodyPr wrap="none">
            <a:spAutoFit/>
          </a:bodyPr>
          <a:lstStyle/>
          <a:p>
            <a:pPr>
              <a:lnSpc>
                <a:spcPct val="120000"/>
              </a:lnSpc>
            </a:pPr>
            <a:r>
              <a:rPr lang="zh-CN" altLang="en-US" sz="4000" b="1" dirty="0">
                <a:solidFill>
                  <a:srgbClr val="D9793F"/>
                </a:solidFill>
                <a:latin typeface="华文新魏" panose="02010800040101010101" charset="-122"/>
                <a:ea typeface="华文新魏" panose="02010800040101010101" charset="-122"/>
                <a:sym typeface="+mn-ea"/>
              </a:rPr>
              <a:t>第八章  人际关系</a:t>
            </a:r>
          </a:p>
        </p:txBody>
      </p:sp>
    </p:spTree>
    <p:extLst>
      <p:ext uri="{BB962C8B-B14F-4D97-AF65-F5344CB8AC3E}">
        <p14:creationId xmlns:p14="http://schemas.microsoft.com/office/powerpoint/2010/main" val="3635675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a:extLst>
              <a:ext uri="{FF2B5EF4-FFF2-40B4-BE49-F238E27FC236}">
                <a16:creationId xmlns:a16="http://schemas.microsoft.com/office/drawing/2014/main" id="{31A888A5-2EB3-4646-B611-649982E0246D}"/>
              </a:ext>
            </a:extLst>
          </p:cNvPr>
          <p:cNvSpPr txBox="1">
            <a:spLocks/>
          </p:cNvSpPr>
          <p:nvPr>
            <p:custDataLst>
              <p:tags r:id="rId1"/>
            </p:custDataLst>
          </p:nvPr>
        </p:nvSpPr>
        <p:spPr>
          <a:xfrm>
            <a:off x="769600" y="1903732"/>
            <a:ext cx="10826198" cy="4108817"/>
          </a:xfrm>
          <a:prstGeom prst="rect">
            <a:avLst/>
          </a:prstGeom>
          <a:noFill/>
        </p:spPr>
        <p:txBody>
          <a:bodyPr wrap="square" rtlCol="0">
            <a:spAutoFit/>
          </a:bodyPr>
          <a:lstStyle/>
          <a:p>
            <a:pPr lvl="0" algn="just">
              <a:lnSpc>
                <a:spcPct val="150000"/>
              </a:lnSpc>
              <a:spcBef>
                <a:spcPts val="1800"/>
              </a:spcBef>
              <a:defRPr/>
            </a:pPr>
            <a:r>
              <a:rPr lang="zh-CN" altLang="en-US" sz="2400" b="1" dirty="0">
                <a:latin typeface="微软雅黑" panose="020B0503020204020204" pitchFamily="34" charset="-122"/>
                <a:ea typeface="微软雅黑" panose="020B0503020204020204" pitchFamily="34" charset="-122"/>
                <a:cs typeface="宋体" panose="02010600030101010101" pitchFamily="2" charset="-122"/>
                <a:sym typeface="+mn-ea"/>
              </a:rPr>
              <a:t>二、社会信任</a:t>
            </a:r>
            <a:endParaRPr lang="en-US" altLang="zh-CN" sz="2400" b="1" dirty="0">
              <a:latin typeface="微软雅黑" panose="020B0503020204020204" pitchFamily="34" charset="-122"/>
              <a:ea typeface="微软雅黑" panose="020B0503020204020204" pitchFamily="34" charset="-122"/>
              <a:cs typeface="宋体" panose="02010600030101010101" pitchFamily="2" charset="-122"/>
              <a:sym typeface="+mn-ea"/>
            </a:endParaRPr>
          </a:p>
          <a:p>
            <a:pPr marL="285750" lvl="0" indent="-285750" algn="just">
              <a:lnSpc>
                <a:spcPct val="150000"/>
              </a:lnSpc>
              <a:spcBef>
                <a:spcPts val="1800"/>
              </a:spcBef>
              <a:buFont typeface="Arial" panose="020B0604020202020204" pitchFamily="34" charset="0"/>
              <a:buChar char="•"/>
              <a:defRPr/>
            </a:pPr>
            <a:r>
              <a:rPr lang="zh-CN" altLang="en-US" sz="2400" dirty="0">
                <a:latin typeface="微软雅黑" panose="020B0503020204020204" pitchFamily="34" charset="-122"/>
                <a:ea typeface="微软雅黑" panose="020B0503020204020204" pitchFamily="34" charset="-122"/>
                <a:cs typeface="宋体" panose="02010600030101010101" pitchFamily="2" charset="-122"/>
                <a:sym typeface="+mn-ea"/>
              </a:rPr>
              <a:t>卢曼认为，信任是一种以对他人能做出符合社会规范的行为或举止的期待或期望为取向的社会行为。</a:t>
            </a:r>
            <a:endParaRPr lang="en-US" altLang="zh-CN" sz="2400" dirty="0">
              <a:latin typeface="微软雅黑" panose="020B0503020204020204" pitchFamily="34" charset="-122"/>
              <a:ea typeface="微软雅黑" panose="020B0503020204020204" pitchFamily="34" charset="-122"/>
              <a:cs typeface="宋体" panose="02010600030101010101" pitchFamily="2" charset="-122"/>
              <a:sym typeface="+mn-ea"/>
            </a:endParaRPr>
          </a:p>
          <a:p>
            <a:pPr marL="285750" indent="-285750" algn="just">
              <a:lnSpc>
                <a:spcPct val="150000"/>
              </a:lnSpc>
              <a:spcBef>
                <a:spcPts val="1800"/>
              </a:spcBef>
              <a:buFont typeface="Arial" panose="020B0604020202020204" pitchFamily="34" charset="0"/>
              <a:buChar char="•"/>
              <a:defRPr/>
            </a:pPr>
            <a:r>
              <a:rPr lang="zh-CN" altLang="en-US" sz="2400" dirty="0">
                <a:latin typeface="微软雅黑" panose="020B0503020204020204" pitchFamily="34" charset="-122"/>
                <a:ea typeface="微软雅黑" panose="020B0503020204020204" pitchFamily="34" charset="-122"/>
                <a:cs typeface="宋体" panose="02010600030101010101" pitchFamily="2" charset="-122"/>
                <a:sym typeface="+mn-ea"/>
              </a:rPr>
              <a:t>齐美尔在其著作</a:t>
            </a:r>
            <a:r>
              <a:rPr lang="en-US" altLang="zh-CN" sz="2400" dirty="0">
                <a:latin typeface="微软雅黑" panose="020B0503020204020204" pitchFamily="34" charset="-122"/>
                <a:ea typeface="微软雅黑" panose="020B0503020204020204" pitchFamily="34" charset="-122"/>
                <a:cs typeface="宋体" panose="02010600030101010101" pitchFamily="2" charset="-122"/>
                <a:sym typeface="+mn-ea"/>
              </a:rPr>
              <a:t>《</a:t>
            </a:r>
            <a:r>
              <a:rPr lang="zh-CN" altLang="en-US" sz="2400" dirty="0">
                <a:latin typeface="微软雅黑" panose="020B0503020204020204" pitchFamily="34" charset="-122"/>
                <a:ea typeface="微软雅黑" panose="020B0503020204020204" pitchFamily="34" charset="-122"/>
                <a:cs typeface="宋体" panose="02010600030101010101" pitchFamily="2" charset="-122"/>
                <a:sym typeface="+mn-ea"/>
              </a:rPr>
              <a:t>货币哲学</a:t>
            </a:r>
            <a:r>
              <a:rPr lang="en-US" altLang="zh-CN" sz="2400" dirty="0">
                <a:latin typeface="微软雅黑" panose="020B0503020204020204" pitchFamily="34" charset="-122"/>
                <a:ea typeface="微软雅黑" panose="020B0503020204020204" pitchFamily="34" charset="-122"/>
                <a:cs typeface="宋体" panose="02010600030101010101" pitchFamily="2" charset="-122"/>
                <a:sym typeface="+mn-ea"/>
              </a:rPr>
              <a:t>》</a:t>
            </a:r>
            <a:r>
              <a:rPr lang="zh-CN" altLang="en-US" sz="2400" dirty="0">
                <a:latin typeface="微软雅黑" panose="020B0503020204020204" pitchFamily="34" charset="-122"/>
                <a:ea typeface="微软雅黑" panose="020B0503020204020204" pitchFamily="34" charset="-122"/>
                <a:cs typeface="宋体" panose="02010600030101010101" pitchFamily="2" charset="-122"/>
                <a:sym typeface="+mn-ea"/>
              </a:rPr>
              <a:t>中认为信任是社会最主要的凝聚力之一，离开了人们之间的一般性信任，社会自身将变成一盘散沙。</a:t>
            </a:r>
          </a:p>
          <a:p>
            <a:pPr marL="285750" lvl="0" indent="-285750" algn="just">
              <a:lnSpc>
                <a:spcPct val="150000"/>
              </a:lnSpc>
              <a:spcBef>
                <a:spcPts val="1800"/>
              </a:spcBef>
              <a:buFont typeface="Arial" panose="020B0604020202020204" pitchFamily="34" charset="0"/>
              <a:buChar char="•"/>
              <a:defRPr/>
            </a:pPr>
            <a:endParaRPr lang="zh-CN" altLang="en-US" sz="2400" dirty="0">
              <a:latin typeface="微软雅黑" panose="020B0503020204020204" pitchFamily="34" charset="-122"/>
              <a:ea typeface="微软雅黑" panose="020B0503020204020204" pitchFamily="34" charset="-122"/>
              <a:cs typeface="宋体" panose="02010600030101010101" pitchFamily="2" charset="-122"/>
              <a:sym typeface="+mn-ea"/>
            </a:endParaRPr>
          </a:p>
        </p:txBody>
      </p:sp>
      <p:grpSp>
        <p:nvGrpSpPr>
          <p:cNvPr id="5" name="组合 4">
            <a:extLst>
              <a:ext uri="{FF2B5EF4-FFF2-40B4-BE49-F238E27FC236}">
                <a16:creationId xmlns:a16="http://schemas.microsoft.com/office/drawing/2014/main" id="{9282C29D-D0B3-495E-AFF8-7A87C7272092}"/>
              </a:ext>
            </a:extLst>
          </p:cNvPr>
          <p:cNvGrpSpPr/>
          <p:nvPr/>
        </p:nvGrpSpPr>
        <p:grpSpPr>
          <a:xfrm>
            <a:off x="733099" y="768022"/>
            <a:ext cx="926894" cy="540585"/>
            <a:chOff x="620553" y="1178992"/>
            <a:chExt cx="1806046" cy="1053325"/>
          </a:xfrm>
        </p:grpSpPr>
        <p:sp>
          <p:nvSpPr>
            <p:cNvPr id="6" name="菱形 5">
              <a:extLst>
                <a:ext uri="{FF2B5EF4-FFF2-40B4-BE49-F238E27FC236}">
                  <a16:creationId xmlns:a16="http://schemas.microsoft.com/office/drawing/2014/main" id="{75068E6C-8094-4048-A5CC-5B70844B0991}"/>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a:extLst>
                <a:ext uri="{FF2B5EF4-FFF2-40B4-BE49-F238E27FC236}">
                  <a16:creationId xmlns:a16="http://schemas.microsoft.com/office/drawing/2014/main" id="{CC98C174-2E0B-41F8-BC76-9B671765E057}"/>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grpSp>
        <p:nvGrpSpPr>
          <p:cNvPr id="11" name="组合 10">
            <a:extLst>
              <a:ext uri="{FF2B5EF4-FFF2-40B4-BE49-F238E27FC236}">
                <a16:creationId xmlns:a16="http://schemas.microsoft.com/office/drawing/2014/main" id="{6F2E3B45-1137-4D19-A421-D8B48ED0A463}"/>
              </a:ext>
            </a:extLst>
          </p:cNvPr>
          <p:cNvGrpSpPr/>
          <p:nvPr/>
        </p:nvGrpSpPr>
        <p:grpSpPr>
          <a:xfrm>
            <a:off x="204811" y="126601"/>
            <a:ext cx="13446782" cy="6585572"/>
            <a:chOff x="204811" y="126601"/>
            <a:chExt cx="13446782" cy="6585572"/>
          </a:xfrm>
        </p:grpSpPr>
        <p:cxnSp>
          <p:nvCxnSpPr>
            <p:cNvPr id="12" name="直接连接符 11">
              <a:extLst>
                <a:ext uri="{FF2B5EF4-FFF2-40B4-BE49-F238E27FC236}">
                  <a16:creationId xmlns:a16="http://schemas.microsoft.com/office/drawing/2014/main" id="{450B92DE-69BB-4A8F-B209-6BF8B38DBD23}"/>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3" name="直接连接符 12">
              <a:extLst>
                <a:ext uri="{FF2B5EF4-FFF2-40B4-BE49-F238E27FC236}">
                  <a16:creationId xmlns:a16="http://schemas.microsoft.com/office/drawing/2014/main" id="{EDB29773-661C-4936-9BBD-3BE9F971CF0E}"/>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4" name="íṧļïdé">
              <a:extLst>
                <a:ext uri="{FF2B5EF4-FFF2-40B4-BE49-F238E27FC236}">
                  <a16:creationId xmlns:a16="http://schemas.microsoft.com/office/drawing/2014/main" id="{49C19275-6CA0-46FA-B19F-C62D1F6A1F63}"/>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pitchFamily="2" charset="-122"/>
                  <a:ea typeface="华文新魏" panose="02010800040101010101" pitchFamily="2" charset="-122"/>
                </a:rPr>
                <a:t>第八章</a:t>
              </a:r>
            </a:p>
          </p:txBody>
        </p:sp>
        <p:grpSp>
          <p:nvGrpSpPr>
            <p:cNvPr id="15" name="组合 14">
              <a:extLst>
                <a:ext uri="{FF2B5EF4-FFF2-40B4-BE49-F238E27FC236}">
                  <a16:creationId xmlns:a16="http://schemas.microsoft.com/office/drawing/2014/main" id="{257A3D2B-0A15-4054-99B5-22F14CD1E665}"/>
                </a:ext>
              </a:extLst>
            </p:cNvPr>
            <p:cNvGrpSpPr/>
            <p:nvPr/>
          </p:nvGrpSpPr>
          <p:grpSpPr>
            <a:xfrm>
              <a:off x="204811" y="126601"/>
              <a:ext cx="1966889" cy="305197"/>
              <a:chOff x="306410" y="1828002"/>
              <a:chExt cx="5429253" cy="900955"/>
            </a:xfrm>
          </p:grpSpPr>
          <p:grpSp>
            <p:nvGrpSpPr>
              <p:cNvPr id="16" name="组合 15">
                <a:extLst>
                  <a:ext uri="{FF2B5EF4-FFF2-40B4-BE49-F238E27FC236}">
                    <a16:creationId xmlns:a16="http://schemas.microsoft.com/office/drawing/2014/main" id="{41E9C947-7B04-4E76-B9C5-6481EB0B67F0}"/>
                  </a:ext>
                </a:extLst>
              </p:cNvPr>
              <p:cNvGrpSpPr/>
              <p:nvPr/>
            </p:nvGrpSpPr>
            <p:grpSpPr>
              <a:xfrm>
                <a:off x="1438485" y="1828003"/>
                <a:ext cx="4297178" cy="900954"/>
                <a:chOff x="511385" y="2831303"/>
                <a:chExt cx="4297178" cy="900954"/>
              </a:xfrm>
            </p:grpSpPr>
            <p:grpSp>
              <p:nvGrpSpPr>
                <p:cNvPr id="18" name="组合 17">
                  <a:extLst>
                    <a:ext uri="{FF2B5EF4-FFF2-40B4-BE49-F238E27FC236}">
                      <a16:creationId xmlns:a16="http://schemas.microsoft.com/office/drawing/2014/main" id="{D03FAC21-5857-4C46-91EA-10A292FCC638}"/>
                    </a:ext>
                  </a:extLst>
                </p:cNvPr>
                <p:cNvGrpSpPr/>
                <p:nvPr/>
              </p:nvGrpSpPr>
              <p:grpSpPr>
                <a:xfrm>
                  <a:off x="1643460" y="2831304"/>
                  <a:ext cx="3165103" cy="900953"/>
                  <a:chOff x="1643460" y="3128803"/>
                  <a:chExt cx="3165103" cy="900953"/>
                </a:xfrm>
                <a:solidFill>
                  <a:schemeClr val="accent2"/>
                </a:solidFill>
              </p:grpSpPr>
              <p:sp>
                <p:nvSpPr>
                  <p:cNvPr id="20" name="椭圆 19">
                    <a:extLst>
                      <a:ext uri="{FF2B5EF4-FFF2-40B4-BE49-F238E27FC236}">
                        <a16:creationId xmlns:a16="http://schemas.microsoft.com/office/drawing/2014/main" id="{71060B2C-ED07-472F-AF81-A7EFD8A3BB05}"/>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21" name="椭圆 20">
                    <a:extLst>
                      <a:ext uri="{FF2B5EF4-FFF2-40B4-BE49-F238E27FC236}">
                        <a16:creationId xmlns:a16="http://schemas.microsoft.com/office/drawing/2014/main" id="{AA789D33-DF36-4848-8AA4-03B169502BFB}"/>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22" name="椭圆 21">
                    <a:extLst>
                      <a:ext uri="{FF2B5EF4-FFF2-40B4-BE49-F238E27FC236}">
                        <a16:creationId xmlns:a16="http://schemas.microsoft.com/office/drawing/2014/main" id="{1800291A-47DF-43BE-A7A1-6F43DCA16E76}"/>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9" name="椭圆 18">
                  <a:extLst>
                    <a:ext uri="{FF2B5EF4-FFF2-40B4-BE49-F238E27FC236}">
                      <a16:creationId xmlns:a16="http://schemas.microsoft.com/office/drawing/2014/main" id="{2B359D38-51F8-4023-8DFB-B79B7487C719}"/>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17" name="椭圆 16">
                <a:extLst>
                  <a:ext uri="{FF2B5EF4-FFF2-40B4-BE49-F238E27FC236}">
                    <a16:creationId xmlns:a16="http://schemas.microsoft.com/office/drawing/2014/main" id="{92181FEA-CF27-4577-A88C-C93CCA5BF0D4}"/>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grpSp>
      <p:sp>
        <p:nvSpPr>
          <p:cNvPr id="23" name="矩形 22">
            <a:extLst>
              <a:ext uri="{FF2B5EF4-FFF2-40B4-BE49-F238E27FC236}">
                <a16:creationId xmlns:a16="http://schemas.microsoft.com/office/drawing/2014/main" id="{D1C52470-B052-4A49-A62D-F84257C419D2}"/>
              </a:ext>
            </a:extLst>
          </p:cNvPr>
          <p:cNvSpPr/>
          <p:nvPr/>
        </p:nvSpPr>
        <p:spPr>
          <a:xfrm>
            <a:off x="1964787" y="818714"/>
            <a:ext cx="4060727" cy="46166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cs typeface="宋体" panose="02010600030101010101" pitchFamily="2" charset="-122"/>
                <a:sym typeface="+mn-ea"/>
              </a:rPr>
              <a:t>第四节  人际信任与社会信任</a:t>
            </a:r>
          </a:p>
        </p:txBody>
      </p:sp>
    </p:spTree>
    <p:extLst>
      <p:ext uri="{BB962C8B-B14F-4D97-AF65-F5344CB8AC3E}">
        <p14:creationId xmlns:p14="http://schemas.microsoft.com/office/powerpoint/2010/main" val="3307469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9282C29D-D0B3-495E-AFF8-7A87C7272092}"/>
              </a:ext>
            </a:extLst>
          </p:cNvPr>
          <p:cNvGrpSpPr/>
          <p:nvPr/>
        </p:nvGrpSpPr>
        <p:grpSpPr>
          <a:xfrm>
            <a:off x="733099" y="768022"/>
            <a:ext cx="926894" cy="540585"/>
            <a:chOff x="620553" y="1178992"/>
            <a:chExt cx="1806046" cy="1053325"/>
          </a:xfrm>
        </p:grpSpPr>
        <p:sp>
          <p:nvSpPr>
            <p:cNvPr id="6" name="菱形 5">
              <a:extLst>
                <a:ext uri="{FF2B5EF4-FFF2-40B4-BE49-F238E27FC236}">
                  <a16:creationId xmlns:a16="http://schemas.microsoft.com/office/drawing/2014/main" id="{75068E6C-8094-4048-A5CC-5B70844B0991}"/>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a:extLst>
                <a:ext uri="{FF2B5EF4-FFF2-40B4-BE49-F238E27FC236}">
                  <a16:creationId xmlns:a16="http://schemas.microsoft.com/office/drawing/2014/main" id="{CC98C174-2E0B-41F8-BC76-9B671765E057}"/>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grpSp>
        <p:nvGrpSpPr>
          <p:cNvPr id="11" name="组合 10">
            <a:extLst>
              <a:ext uri="{FF2B5EF4-FFF2-40B4-BE49-F238E27FC236}">
                <a16:creationId xmlns:a16="http://schemas.microsoft.com/office/drawing/2014/main" id="{6F2E3B45-1137-4D19-A421-D8B48ED0A463}"/>
              </a:ext>
            </a:extLst>
          </p:cNvPr>
          <p:cNvGrpSpPr/>
          <p:nvPr/>
        </p:nvGrpSpPr>
        <p:grpSpPr>
          <a:xfrm>
            <a:off x="154011" y="136214"/>
            <a:ext cx="13446782" cy="6585572"/>
            <a:chOff x="204811" y="126601"/>
            <a:chExt cx="13446782" cy="6585572"/>
          </a:xfrm>
        </p:grpSpPr>
        <p:cxnSp>
          <p:nvCxnSpPr>
            <p:cNvPr id="12" name="直接连接符 11">
              <a:extLst>
                <a:ext uri="{FF2B5EF4-FFF2-40B4-BE49-F238E27FC236}">
                  <a16:creationId xmlns:a16="http://schemas.microsoft.com/office/drawing/2014/main" id="{450B92DE-69BB-4A8F-B209-6BF8B38DBD23}"/>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3" name="直接连接符 12">
              <a:extLst>
                <a:ext uri="{FF2B5EF4-FFF2-40B4-BE49-F238E27FC236}">
                  <a16:creationId xmlns:a16="http://schemas.microsoft.com/office/drawing/2014/main" id="{EDB29773-661C-4936-9BBD-3BE9F971CF0E}"/>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4" name="íṧļïdé">
              <a:extLst>
                <a:ext uri="{FF2B5EF4-FFF2-40B4-BE49-F238E27FC236}">
                  <a16:creationId xmlns:a16="http://schemas.microsoft.com/office/drawing/2014/main" id="{49C19275-6CA0-46FA-B19F-C62D1F6A1F63}"/>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pitchFamily="2" charset="-122"/>
                  <a:ea typeface="华文新魏" panose="02010800040101010101" pitchFamily="2" charset="-122"/>
                </a:rPr>
                <a:t>第八章</a:t>
              </a:r>
            </a:p>
          </p:txBody>
        </p:sp>
        <p:grpSp>
          <p:nvGrpSpPr>
            <p:cNvPr id="15" name="组合 14">
              <a:extLst>
                <a:ext uri="{FF2B5EF4-FFF2-40B4-BE49-F238E27FC236}">
                  <a16:creationId xmlns:a16="http://schemas.microsoft.com/office/drawing/2014/main" id="{257A3D2B-0A15-4054-99B5-22F14CD1E665}"/>
                </a:ext>
              </a:extLst>
            </p:cNvPr>
            <p:cNvGrpSpPr/>
            <p:nvPr/>
          </p:nvGrpSpPr>
          <p:grpSpPr>
            <a:xfrm>
              <a:off x="204811" y="126601"/>
              <a:ext cx="1966889" cy="305197"/>
              <a:chOff x="306410" y="1828002"/>
              <a:chExt cx="5429253" cy="900955"/>
            </a:xfrm>
          </p:grpSpPr>
          <p:grpSp>
            <p:nvGrpSpPr>
              <p:cNvPr id="16" name="组合 15">
                <a:extLst>
                  <a:ext uri="{FF2B5EF4-FFF2-40B4-BE49-F238E27FC236}">
                    <a16:creationId xmlns:a16="http://schemas.microsoft.com/office/drawing/2014/main" id="{41E9C947-7B04-4E76-B9C5-6481EB0B67F0}"/>
                  </a:ext>
                </a:extLst>
              </p:cNvPr>
              <p:cNvGrpSpPr/>
              <p:nvPr/>
            </p:nvGrpSpPr>
            <p:grpSpPr>
              <a:xfrm>
                <a:off x="1438485" y="1828003"/>
                <a:ext cx="4297178" cy="900954"/>
                <a:chOff x="511385" y="2831303"/>
                <a:chExt cx="4297178" cy="900954"/>
              </a:xfrm>
            </p:grpSpPr>
            <p:grpSp>
              <p:nvGrpSpPr>
                <p:cNvPr id="18" name="组合 17">
                  <a:extLst>
                    <a:ext uri="{FF2B5EF4-FFF2-40B4-BE49-F238E27FC236}">
                      <a16:creationId xmlns:a16="http://schemas.microsoft.com/office/drawing/2014/main" id="{D03FAC21-5857-4C46-91EA-10A292FCC638}"/>
                    </a:ext>
                  </a:extLst>
                </p:cNvPr>
                <p:cNvGrpSpPr/>
                <p:nvPr/>
              </p:nvGrpSpPr>
              <p:grpSpPr>
                <a:xfrm>
                  <a:off x="1643460" y="2831304"/>
                  <a:ext cx="3165103" cy="900953"/>
                  <a:chOff x="1643460" y="3128803"/>
                  <a:chExt cx="3165103" cy="900953"/>
                </a:xfrm>
                <a:solidFill>
                  <a:schemeClr val="accent2"/>
                </a:solidFill>
              </p:grpSpPr>
              <p:sp>
                <p:nvSpPr>
                  <p:cNvPr id="20" name="椭圆 19">
                    <a:extLst>
                      <a:ext uri="{FF2B5EF4-FFF2-40B4-BE49-F238E27FC236}">
                        <a16:creationId xmlns:a16="http://schemas.microsoft.com/office/drawing/2014/main" id="{71060B2C-ED07-472F-AF81-A7EFD8A3BB05}"/>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21" name="椭圆 20">
                    <a:extLst>
                      <a:ext uri="{FF2B5EF4-FFF2-40B4-BE49-F238E27FC236}">
                        <a16:creationId xmlns:a16="http://schemas.microsoft.com/office/drawing/2014/main" id="{AA789D33-DF36-4848-8AA4-03B169502BFB}"/>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22" name="椭圆 21">
                    <a:extLst>
                      <a:ext uri="{FF2B5EF4-FFF2-40B4-BE49-F238E27FC236}">
                        <a16:creationId xmlns:a16="http://schemas.microsoft.com/office/drawing/2014/main" id="{1800291A-47DF-43BE-A7A1-6F43DCA16E76}"/>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9" name="椭圆 18">
                  <a:extLst>
                    <a:ext uri="{FF2B5EF4-FFF2-40B4-BE49-F238E27FC236}">
                      <a16:creationId xmlns:a16="http://schemas.microsoft.com/office/drawing/2014/main" id="{2B359D38-51F8-4023-8DFB-B79B7487C719}"/>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17" name="椭圆 16">
                <a:extLst>
                  <a:ext uri="{FF2B5EF4-FFF2-40B4-BE49-F238E27FC236}">
                    <a16:creationId xmlns:a16="http://schemas.microsoft.com/office/drawing/2014/main" id="{92181FEA-CF27-4577-A88C-C93CCA5BF0D4}"/>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grpSp>
      <p:sp>
        <p:nvSpPr>
          <p:cNvPr id="23" name="矩形 22">
            <a:extLst>
              <a:ext uri="{FF2B5EF4-FFF2-40B4-BE49-F238E27FC236}">
                <a16:creationId xmlns:a16="http://schemas.microsoft.com/office/drawing/2014/main" id="{D1C52470-B052-4A49-A62D-F84257C419D2}"/>
              </a:ext>
            </a:extLst>
          </p:cNvPr>
          <p:cNvSpPr/>
          <p:nvPr/>
        </p:nvSpPr>
        <p:spPr>
          <a:xfrm>
            <a:off x="1964787" y="818714"/>
            <a:ext cx="4060727" cy="46166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cs typeface="宋体" panose="02010600030101010101" pitchFamily="2" charset="-122"/>
                <a:sym typeface="+mn-ea"/>
              </a:rPr>
              <a:t>第四节  人际信任与社会信任</a:t>
            </a:r>
          </a:p>
        </p:txBody>
      </p:sp>
      <p:grpSp>
        <p:nvGrpSpPr>
          <p:cNvPr id="2" name="组合 1"/>
          <p:cNvGrpSpPr/>
          <p:nvPr/>
        </p:nvGrpSpPr>
        <p:grpSpPr>
          <a:xfrm>
            <a:off x="292100" y="1747702"/>
            <a:ext cx="3156094" cy="4688114"/>
            <a:chOff x="3956905" y="1873252"/>
            <a:chExt cx="3156094" cy="4688114"/>
          </a:xfrm>
        </p:grpSpPr>
        <p:sp>
          <p:nvSpPr>
            <p:cNvPr id="24" name="上箭头 7">
              <a:extLst>
                <a:ext uri="{FF2B5EF4-FFF2-40B4-BE49-F238E27FC236}">
                  <a16:creationId xmlns:a16="http://schemas.microsoft.com/office/drawing/2014/main" id="{C33AA598-CC81-4016-A3F5-20E23605B772}"/>
                </a:ext>
              </a:extLst>
            </p:cNvPr>
            <p:cNvSpPr/>
            <p:nvPr/>
          </p:nvSpPr>
          <p:spPr>
            <a:xfrm>
              <a:off x="4788666" y="2403020"/>
              <a:ext cx="820057" cy="3367314"/>
            </a:xfrm>
            <a:prstGeom prst="upArrow">
              <a:avLst>
                <a:gd name="adj1" fmla="val 50000"/>
                <a:gd name="adj2" fmla="val 180974"/>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60号-檀宋" panose="00000500000000000000" pitchFamily="2" charset="-122"/>
                <a:ea typeface="字魂160号-檀宋" panose="00000500000000000000" pitchFamily="2" charset="-122"/>
                <a:sym typeface="字魂160号-檀宋" panose="00000500000000000000" pitchFamily="2" charset="-122"/>
              </a:endParaRPr>
            </a:p>
          </p:txBody>
        </p:sp>
        <p:sp>
          <p:nvSpPr>
            <p:cNvPr id="26" name="上箭头 9">
              <a:extLst>
                <a:ext uri="{FF2B5EF4-FFF2-40B4-BE49-F238E27FC236}">
                  <a16:creationId xmlns:a16="http://schemas.microsoft.com/office/drawing/2014/main" id="{16A0F201-3B18-448C-846F-9B0FFB89E1F4}"/>
                </a:ext>
              </a:extLst>
            </p:cNvPr>
            <p:cNvSpPr/>
            <p:nvPr/>
          </p:nvSpPr>
          <p:spPr>
            <a:xfrm>
              <a:off x="6060932" y="3419020"/>
              <a:ext cx="820057" cy="2365829"/>
            </a:xfrm>
            <a:prstGeom prst="upArrow">
              <a:avLst>
                <a:gd name="adj1" fmla="val 50000"/>
                <a:gd name="adj2" fmla="val 180974"/>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60号-檀宋" panose="00000500000000000000" pitchFamily="2" charset="-122"/>
                <a:ea typeface="字魂160号-檀宋" panose="00000500000000000000" pitchFamily="2" charset="-122"/>
                <a:sym typeface="字魂160号-檀宋" panose="00000500000000000000" pitchFamily="2" charset="-122"/>
              </a:endParaRPr>
            </a:p>
          </p:txBody>
        </p:sp>
        <p:sp>
          <p:nvSpPr>
            <p:cNvPr id="27" name="上箭头 10">
              <a:extLst>
                <a:ext uri="{FF2B5EF4-FFF2-40B4-BE49-F238E27FC236}">
                  <a16:creationId xmlns:a16="http://schemas.microsoft.com/office/drawing/2014/main" id="{B7A773B0-F5F5-4430-897E-6DA998C8AF0C}"/>
                </a:ext>
              </a:extLst>
            </p:cNvPr>
            <p:cNvSpPr/>
            <p:nvPr/>
          </p:nvSpPr>
          <p:spPr>
            <a:xfrm>
              <a:off x="5463540" y="1873252"/>
              <a:ext cx="820057" cy="3911598"/>
            </a:xfrm>
            <a:prstGeom prst="upArrow">
              <a:avLst>
                <a:gd name="adj1" fmla="val 50000"/>
                <a:gd name="adj2" fmla="val 180974"/>
              </a:avLst>
            </a:prstGeom>
            <a:solidFill>
              <a:srgbClr val="D686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60号-檀宋" panose="00000500000000000000" pitchFamily="2" charset="-122"/>
                <a:ea typeface="字魂160号-檀宋" panose="00000500000000000000" pitchFamily="2" charset="-122"/>
                <a:sym typeface="字魂160号-檀宋" panose="00000500000000000000" pitchFamily="2" charset="-122"/>
              </a:endParaRPr>
            </a:p>
          </p:txBody>
        </p:sp>
        <p:sp>
          <p:nvSpPr>
            <p:cNvPr id="28" name="任意多边形 11">
              <a:extLst>
                <a:ext uri="{FF2B5EF4-FFF2-40B4-BE49-F238E27FC236}">
                  <a16:creationId xmlns:a16="http://schemas.microsoft.com/office/drawing/2014/main" id="{C7D092B3-B11A-43FB-A1F3-A88E0B9C3770}"/>
                </a:ext>
              </a:extLst>
            </p:cNvPr>
            <p:cNvSpPr/>
            <p:nvPr/>
          </p:nvSpPr>
          <p:spPr>
            <a:xfrm>
              <a:off x="3956905" y="5770334"/>
              <a:ext cx="1446804" cy="791031"/>
            </a:xfrm>
            <a:custGeom>
              <a:avLst/>
              <a:gdLst>
                <a:gd name="connsiteX0" fmla="*/ 1031189 w 1446804"/>
                <a:gd name="connsiteY0" fmla="*/ 0 h 791031"/>
                <a:gd name="connsiteX1" fmla="*/ 1446804 w 1446804"/>
                <a:gd name="connsiteY1" fmla="*/ 0 h 791031"/>
                <a:gd name="connsiteX2" fmla="*/ 415615 w 1446804"/>
                <a:gd name="connsiteY2" fmla="*/ 791031 h 791031"/>
                <a:gd name="connsiteX3" fmla="*/ 0 w 1446804"/>
                <a:gd name="connsiteY3" fmla="*/ 791031 h 791031"/>
              </a:gdLst>
              <a:ahLst/>
              <a:cxnLst>
                <a:cxn ang="0">
                  <a:pos x="connsiteX0" y="connsiteY0"/>
                </a:cxn>
                <a:cxn ang="0">
                  <a:pos x="connsiteX1" y="connsiteY1"/>
                </a:cxn>
                <a:cxn ang="0">
                  <a:pos x="connsiteX2" y="connsiteY2"/>
                </a:cxn>
                <a:cxn ang="0">
                  <a:pos x="connsiteX3" y="connsiteY3"/>
                </a:cxn>
              </a:cxnLst>
              <a:rect l="l" t="t" r="r" b="b"/>
              <a:pathLst>
                <a:path w="1446804" h="791031">
                  <a:moveTo>
                    <a:pt x="1031189" y="0"/>
                  </a:moveTo>
                  <a:lnTo>
                    <a:pt x="1446804" y="0"/>
                  </a:lnTo>
                  <a:lnTo>
                    <a:pt x="415615" y="791031"/>
                  </a:lnTo>
                  <a:lnTo>
                    <a:pt x="0" y="791031"/>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160号-檀宋" panose="00000500000000000000" pitchFamily="2" charset="-122"/>
                <a:ea typeface="字魂160号-檀宋" panose="00000500000000000000" pitchFamily="2" charset="-122"/>
                <a:sym typeface="字魂160号-檀宋" panose="00000500000000000000" pitchFamily="2" charset="-122"/>
              </a:endParaRPr>
            </a:p>
          </p:txBody>
        </p:sp>
        <p:sp>
          <p:nvSpPr>
            <p:cNvPr id="30" name="任意多边形 13">
              <a:extLst>
                <a:ext uri="{FF2B5EF4-FFF2-40B4-BE49-F238E27FC236}">
                  <a16:creationId xmlns:a16="http://schemas.microsoft.com/office/drawing/2014/main" id="{3744009D-E664-4178-89E2-9AA42F13DC07}"/>
                </a:ext>
              </a:extLst>
            </p:cNvPr>
            <p:cNvSpPr/>
            <p:nvPr/>
          </p:nvSpPr>
          <p:spPr>
            <a:xfrm>
              <a:off x="5548213" y="5726091"/>
              <a:ext cx="650084" cy="835275"/>
            </a:xfrm>
            <a:custGeom>
              <a:avLst/>
              <a:gdLst>
                <a:gd name="connsiteX0" fmla="*/ 129013 w 650084"/>
                <a:gd name="connsiteY0" fmla="*/ 0 h 835275"/>
                <a:gd name="connsiteX1" fmla="*/ 521070 w 650084"/>
                <a:gd name="connsiteY1" fmla="*/ 0 h 835275"/>
                <a:gd name="connsiteX2" fmla="*/ 650084 w 650084"/>
                <a:gd name="connsiteY2" fmla="*/ 835275 h 835275"/>
                <a:gd name="connsiteX3" fmla="*/ 0 w 650084"/>
                <a:gd name="connsiteY3" fmla="*/ 835275 h 835275"/>
              </a:gdLst>
              <a:ahLst/>
              <a:cxnLst>
                <a:cxn ang="0">
                  <a:pos x="connsiteX0" y="connsiteY0"/>
                </a:cxn>
                <a:cxn ang="0">
                  <a:pos x="connsiteX1" y="connsiteY1"/>
                </a:cxn>
                <a:cxn ang="0">
                  <a:pos x="connsiteX2" y="connsiteY2"/>
                </a:cxn>
                <a:cxn ang="0">
                  <a:pos x="connsiteX3" y="connsiteY3"/>
                </a:cxn>
              </a:cxnLst>
              <a:rect l="l" t="t" r="r" b="b"/>
              <a:pathLst>
                <a:path w="650084" h="835275">
                  <a:moveTo>
                    <a:pt x="129013" y="0"/>
                  </a:moveTo>
                  <a:lnTo>
                    <a:pt x="521070" y="0"/>
                  </a:lnTo>
                  <a:lnTo>
                    <a:pt x="650084" y="835275"/>
                  </a:lnTo>
                  <a:lnTo>
                    <a:pt x="0" y="835275"/>
                  </a:lnTo>
                  <a:close/>
                </a:path>
              </a:pathLst>
            </a:custGeom>
            <a:solidFill>
              <a:srgbClr val="D68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60号-檀宋" panose="00000500000000000000" pitchFamily="2" charset="-122"/>
                <a:ea typeface="字魂160号-檀宋" panose="00000500000000000000" pitchFamily="2" charset="-122"/>
                <a:sym typeface="字魂160号-檀宋" panose="00000500000000000000" pitchFamily="2" charset="-122"/>
              </a:endParaRPr>
            </a:p>
          </p:txBody>
        </p:sp>
        <p:sp>
          <p:nvSpPr>
            <p:cNvPr id="31" name="任意多边形 14">
              <a:extLst>
                <a:ext uri="{FF2B5EF4-FFF2-40B4-BE49-F238E27FC236}">
                  <a16:creationId xmlns:a16="http://schemas.microsoft.com/office/drawing/2014/main" id="{79B4B412-41B6-42A8-BB21-48C33DA3C99D}"/>
                </a:ext>
              </a:extLst>
            </p:cNvPr>
            <p:cNvSpPr/>
            <p:nvPr/>
          </p:nvSpPr>
          <p:spPr>
            <a:xfrm flipH="1">
              <a:off x="6254771" y="5770334"/>
              <a:ext cx="858228" cy="791031"/>
            </a:xfrm>
            <a:custGeom>
              <a:avLst/>
              <a:gdLst>
                <a:gd name="connsiteX0" fmla="*/ 858228 w 858228"/>
                <a:gd name="connsiteY0" fmla="*/ 0 h 791031"/>
                <a:gd name="connsiteX1" fmla="*/ 448189 w 858228"/>
                <a:gd name="connsiteY1" fmla="*/ 0 h 791031"/>
                <a:gd name="connsiteX2" fmla="*/ 0 w 858228"/>
                <a:gd name="connsiteY2" fmla="*/ 791031 h 791031"/>
                <a:gd name="connsiteX3" fmla="*/ 410039 w 858228"/>
                <a:gd name="connsiteY3" fmla="*/ 791031 h 791031"/>
              </a:gdLst>
              <a:ahLst/>
              <a:cxnLst>
                <a:cxn ang="0">
                  <a:pos x="connsiteX0" y="connsiteY0"/>
                </a:cxn>
                <a:cxn ang="0">
                  <a:pos x="connsiteX1" y="connsiteY1"/>
                </a:cxn>
                <a:cxn ang="0">
                  <a:pos x="connsiteX2" y="connsiteY2"/>
                </a:cxn>
                <a:cxn ang="0">
                  <a:pos x="connsiteX3" y="connsiteY3"/>
                </a:cxn>
              </a:cxnLst>
              <a:rect l="l" t="t" r="r" b="b"/>
              <a:pathLst>
                <a:path w="858228" h="791031">
                  <a:moveTo>
                    <a:pt x="858228" y="0"/>
                  </a:moveTo>
                  <a:lnTo>
                    <a:pt x="448189" y="0"/>
                  </a:lnTo>
                  <a:lnTo>
                    <a:pt x="0" y="791031"/>
                  </a:lnTo>
                  <a:lnTo>
                    <a:pt x="410039" y="791031"/>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60号-檀宋" panose="00000500000000000000" pitchFamily="2" charset="-122"/>
                <a:ea typeface="字魂160号-檀宋" panose="00000500000000000000" pitchFamily="2" charset="-122"/>
                <a:sym typeface="字魂160号-檀宋" panose="00000500000000000000" pitchFamily="2" charset="-122"/>
              </a:endParaRPr>
            </a:p>
          </p:txBody>
        </p:sp>
        <p:sp>
          <p:nvSpPr>
            <p:cNvPr id="32" name="文本框 31">
              <a:extLst>
                <a:ext uri="{FF2B5EF4-FFF2-40B4-BE49-F238E27FC236}">
                  <a16:creationId xmlns:a16="http://schemas.microsoft.com/office/drawing/2014/main" id="{3AA8C48D-E371-4D66-95A7-3E470FA1C642}"/>
                </a:ext>
              </a:extLst>
            </p:cNvPr>
            <p:cNvSpPr txBox="1"/>
            <p:nvPr/>
          </p:nvSpPr>
          <p:spPr>
            <a:xfrm>
              <a:off x="5645240" y="2341642"/>
              <a:ext cx="469408" cy="3831818"/>
            </a:xfrm>
            <a:prstGeom prst="rect">
              <a:avLst/>
            </a:prstGeom>
            <a:noFill/>
          </p:spPr>
          <p:txBody>
            <a:bodyPr wrap="square">
              <a:spAutoFit/>
            </a:bodyPr>
            <a:lstStyle/>
            <a:p>
              <a:pPr lvl="0" algn="ctr">
                <a:lnSpc>
                  <a:spcPct val="150000"/>
                </a:lnSpc>
                <a:defRPr/>
              </a:pPr>
              <a:r>
                <a:rPr lang="zh-CN" altLang="en-US" b="1"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mn-ea"/>
                </a:rPr>
                <a:t>人际信任与社会信任</a:t>
              </a:r>
              <a:endParaRPr lang="en-US" altLang="zh-CN" b="1" dirty="0">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grpSp>
      <p:sp>
        <p:nvSpPr>
          <p:cNvPr id="33" name="PA_文本框 3">
            <a:extLst>
              <a:ext uri="{FF2B5EF4-FFF2-40B4-BE49-F238E27FC236}">
                <a16:creationId xmlns:a16="http://schemas.microsoft.com/office/drawing/2014/main" id="{7760AE0F-D914-451C-85E3-A7B31DA4981F}"/>
              </a:ext>
            </a:extLst>
          </p:cNvPr>
          <p:cNvSpPr txBox="1">
            <a:spLocks/>
          </p:cNvSpPr>
          <p:nvPr>
            <p:custDataLst>
              <p:tags r:id="rId1"/>
            </p:custDataLst>
          </p:nvPr>
        </p:nvSpPr>
        <p:spPr>
          <a:xfrm>
            <a:off x="3448194" y="1808117"/>
            <a:ext cx="7696326" cy="3647152"/>
          </a:xfrm>
          <a:prstGeom prst="rect">
            <a:avLst/>
          </a:prstGeom>
          <a:noFill/>
        </p:spPr>
        <p:txBody>
          <a:bodyPr wrap="square" rtlCol="0">
            <a:spAutoFit/>
          </a:bodyPr>
          <a:lstStyle/>
          <a:p>
            <a:pPr lvl="0" algn="just">
              <a:lnSpc>
                <a:spcPct val="150000"/>
              </a:lnSpc>
              <a:defRPr/>
            </a:pPr>
            <a:r>
              <a:rPr lang="zh-CN" altLang="en-US" sz="2400" dirty="0">
                <a:latin typeface="微软雅黑" panose="020B0503020204020204" pitchFamily="34" charset="-122"/>
                <a:ea typeface="微软雅黑" panose="020B0503020204020204" pitchFamily="34" charset="-122"/>
                <a:cs typeface="宋体" panose="02010600030101010101" pitchFamily="2" charset="-122"/>
                <a:sym typeface="+mn-ea"/>
              </a:rPr>
              <a:t>      传统中国社会是以农耕经济为主体的乡土社会，血缘关系、地缘关系、业缘关系高度交叉重叠，人与人之间相互依赖，相互依靠，信任成为一种典型的社会资源。</a:t>
            </a:r>
            <a:endParaRPr lang="en-US" altLang="zh-CN" sz="2400" dirty="0">
              <a:latin typeface="微软雅黑" panose="020B0503020204020204" pitchFamily="34" charset="-122"/>
              <a:ea typeface="微软雅黑" panose="020B0503020204020204" pitchFamily="34" charset="-122"/>
              <a:cs typeface="宋体" panose="02010600030101010101" pitchFamily="2" charset="-122"/>
              <a:sym typeface="+mn-ea"/>
            </a:endParaRPr>
          </a:p>
          <a:p>
            <a:pPr lvl="0" algn="just">
              <a:lnSpc>
                <a:spcPct val="150000"/>
              </a:lnSpc>
              <a:spcBef>
                <a:spcPts val="1800"/>
              </a:spcBef>
              <a:defRPr/>
            </a:pPr>
            <a:r>
              <a:rPr lang="zh-CN" altLang="en-US" sz="2400" dirty="0">
                <a:latin typeface="微软雅黑" panose="020B0503020204020204" pitchFamily="34" charset="-122"/>
                <a:ea typeface="微软雅黑" panose="020B0503020204020204" pitchFamily="34" charset="-122"/>
                <a:cs typeface="宋体" panose="02010600030101010101" pitchFamily="2" charset="-122"/>
                <a:sym typeface="+mn-ea"/>
              </a:rPr>
              <a:t>      随着市场化、城市化和全球化的不断深入，社会流动加剧，由原有的熟人社会逐渐迈向了陌生人社会，这就需要在人际信任的基础上不断完善社会信任。</a:t>
            </a:r>
            <a:endParaRPr lang="en-US" altLang="zh-CN" sz="2400" dirty="0">
              <a:latin typeface="微软雅黑" panose="020B0503020204020204" pitchFamily="34" charset="-122"/>
              <a:ea typeface="微软雅黑" panose="020B0503020204020204" pitchFamily="34" charset="-122"/>
              <a:cs typeface="宋体" panose="02010600030101010101" pitchFamily="2" charset="-122"/>
              <a:sym typeface="+mn-ea"/>
            </a:endParaRPr>
          </a:p>
        </p:txBody>
      </p:sp>
    </p:spTree>
    <p:extLst>
      <p:ext uri="{BB962C8B-B14F-4D97-AF65-F5344CB8AC3E}">
        <p14:creationId xmlns:p14="http://schemas.microsoft.com/office/powerpoint/2010/main" val="2351385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D9C2257-E87D-4FAE-B558-F3BF1F167842}"/>
              </a:ext>
            </a:extLst>
          </p:cNvPr>
          <p:cNvGrpSpPr/>
          <p:nvPr/>
        </p:nvGrpSpPr>
        <p:grpSpPr>
          <a:xfrm>
            <a:off x="204811" y="126601"/>
            <a:ext cx="13446782" cy="6585572"/>
            <a:chOff x="204811" y="126601"/>
            <a:chExt cx="13446782" cy="6585572"/>
          </a:xfrm>
        </p:grpSpPr>
        <p:cxnSp>
          <p:nvCxnSpPr>
            <p:cNvPr id="4" name="直接连接符 3">
              <a:extLst>
                <a:ext uri="{FF2B5EF4-FFF2-40B4-BE49-F238E27FC236}">
                  <a16:creationId xmlns:a16="http://schemas.microsoft.com/office/drawing/2014/main" id="{29181965-C3B3-43CC-BF29-D14AB9737304}"/>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5" name="直接连接符 4">
              <a:extLst>
                <a:ext uri="{FF2B5EF4-FFF2-40B4-BE49-F238E27FC236}">
                  <a16:creationId xmlns:a16="http://schemas.microsoft.com/office/drawing/2014/main" id="{D9E21F29-02A0-4536-B23E-9CCE3719C310}"/>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7" name="íṧļïdé">
              <a:extLst>
                <a:ext uri="{FF2B5EF4-FFF2-40B4-BE49-F238E27FC236}">
                  <a16:creationId xmlns:a16="http://schemas.microsoft.com/office/drawing/2014/main" id="{93182952-B34D-4A63-B650-085BE9A2DB20}"/>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pitchFamily="2" charset="-122"/>
                  <a:ea typeface="华文新魏" panose="02010800040101010101" pitchFamily="2" charset="-122"/>
                </a:rPr>
                <a:t>第八章</a:t>
              </a:r>
            </a:p>
          </p:txBody>
        </p:sp>
        <p:grpSp>
          <p:nvGrpSpPr>
            <p:cNvPr id="16" name="组合 15">
              <a:extLst>
                <a:ext uri="{FF2B5EF4-FFF2-40B4-BE49-F238E27FC236}">
                  <a16:creationId xmlns:a16="http://schemas.microsoft.com/office/drawing/2014/main" id="{510DE854-DDF9-435A-978F-43DDEF336553}"/>
                </a:ext>
              </a:extLst>
            </p:cNvPr>
            <p:cNvGrpSpPr/>
            <p:nvPr/>
          </p:nvGrpSpPr>
          <p:grpSpPr>
            <a:xfrm>
              <a:off x="204811" y="126601"/>
              <a:ext cx="1966889" cy="305197"/>
              <a:chOff x="306410" y="1828002"/>
              <a:chExt cx="5429253" cy="900955"/>
            </a:xfrm>
          </p:grpSpPr>
          <p:grpSp>
            <p:nvGrpSpPr>
              <p:cNvPr id="14" name="组合 13">
                <a:extLst>
                  <a:ext uri="{FF2B5EF4-FFF2-40B4-BE49-F238E27FC236}">
                    <a16:creationId xmlns:a16="http://schemas.microsoft.com/office/drawing/2014/main" id="{B11836B2-91B9-44F1-90BF-240CCB1BC7DB}"/>
                  </a:ext>
                </a:extLst>
              </p:cNvPr>
              <p:cNvGrpSpPr/>
              <p:nvPr/>
            </p:nvGrpSpPr>
            <p:grpSpPr>
              <a:xfrm>
                <a:off x="1438485" y="1828003"/>
                <a:ext cx="4297178" cy="900954"/>
                <a:chOff x="511385" y="2831303"/>
                <a:chExt cx="4297178" cy="900954"/>
              </a:xfrm>
            </p:grpSpPr>
            <p:grpSp>
              <p:nvGrpSpPr>
                <p:cNvPr id="8" name="组合 7">
                  <a:extLst>
                    <a:ext uri="{FF2B5EF4-FFF2-40B4-BE49-F238E27FC236}">
                      <a16:creationId xmlns:a16="http://schemas.microsoft.com/office/drawing/2014/main" id="{EBE2C0A5-878B-4FD5-B4EA-991D6BF08D7C}"/>
                    </a:ext>
                  </a:extLst>
                </p:cNvPr>
                <p:cNvGrpSpPr/>
                <p:nvPr/>
              </p:nvGrpSpPr>
              <p:grpSpPr>
                <a:xfrm>
                  <a:off x="1643460" y="2831304"/>
                  <a:ext cx="3165103" cy="900953"/>
                  <a:chOff x="1643460" y="3128803"/>
                  <a:chExt cx="3165103" cy="900953"/>
                </a:xfrm>
                <a:solidFill>
                  <a:schemeClr val="accent2"/>
                </a:solidFill>
              </p:grpSpPr>
              <p:sp>
                <p:nvSpPr>
                  <p:cNvPr id="9" name="椭圆 8">
                    <a:extLst>
                      <a:ext uri="{FF2B5EF4-FFF2-40B4-BE49-F238E27FC236}">
                        <a16:creationId xmlns:a16="http://schemas.microsoft.com/office/drawing/2014/main" id="{53FD8CAC-602C-4A63-8EB8-6AD7B071FE18}"/>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10" name="椭圆 9">
                    <a:extLst>
                      <a:ext uri="{FF2B5EF4-FFF2-40B4-BE49-F238E27FC236}">
                        <a16:creationId xmlns:a16="http://schemas.microsoft.com/office/drawing/2014/main" id="{E1DE615E-2DFF-4875-96FF-275AB1C14633}"/>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11" name="椭圆 10">
                    <a:extLst>
                      <a:ext uri="{FF2B5EF4-FFF2-40B4-BE49-F238E27FC236}">
                        <a16:creationId xmlns:a16="http://schemas.microsoft.com/office/drawing/2014/main" id="{25FB452F-4572-492B-95A1-E55D2F16B2F5}"/>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3" name="椭圆 12">
                  <a:extLst>
                    <a:ext uri="{FF2B5EF4-FFF2-40B4-BE49-F238E27FC236}">
                      <a16:creationId xmlns:a16="http://schemas.microsoft.com/office/drawing/2014/main" id="{9858429E-062A-450D-BF53-00BE72B634CB}"/>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15" name="椭圆 14">
                <a:extLst>
                  <a:ext uri="{FF2B5EF4-FFF2-40B4-BE49-F238E27FC236}">
                    <a16:creationId xmlns:a16="http://schemas.microsoft.com/office/drawing/2014/main" id="{9A916B5B-F3A0-4AD0-9FEB-5AE54DC5A7FA}"/>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grpSp>
      <p:sp>
        <p:nvSpPr>
          <p:cNvPr id="17" name="îṥḷîďe">
            <a:extLst>
              <a:ext uri="{FF2B5EF4-FFF2-40B4-BE49-F238E27FC236}">
                <a16:creationId xmlns:a16="http://schemas.microsoft.com/office/drawing/2014/main" id="{A698D28A-4046-40DE-A628-69A54CD3182F}"/>
              </a:ext>
            </a:extLst>
          </p:cNvPr>
          <p:cNvSpPr/>
          <p:nvPr/>
        </p:nvSpPr>
        <p:spPr>
          <a:xfrm>
            <a:off x="1056660" y="2081402"/>
            <a:ext cx="10098178" cy="3446425"/>
          </a:xfrm>
          <a:prstGeom prst="roundRect">
            <a:avLst>
              <a:gd name="adj" fmla="val 5574"/>
            </a:avLst>
          </a:prstGeom>
          <a:solidFill>
            <a:schemeClr val="bg1"/>
          </a:solidFill>
          <a:ln w="12700">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anchor="ctr" anchorCtr="0" forceAA="0" compatLnSpc="1">
            <a:normAutofit/>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endParaRPr lang="zh-CN" altLang="en-US" sz="1600" b="1" dirty="0">
              <a:solidFill>
                <a:schemeClr val="tx1">
                  <a:lumMod val="85000"/>
                  <a:lumOff val="15000"/>
                </a:schemeClr>
              </a:solidFill>
            </a:endParaRPr>
          </a:p>
        </p:txBody>
      </p:sp>
      <p:grpSp>
        <p:nvGrpSpPr>
          <p:cNvPr id="18" name="组合 17">
            <a:extLst>
              <a:ext uri="{FF2B5EF4-FFF2-40B4-BE49-F238E27FC236}">
                <a16:creationId xmlns:a16="http://schemas.microsoft.com/office/drawing/2014/main" id="{E7740CEB-FACC-404B-8DDB-5B23EC8C13D6}"/>
              </a:ext>
            </a:extLst>
          </p:cNvPr>
          <p:cNvGrpSpPr/>
          <p:nvPr/>
        </p:nvGrpSpPr>
        <p:grpSpPr>
          <a:xfrm>
            <a:off x="1056660" y="1278201"/>
            <a:ext cx="2162532" cy="688568"/>
            <a:chOff x="1056660" y="1278201"/>
            <a:chExt cx="2162532" cy="688568"/>
          </a:xfrm>
        </p:grpSpPr>
        <p:sp>
          <p:nvSpPr>
            <p:cNvPr id="19" name="Retângulo 23">
              <a:extLst>
                <a:ext uri="{FF2B5EF4-FFF2-40B4-BE49-F238E27FC236}">
                  <a16:creationId xmlns:a16="http://schemas.microsoft.com/office/drawing/2014/main" id="{D325ED98-08D6-4D06-B536-4161E5971470}"/>
                </a:ext>
              </a:extLst>
            </p:cNvPr>
            <p:cNvSpPr/>
            <p:nvPr/>
          </p:nvSpPr>
          <p:spPr>
            <a:xfrm rot="16200000">
              <a:off x="2073464" y="821041"/>
              <a:ext cx="128924" cy="2162532"/>
            </a:xfrm>
            <a:prstGeom prst="rect">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dirty="0"/>
            </a:p>
          </p:txBody>
        </p:sp>
        <p:sp>
          <p:nvSpPr>
            <p:cNvPr id="20" name="文本框 19">
              <a:extLst>
                <a:ext uri="{FF2B5EF4-FFF2-40B4-BE49-F238E27FC236}">
                  <a16:creationId xmlns:a16="http://schemas.microsoft.com/office/drawing/2014/main" id="{2EF4CB45-DE83-4B7A-9E95-186F288D2A67}"/>
                </a:ext>
              </a:extLst>
            </p:cNvPr>
            <p:cNvSpPr txBox="1"/>
            <p:nvPr/>
          </p:nvSpPr>
          <p:spPr>
            <a:xfrm>
              <a:off x="1292181" y="1278201"/>
              <a:ext cx="1691489" cy="523220"/>
            </a:xfrm>
            <a:prstGeom prst="rect">
              <a:avLst/>
            </a:prstGeom>
            <a:noFill/>
          </p:spPr>
          <p:txBody>
            <a:bodyPr wrap="none" rtlCol="0">
              <a:spAutoFit/>
            </a:bodyPr>
            <a:lstStyle/>
            <a:p>
              <a:r>
                <a:rPr lang="zh-CN" altLang="en-US" sz="2800" b="1" dirty="0">
                  <a:latin typeface="微软雅黑" panose="020B0503020204020204" pitchFamily="34" charset="-122"/>
                  <a:ea typeface="微软雅黑" panose="020B0503020204020204" pitchFamily="34" charset="-122"/>
                </a:rPr>
                <a:t>思  考  题</a:t>
              </a:r>
            </a:p>
          </p:txBody>
        </p:sp>
      </p:grpSp>
      <p:sp>
        <p:nvSpPr>
          <p:cNvPr id="21" name="矩形 20">
            <a:extLst>
              <a:ext uri="{FF2B5EF4-FFF2-40B4-BE49-F238E27FC236}">
                <a16:creationId xmlns:a16="http://schemas.microsoft.com/office/drawing/2014/main" id="{78CB16CA-93DB-4008-868F-453341BAF5A7}"/>
              </a:ext>
            </a:extLst>
          </p:cNvPr>
          <p:cNvSpPr/>
          <p:nvPr/>
        </p:nvSpPr>
        <p:spPr>
          <a:xfrm>
            <a:off x="1374688" y="2711453"/>
            <a:ext cx="9442624" cy="1615827"/>
          </a:xfrm>
          <a:prstGeom prst="rect">
            <a:avLst/>
          </a:prstGeom>
        </p:spPr>
        <p:txBody>
          <a:bodyPr wrap="square">
            <a:spAutoFit/>
          </a:bodyPr>
          <a:lstStyle/>
          <a:p>
            <a:pPr marL="457200" indent="-457200" algn="just">
              <a:lnSpc>
                <a:spcPct val="150000"/>
              </a:lnSpc>
              <a:buAutoNum type="arabicPeriod"/>
            </a:pPr>
            <a:r>
              <a:rPr lang="zh-CN" altLang="en-US" sz="2200" dirty="0">
                <a:latin typeface="微软雅黑" panose="020B0503020204020204" pitchFamily="34" charset="-122"/>
                <a:ea typeface="微软雅黑" panose="020B0503020204020204" pitchFamily="34" charset="-122"/>
              </a:rPr>
              <a:t>请思考中国人人际关系的建构方式与运作特点。</a:t>
            </a:r>
            <a:endParaRPr lang="en-US" altLang="zh-CN" sz="2200" dirty="0">
              <a:latin typeface="微软雅黑" panose="020B0503020204020204" pitchFamily="34" charset="-122"/>
              <a:ea typeface="微软雅黑" panose="020B0503020204020204" pitchFamily="34" charset="-122"/>
            </a:endParaRPr>
          </a:p>
          <a:p>
            <a:pPr marL="457200" indent="-457200" algn="just">
              <a:lnSpc>
                <a:spcPct val="150000"/>
              </a:lnSpc>
              <a:buAutoNum type="arabicPeriod"/>
            </a:pPr>
            <a:endParaRPr lang="en-US" altLang="zh-CN" sz="2200" dirty="0">
              <a:latin typeface="微软雅黑" panose="020B0503020204020204" pitchFamily="34" charset="-122"/>
              <a:ea typeface="微软雅黑" panose="020B0503020204020204" pitchFamily="34" charset="-122"/>
            </a:endParaRPr>
          </a:p>
          <a:p>
            <a:pPr marL="457200" indent="-457200" algn="just">
              <a:lnSpc>
                <a:spcPct val="150000"/>
              </a:lnSpc>
              <a:buAutoNum type="arabicPeriod"/>
            </a:pPr>
            <a:r>
              <a:rPr lang="zh-CN" altLang="en-US" sz="2200" dirty="0">
                <a:latin typeface="微软雅黑" panose="020B0503020204020204" pitchFamily="34" charset="-122"/>
                <a:ea typeface="微软雅黑" panose="020B0503020204020204" pitchFamily="34" charset="-122"/>
              </a:rPr>
              <a:t>社会信任与人际信任的区别与联系？</a:t>
            </a:r>
          </a:p>
        </p:txBody>
      </p:sp>
    </p:spTree>
    <p:extLst>
      <p:ext uri="{BB962C8B-B14F-4D97-AF65-F5344CB8AC3E}">
        <p14:creationId xmlns:p14="http://schemas.microsoft.com/office/powerpoint/2010/main" val="4262090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78748" y="1251855"/>
            <a:ext cx="4992837" cy="4953000"/>
          </a:xfrm>
        </p:spPr>
        <p:txBody>
          <a:bodyPr>
            <a:normAutofit/>
          </a:bodyPr>
          <a:lstStyle/>
          <a:p>
            <a:pPr marL="0" indent="0">
              <a:lnSpc>
                <a:spcPct val="150000"/>
              </a:lnSpc>
              <a:spcAft>
                <a:spcPts val="1200"/>
              </a:spcAft>
              <a:buNone/>
            </a:pPr>
            <a:r>
              <a:rPr lang="zh-CN" altLang="en-US" sz="2600" b="1" dirty="0">
                <a:solidFill>
                  <a:srgbClr val="FF0000"/>
                </a:solidFill>
              </a:rPr>
              <a:t>对因紧密生活在一起而获利的动物来说，在乐群性上得分最高的个体将最可能逃脱各种危险，而对其同伴关心最少的人，以及那些独来独往的人，将会大量灭绝。</a:t>
            </a:r>
            <a:endParaRPr lang="en-US" altLang="zh-CN" sz="2600" b="1" dirty="0">
              <a:solidFill>
                <a:srgbClr val="FF0000"/>
              </a:solidFill>
            </a:endParaRPr>
          </a:p>
          <a:p>
            <a:pPr marL="0" indent="0">
              <a:lnSpc>
                <a:spcPct val="150000"/>
              </a:lnSpc>
              <a:spcAft>
                <a:spcPts val="1200"/>
              </a:spcAft>
              <a:buNone/>
            </a:pPr>
            <a:r>
              <a:rPr lang="en-US" altLang="zh-CN" sz="2600" b="1" dirty="0">
                <a:solidFill>
                  <a:srgbClr val="FF0000"/>
                </a:solidFill>
              </a:rPr>
              <a:t>          ——</a:t>
            </a:r>
            <a:r>
              <a:rPr lang="zh-CN" altLang="en-US" sz="2600" b="1" dirty="0">
                <a:solidFill>
                  <a:srgbClr val="FF0000"/>
                </a:solidFill>
              </a:rPr>
              <a:t>查尔斯</a:t>
            </a:r>
            <a:r>
              <a:rPr lang="en-US" altLang="zh-CN" sz="2600" b="1" dirty="0">
                <a:solidFill>
                  <a:srgbClr val="FF0000"/>
                </a:solidFill>
              </a:rPr>
              <a:t>·</a:t>
            </a:r>
            <a:r>
              <a:rPr lang="zh-CN" altLang="en-US" sz="2600" b="1" dirty="0">
                <a:solidFill>
                  <a:srgbClr val="FF0000"/>
                </a:solidFill>
              </a:rPr>
              <a:t>罗伯特</a:t>
            </a:r>
            <a:r>
              <a:rPr lang="en-US" altLang="zh-CN" sz="2600" b="1" dirty="0">
                <a:solidFill>
                  <a:srgbClr val="FF0000"/>
                </a:solidFill>
              </a:rPr>
              <a:t>·</a:t>
            </a:r>
            <a:r>
              <a:rPr lang="zh-CN" altLang="en-US" sz="2600" b="1" dirty="0">
                <a:solidFill>
                  <a:srgbClr val="FF0000"/>
                </a:solidFill>
              </a:rPr>
              <a:t>达尔文</a:t>
            </a:r>
            <a:endParaRPr lang="en-US" altLang="zh-CN" sz="2600" b="1" dirty="0">
              <a:solidFill>
                <a:srgbClr val="FF0000"/>
              </a:solidFill>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1585" y="1122325"/>
            <a:ext cx="4762500" cy="4810125"/>
          </a:xfrm>
          <a:prstGeom prst="rect">
            <a:avLst/>
          </a:prstGeom>
        </p:spPr>
      </p:pic>
    </p:spTree>
    <p:extLst>
      <p:ext uri="{BB962C8B-B14F-4D97-AF65-F5344CB8AC3E}">
        <p14:creationId xmlns:p14="http://schemas.microsoft.com/office/powerpoint/2010/main" val="820806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pitchFamily="2" charset="-122"/>
                <a:ea typeface="华文新魏" panose="02010800040101010101" pitchFamily="2" charset="-122"/>
              </a:rPr>
              <a:t>第八章</a:t>
            </a:r>
          </a:p>
        </p:txBody>
      </p:sp>
      <p:grpSp>
        <p:nvGrpSpPr>
          <p:cNvPr id="6" name="组合 5">
            <a:extLst>
              <a:ext uri="{FF2B5EF4-FFF2-40B4-BE49-F238E27FC236}">
                <a16:creationId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12" name="椭圆 11">
                  <a:extLst>
                    <a:ext uri="{FF2B5EF4-FFF2-40B4-BE49-F238E27FC236}">
                      <a16:creationId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13" name="椭圆 12">
                  <a:extLst>
                    <a:ext uri="{FF2B5EF4-FFF2-40B4-BE49-F238E27FC236}">
                      <a16:creationId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0" name="椭圆 9">
                <a:extLst>
                  <a:ext uri="{FF2B5EF4-FFF2-40B4-BE49-F238E27FC236}">
                    <a16:creationId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8" name="椭圆 7">
              <a:extLst>
                <a:ext uri="{FF2B5EF4-FFF2-40B4-BE49-F238E27FC236}">
                  <a16:creationId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sp>
        <p:nvSpPr>
          <p:cNvPr id="14" name="PA_文本框 3">
            <a:extLst>
              <a:ext uri="{FF2B5EF4-FFF2-40B4-BE49-F238E27FC236}">
                <a16:creationId xmlns:a16="http://schemas.microsoft.com/office/drawing/2014/main" id="{765F4FBA-CA62-4283-8823-E43B3E5DD5D0}"/>
              </a:ext>
            </a:extLst>
          </p:cNvPr>
          <p:cNvSpPr txBox="1">
            <a:spLocks/>
          </p:cNvSpPr>
          <p:nvPr>
            <p:custDataLst>
              <p:tags r:id="rId1"/>
            </p:custDataLst>
          </p:nvPr>
        </p:nvSpPr>
        <p:spPr>
          <a:xfrm>
            <a:off x="659478" y="1506737"/>
            <a:ext cx="10732072" cy="3939540"/>
          </a:xfrm>
          <a:prstGeom prst="rect">
            <a:avLst/>
          </a:prstGeom>
          <a:noFill/>
        </p:spPr>
        <p:txBody>
          <a:bodyPr wrap="square" rtlCol="0">
            <a:spAutoFit/>
          </a:bodyPr>
          <a:lstStyle/>
          <a:p>
            <a:pPr algn="just">
              <a:lnSpc>
                <a:spcPct val="150000"/>
              </a:lnSpc>
            </a:pPr>
            <a:r>
              <a:rPr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一、人际关系的本质</a:t>
            </a:r>
            <a:endParaRPr lang="en-US" altLang="zh-CN" sz="2800" b="1" dirty="0">
              <a:latin typeface="微软雅黑" panose="020B0503020204020204" pitchFamily="34" charset="-122"/>
              <a:ea typeface="微软雅黑" panose="020B0503020204020204" pitchFamily="34" charset="-122"/>
              <a:cs typeface="宋体" panose="02010600030101010101" pitchFamily="2" charset="-122"/>
              <a:sym typeface="+mn-ea"/>
            </a:endParaRPr>
          </a:p>
          <a:p>
            <a:pPr algn="just"/>
            <a:endParaRPr lang="en-US" altLang="zh-CN" sz="2800" b="1" dirty="0">
              <a:latin typeface="微软雅黑" panose="020B0503020204020204" pitchFamily="34" charset="-122"/>
              <a:ea typeface="微软雅黑" panose="020B0503020204020204" pitchFamily="34" charset="-122"/>
              <a:cs typeface="宋体" panose="02010600030101010101" pitchFamily="2" charset="-122"/>
              <a:sym typeface="+mn-ea"/>
            </a:endParaRPr>
          </a:p>
          <a:p>
            <a:pPr algn="just">
              <a:lnSpc>
                <a:spcPct val="150000"/>
              </a:lnSpc>
            </a:pPr>
            <a:r>
              <a:rPr lang="zh-CN" altLang="en-US" sz="2400" dirty="0">
                <a:solidFill>
                  <a:srgbClr val="D9793F"/>
                </a:solidFill>
                <a:latin typeface="微软雅黑" panose="020B0503020204020204" pitchFamily="34" charset="-122"/>
                <a:ea typeface="微软雅黑" panose="020B0503020204020204" pitchFamily="34" charset="-122"/>
                <a:sym typeface="+mn-ea"/>
              </a:rPr>
              <a:t>       人际关系是人们在共同活动中彼此为寻求满足各种需要而建立起来的相互间的心理关系。</a:t>
            </a:r>
            <a:endParaRPr lang="en-US" altLang="zh-CN" sz="2400" dirty="0">
              <a:solidFill>
                <a:srgbClr val="D9793F"/>
              </a:solidFill>
              <a:latin typeface="微软雅黑" panose="020B0503020204020204" pitchFamily="34" charset="-122"/>
              <a:ea typeface="微软雅黑" panose="020B0503020204020204" pitchFamily="34" charset="-122"/>
              <a:sym typeface="+mn-ea"/>
            </a:endParaRPr>
          </a:p>
          <a:p>
            <a:pPr algn="just">
              <a:lnSpc>
                <a:spcPct val="150000"/>
              </a:lnSpc>
            </a:pPr>
            <a:endParaRPr lang="en-US" altLang="zh-CN" sz="2400" dirty="0">
              <a:solidFill>
                <a:srgbClr val="D9793F"/>
              </a:solidFill>
              <a:latin typeface="微软雅黑" panose="020B0503020204020204" pitchFamily="34" charset="-122"/>
              <a:ea typeface="微软雅黑" panose="020B0503020204020204" pitchFamily="34" charset="-122"/>
              <a:sym typeface="+mn-ea"/>
            </a:endParaRPr>
          </a:p>
          <a:p>
            <a:pPr algn="just">
              <a:lnSpc>
                <a:spcPct val="150000"/>
              </a:lnSpc>
            </a:pPr>
            <a:r>
              <a:rPr lang="en-US" altLang="zh-CN" sz="2400" dirty="0">
                <a:solidFill>
                  <a:srgbClr val="D9793F"/>
                </a:solidFill>
                <a:latin typeface="微软雅黑" panose="020B0503020204020204" pitchFamily="34" charset="-122"/>
                <a:ea typeface="微软雅黑" panose="020B0503020204020204" pitchFamily="34" charset="-122"/>
                <a:sym typeface="+mn-ea"/>
              </a:rPr>
              <a:t>       </a:t>
            </a:r>
            <a:r>
              <a:rPr lang="zh-CN" altLang="en-US" sz="2400" dirty="0">
                <a:solidFill>
                  <a:srgbClr val="D9793F"/>
                </a:solidFill>
                <a:latin typeface="微软雅黑" panose="020B0503020204020204" pitchFamily="34" charset="-122"/>
                <a:ea typeface="微软雅黑" panose="020B0503020204020204" pitchFamily="34" charset="-122"/>
                <a:sym typeface="+mn-ea"/>
              </a:rPr>
              <a:t>人是社会性的动物，具有合群与群居的倾向。人际关系是社会互动中的主要形式。</a:t>
            </a:r>
            <a:endParaRPr lang="en-US" altLang="zh-CN" sz="2400" dirty="0">
              <a:solidFill>
                <a:srgbClr val="FFFFFF"/>
              </a:solidFill>
              <a:latin typeface="微软雅黑" panose="020B0503020204020204" pitchFamily="34" charset="-122"/>
              <a:ea typeface="微软雅黑" panose="020B0503020204020204" pitchFamily="34" charset="-122"/>
            </a:endParaRPr>
          </a:p>
        </p:txBody>
      </p:sp>
      <p:grpSp>
        <p:nvGrpSpPr>
          <p:cNvPr id="15" name="组合 14">
            <a:extLst>
              <a:ext uri="{FF2B5EF4-FFF2-40B4-BE49-F238E27FC236}">
                <a16:creationId xmlns:a16="http://schemas.microsoft.com/office/drawing/2014/main"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a16="http://schemas.microsoft.com/office/drawing/2014/main"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17" name="菱形 16">
              <a:extLst>
                <a:ext uri="{FF2B5EF4-FFF2-40B4-BE49-F238E27FC236}">
                  <a16:creationId xmlns:a16="http://schemas.microsoft.com/office/drawing/2014/main"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8" name="矩形 17">
            <a:extLst>
              <a:ext uri="{FF2B5EF4-FFF2-40B4-BE49-F238E27FC236}">
                <a16:creationId xmlns:a16="http://schemas.microsoft.com/office/drawing/2014/main" id="{6585AB84-E084-496D-B102-4AA062018349}"/>
              </a:ext>
            </a:extLst>
          </p:cNvPr>
          <p:cNvSpPr/>
          <p:nvPr/>
        </p:nvSpPr>
        <p:spPr>
          <a:xfrm>
            <a:off x="1964787" y="818714"/>
            <a:ext cx="4060727" cy="46166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cs typeface="宋体" panose="02010600030101010101" pitchFamily="2" charset="-122"/>
                <a:sym typeface="+mn-ea"/>
              </a:rPr>
              <a:t>第一节  人际关系的基本形式</a:t>
            </a:r>
          </a:p>
        </p:txBody>
      </p:sp>
    </p:spTree>
    <p:extLst>
      <p:ext uri="{BB962C8B-B14F-4D97-AF65-F5344CB8AC3E}">
        <p14:creationId xmlns:p14="http://schemas.microsoft.com/office/powerpoint/2010/main" val="2170396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pitchFamily="2" charset="-122"/>
                <a:ea typeface="华文新魏" panose="02010800040101010101" pitchFamily="2" charset="-122"/>
              </a:rPr>
              <a:t>第八章</a:t>
            </a:r>
          </a:p>
        </p:txBody>
      </p:sp>
      <p:grpSp>
        <p:nvGrpSpPr>
          <p:cNvPr id="6" name="组合 5">
            <a:extLst>
              <a:ext uri="{FF2B5EF4-FFF2-40B4-BE49-F238E27FC236}">
                <a16:creationId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12" name="椭圆 11">
                  <a:extLst>
                    <a:ext uri="{FF2B5EF4-FFF2-40B4-BE49-F238E27FC236}">
                      <a16:creationId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13" name="椭圆 12">
                  <a:extLst>
                    <a:ext uri="{FF2B5EF4-FFF2-40B4-BE49-F238E27FC236}">
                      <a16:creationId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0" name="椭圆 9">
                <a:extLst>
                  <a:ext uri="{FF2B5EF4-FFF2-40B4-BE49-F238E27FC236}">
                    <a16:creationId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8" name="椭圆 7">
              <a:extLst>
                <a:ext uri="{FF2B5EF4-FFF2-40B4-BE49-F238E27FC236}">
                  <a16:creationId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grpSp>
        <p:nvGrpSpPr>
          <p:cNvPr id="15" name="组合 14">
            <a:extLst>
              <a:ext uri="{FF2B5EF4-FFF2-40B4-BE49-F238E27FC236}">
                <a16:creationId xmlns:a16="http://schemas.microsoft.com/office/drawing/2014/main"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a16="http://schemas.microsoft.com/office/drawing/2014/main"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17" name="菱形 16">
              <a:extLst>
                <a:ext uri="{FF2B5EF4-FFF2-40B4-BE49-F238E27FC236}">
                  <a16:creationId xmlns:a16="http://schemas.microsoft.com/office/drawing/2014/main"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8" name="矩形 17">
            <a:extLst>
              <a:ext uri="{FF2B5EF4-FFF2-40B4-BE49-F238E27FC236}">
                <a16:creationId xmlns:a16="http://schemas.microsoft.com/office/drawing/2014/main" id="{6585AB84-E084-496D-B102-4AA062018349}"/>
              </a:ext>
            </a:extLst>
          </p:cNvPr>
          <p:cNvSpPr/>
          <p:nvPr/>
        </p:nvSpPr>
        <p:spPr>
          <a:xfrm>
            <a:off x="1964787" y="818714"/>
            <a:ext cx="4060727" cy="46166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cs typeface="宋体" panose="02010600030101010101" pitchFamily="2" charset="-122"/>
                <a:sym typeface="+mn-ea"/>
              </a:rPr>
              <a:t>第一节  人际关系的基本形式</a:t>
            </a:r>
          </a:p>
        </p:txBody>
      </p:sp>
      <p:sp>
        <p:nvSpPr>
          <p:cNvPr id="19" name="文本框 18">
            <a:extLst>
              <a:ext uri="{FF2B5EF4-FFF2-40B4-BE49-F238E27FC236}">
                <a16:creationId xmlns:a16="http://schemas.microsoft.com/office/drawing/2014/main" id="{F41394C9-81A7-4AEF-B9D4-2A45A67F7073}"/>
              </a:ext>
            </a:extLst>
          </p:cNvPr>
          <p:cNvSpPr txBox="1"/>
          <p:nvPr/>
        </p:nvSpPr>
        <p:spPr>
          <a:xfrm>
            <a:off x="941329" y="1426499"/>
            <a:ext cx="9951084" cy="4524315"/>
          </a:xfrm>
          <a:prstGeom prst="rect">
            <a:avLst/>
          </a:prstGeom>
          <a:noFill/>
        </p:spPr>
        <p:txBody>
          <a:bodyPr wrap="square">
            <a:spAutoFit/>
          </a:bodyPr>
          <a:lstStyle/>
          <a:p>
            <a:pPr>
              <a:lnSpc>
                <a:spcPct val="200000"/>
              </a:lnSpc>
            </a:pPr>
            <a:r>
              <a:rPr lang="zh-CN" altLang="en-US" sz="2400" b="1" dirty="0">
                <a:latin typeface="微软雅黑" panose="020B0503020204020204" pitchFamily="34" charset="-122"/>
                <a:ea typeface="微软雅黑" panose="020B0503020204020204" pitchFamily="34" charset="-122"/>
                <a:cs typeface="宋体" panose="02010600030101010101" pitchFamily="2" charset="-122"/>
                <a:sym typeface="+mn-ea"/>
              </a:rPr>
              <a:t>二、</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人际关系的分类方式：</a:t>
            </a:r>
          </a:p>
          <a:p>
            <a:pPr marL="285750" indent="-285750">
              <a:lnSpc>
                <a:spcPct val="200000"/>
              </a:lnSpc>
              <a:buFont typeface="Arial" panose="020B0604020202020204" pitchFamily="34" charset="0"/>
              <a:buChar char="•"/>
            </a:pP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rPr>
              <a:t>根据个体扮演的不同角色（夫妻关系、亲子关系、师生关系、同学关系、朋友关系等）；</a:t>
            </a:r>
          </a:p>
          <a:p>
            <a:pPr marL="285750" indent="-285750">
              <a:lnSpc>
                <a:spcPct val="200000"/>
              </a:lnSpc>
              <a:buFont typeface="Arial" panose="020B0604020202020204" pitchFamily="34" charset="0"/>
              <a:buChar char="•"/>
            </a:pP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rPr>
              <a:t>根据关系的情感表现性质的不同（亲密关系、疏远关系、敌对关系等）；</a:t>
            </a:r>
          </a:p>
          <a:p>
            <a:pPr marL="285750" indent="-285750">
              <a:lnSpc>
                <a:spcPct val="200000"/>
              </a:lnSpc>
              <a:buFont typeface="Arial" panose="020B0604020202020204" pitchFamily="34" charset="0"/>
              <a:buChar char="•"/>
            </a:pP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rPr>
              <a:t>根据关系中所包含的需求性质的不同（工具性关系和情感性关系）；</a:t>
            </a:r>
          </a:p>
          <a:p>
            <a:pPr marL="285750" indent="-285750">
              <a:lnSpc>
                <a:spcPct val="200000"/>
              </a:lnSpc>
              <a:buFont typeface="Arial" panose="020B0604020202020204" pitchFamily="34" charset="0"/>
              <a:buChar char="•"/>
            </a:pP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rPr>
              <a:t>根据关系持续时间长短的不同（长期关系与临时关系）。</a:t>
            </a:r>
            <a:endParaRPr lang="en-US" altLang="zh-CN" sz="24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639805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sz="3200" dirty="0">
                <a:latin typeface="华文中宋" panose="02010600040101010101" pitchFamily="2" charset="-122"/>
                <a:ea typeface="华文中宋" panose="02010600040101010101" pitchFamily="2" charset="-122"/>
              </a:rPr>
              <a:t>第二节</a:t>
            </a:r>
          </a:p>
        </p:txBody>
      </p:sp>
      <p:sp>
        <p:nvSpPr>
          <p:cNvPr id="6" name="文本占位符 5"/>
          <p:cNvSpPr>
            <a:spLocks noGrp="1"/>
          </p:cNvSpPr>
          <p:nvPr>
            <p:ph type="body" idx="1"/>
          </p:nvPr>
        </p:nvSpPr>
        <p:spPr/>
        <p:txBody>
          <a:bodyPr>
            <a:noAutofit/>
          </a:bodyPr>
          <a:lstStyle/>
          <a:p>
            <a:pPr lvl="0" algn="just" eaLnBrk="0" fontAlgn="base" hangingPunct="0">
              <a:spcBef>
                <a:spcPct val="0"/>
              </a:spcBef>
              <a:spcAft>
                <a:spcPct val="0"/>
              </a:spcAft>
              <a:defRPr/>
            </a:pPr>
            <a:r>
              <a:rPr lang="zh-CN" altLang="en-US" sz="3200" b="1" dirty="0">
                <a:latin typeface="微软雅黑" panose="020B0503020204020204" pitchFamily="34" charset="-122"/>
                <a:ea typeface="微软雅黑" panose="020B0503020204020204" pitchFamily="34" charset="-122"/>
              </a:rPr>
              <a:t>人际吸引</a:t>
            </a:r>
            <a:endParaRPr lang="en-US" altLang="zh-CN" sz="3200" b="1" dirty="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04F69230-F3A6-4586-9371-A858F4763E9F}"/>
              </a:ext>
            </a:extLst>
          </p:cNvPr>
          <p:cNvSpPr txBox="1"/>
          <p:nvPr/>
        </p:nvSpPr>
        <p:spPr>
          <a:xfrm>
            <a:off x="804403" y="1955801"/>
            <a:ext cx="2206137" cy="1918154"/>
          </a:xfrm>
          <a:prstGeom prst="rect">
            <a:avLst/>
          </a:prstGeom>
          <a:noFill/>
          <a:ln w="117475">
            <a:noFill/>
          </a:ln>
        </p:spPr>
        <p:txBody>
          <a:bodyPr wrap="none" rtlCol="0">
            <a:prstTxWarp prst="textPlai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100" normalizeH="0" baseline="0" noProof="0" dirty="0">
                <a:ln>
                  <a:noFill/>
                </a:ln>
                <a:solidFill>
                  <a:prstClr val="white"/>
                </a:solidFill>
                <a:effectLst/>
                <a:uLnTx/>
                <a:uFillTx/>
                <a:latin typeface="Impact" panose="020B0806030902050204" pitchFamily="34" charset="0"/>
                <a:ea typeface="等线" panose="02010600030101010101" pitchFamily="2" charset="-122"/>
                <a:cs typeface="Arial" panose="020B0604020202020204" pitchFamily="34" charset="0"/>
              </a:rPr>
              <a:t>/02</a:t>
            </a:r>
            <a:endParaRPr kumimoji="0" lang="zh-CN" altLang="en-US" sz="1800" b="0" i="0" u="none" strike="noStrike" kern="1200" cap="none" spc="100" normalizeH="0" baseline="0" noProof="0" dirty="0">
              <a:ln>
                <a:noFill/>
              </a:ln>
              <a:solidFill>
                <a:prstClr val="white"/>
              </a:solidFill>
              <a:effectLst/>
              <a:uLnTx/>
              <a:uFillTx/>
              <a:latin typeface="Impact" panose="020B0806030902050204" pitchFamily="34" charset="0"/>
              <a:ea typeface="等线" panose="02010600030101010101" pitchFamily="2" charset="-122"/>
              <a:cs typeface="Arial" panose="020B0604020202020204" pitchFamily="34" charset="0"/>
            </a:endParaRPr>
          </a:p>
        </p:txBody>
      </p:sp>
      <p:sp>
        <p:nvSpPr>
          <p:cNvPr id="10" name="矩形 9">
            <a:extLst>
              <a:ext uri="{FF2B5EF4-FFF2-40B4-BE49-F238E27FC236}">
                <a16:creationId xmlns:a16="http://schemas.microsoft.com/office/drawing/2014/main" id="{4EB6B2C9-C821-4B1C-A1E1-8BB4967FA773}"/>
              </a:ext>
            </a:extLst>
          </p:cNvPr>
          <p:cNvSpPr/>
          <p:nvPr/>
        </p:nvSpPr>
        <p:spPr>
          <a:xfrm>
            <a:off x="6582563" y="1018540"/>
            <a:ext cx="4025461" cy="789190"/>
          </a:xfrm>
          <a:prstGeom prst="rect">
            <a:avLst/>
          </a:prstGeom>
        </p:spPr>
        <p:txBody>
          <a:bodyPr wrap="none">
            <a:spAutoFit/>
          </a:bodyPr>
          <a:lstStyle/>
          <a:p>
            <a:pPr>
              <a:lnSpc>
                <a:spcPct val="120000"/>
              </a:lnSpc>
            </a:pPr>
            <a:r>
              <a:rPr lang="zh-CN" altLang="en-US" sz="4000" b="1" dirty="0">
                <a:solidFill>
                  <a:srgbClr val="D9793F"/>
                </a:solidFill>
                <a:latin typeface="华文新魏" panose="02010800040101010101" charset="-122"/>
                <a:ea typeface="华文新魏" panose="02010800040101010101" charset="-122"/>
                <a:sym typeface="+mn-ea"/>
              </a:rPr>
              <a:t>第八章  人际关系</a:t>
            </a:r>
          </a:p>
        </p:txBody>
      </p:sp>
    </p:spTree>
    <p:extLst>
      <p:ext uri="{BB962C8B-B14F-4D97-AF65-F5344CB8AC3E}">
        <p14:creationId xmlns:p14="http://schemas.microsoft.com/office/powerpoint/2010/main" val="2930718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pitchFamily="2" charset="-122"/>
                <a:ea typeface="华文新魏" panose="02010800040101010101" pitchFamily="2" charset="-122"/>
              </a:rPr>
              <a:t>第八章</a:t>
            </a:r>
          </a:p>
        </p:txBody>
      </p:sp>
      <p:grpSp>
        <p:nvGrpSpPr>
          <p:cNvPr id="6" name="组合 5">
            <a:extLst>
              <a:ext uri="{FF2B5EF4-FFF2-40B4-BE49-F238E27FC236}">
                <a16:creationId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12" name="椭圆 11">
                  <a:extLst>
                    <a:ext uri="{FF2B5EF4-FFF2-40B4-BE49-F238E27FC236}">
                      <a16:creationId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13" name="椭圆 12">
                  <a:extLst>
                    <a:ext uri="{FF2B5EF4-FFF2-40B4-BE49-F238E27FC236}">
                      <a16:creationId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0" name="椭圆 9">
                <a:extLst>
                  <a:ext uri="{FF2B5EF4-FFF2-40B4-BE49-F238E27FC236}">
                    <a16:creationId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8" name="椭圆 7">
              <a:extLst>
                <a:ext uri="{FF2B5EF4-FFF2-40B4-BE49-F238E27FC236}">
                  <a16:creationId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sp>
        <p:nvSpPr>
          <p:cNvPr id="14" name="PA_文本框 3">
            <a:extLst>
              <a:ext uri="{FF2B5EF4-FFF2-40B4-BE49-F238E27FC236}">
                <a16:creationId xmlns:a16="http://schemas.microsoft.com/office/drawing/2014/main" id="{765F4FBA-CA62-4283-8823-E43B3E5DD5D0}"/>
              </a:ext>
            </a:extLst>
          </p:cNvPr>
          <p:cNvSpPr txBox="1">
            <a:spLocks/>
          </p:cNvSpPr>
          <p:nvPr>
            <p:custDataLst>
              <p:tags r:id="rId1"/>
            </p:custDataLst>
          </p:nvPr>
        </p:nvSpPr>
        <p:spPr>
          <a:xfrm>
            <a:off x="733098" y="1705528"/>
            <a:ext cx="4364678" cy="5078313"/>
          </a:xfrm>
          <a:prstGeom prst="rect">
            <a:avLst/>
          </a:prstGeom>
          <a:noFill/>
        </p:spPr>
        <p:txBody>
          <a:bodyPr wrap="square" rtlCol="0">
            <a:spAutoFit/>
          </a:bodyPr>
          <a:lstStyle/>
          <a:p>
            <a:pPr algn="just">
              <a:lnSpc>
                <a:spcPct val="150000"/>
              </a:lnSpc>
            </a:pPr>
            <a:r>
              <a:rPr lang="zh-CN" altLang="en-US" sz="2400" b="1" dirty="0">
                <a:latin typeface="微软雅黑" panose="020B0503020204020204" pitchFamily="34" charset="-122"/>
                <a:ea typeface="微软雅黑" panose="020B0503020204020204" pitchFamily="34" charset="-122"/>
                <a:cs typeface="宋体" panose="02010600030101010101" pitchFamily="2" charset="-122"/>
                <a:sym typeface="+mn-ea"/>
              </a:rPr>
              <a:t>一、人际吸引的概念</a:t>
            </a:r>
          </a:p>
          <a:p>
            <a:pPr>
              <a:lnSpc>
                <a:spcPct val="150000"/>
              </a:lnSpc>
            </a:pP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sym typeface="+mn-ea"/>
              </a:rPr>
              <a:t>人际吸引是人际关系中个体与他人之间情感上的相互喜欢、心理上的相互依赖、活动中的相互需要。人们彼此之间相互喜欢的积极情感是人际吸引的核心。</a:t>
            </a:r>
          </a:p>
          <a:p>
            <a:pPr marL="285750" indent="-285750" algn="just">
              <a:lnSpc>
                <a:spcPct val="150000"/>
              </a:lnSpc>
              <a:buFont typeface="Arial" panose="020B0604020202020204" pitchFamily="34" charset="0"/>
              <a:buChar char="•"/>
            </a:pPr>
            <a:endParaRPr lang="zh-CN" altLang="en-US" sz="2400" dirty="0">
              <a:solidFill>
                <a:schemeClr val="bg2">
                  <a:lumMod val="50000"/>
                </a:schemeClr>
              </a:solidFill>
              <a:latin typeface="微软雅黑" panose="020B0503020204020204" pitchFamily="34" charset="-122"/>
              <a:ea typeface="微软雅黑" panose="020B0503020204020204" pitchFamily="34" charset="-122"/>
              <a:cs typeface="宋体" panose="02010600030101010101" pitchFamily="2" charset="-122"/>
              <a:sym typeface="+mn-ea"/>
            </a:endParaRPr>
          </a:p>
          <a:p>
            <a:pPr lvl="0" algn="just">
              <a:lnSpc>
                <a:spcPct val="150000"/>
              </a:lnSpc>
            </a:pPr>
            <a:endParaRPr lang="en-US" altLang="zh-CN" sz="2400" dirty="0">
              <a:solidFill>
                <a:srgbClr val="FFFFFF"/>
              </a:solidFill>
              <a:latin typeface="微软雅黑" panose="020B0503020204020204" pitchFamily="34" charset="-122"/>
              <a:ea typeface="微软雅黑" panose="020B0503020204020204" pitchFamily="34" charset="-122"/>
            </a:endParaRPr>
          </a:p>
        </p:txBody>
      </p:sp>
      <p:grpSp>
        <p:nvGrpSpPr>
          <p:cNvPr id="15" name="组合 14">
            <a:extLst>
              <a:ext uri="{FF2B5EF4-FFF2-40B4-BE49-F238E27FC236}">
                <a16:creationId xmlns:a16="http://schemas.microsoft.com/office/drawing/2014/main"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a16="http://schemas.microsoft.com/office/drawing/2014/main"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17" name="菱形 16">
              <a:extLst>
                <a:ext uri="{FF2B5EF4-FFF2-40B4-BE49-F238E27FC236}">
                  <a16:creationId xmlns:a16="http://schemas.microsoft.com/office/drawing/2014/main"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8" name="矩形 17">
            <a:extLst>
              <a:ext uri="{FF2B5EF4-FFF2-40B4-BE49-F238E27FC236}">
                <a16:creationId xmlns:a16="http://schemas.microsoft.com/office/drawing/2014/main" id="{6585AB84-E084-496D-B102-4AA062018349}"/>
              </a:ext>
            </a:extLst>
          </p:cNvPr>
          <p:cNvSpPr/>
          <p:nvPr/>
        </p:nvSpPr>
        <p:spPr>
          <a:xfrm>
            <a:off x="1964787" y="818714"/>
            <a:ext cx="2704587" cy="46166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cs typeface="宋体" panose="02010600030101010101" pitchFamily="2" charset="-122"/>
                <a:sym typeface="+mn-ea"/>
              </a:rPr>
              <a:t>第二节 人 际 吸 引</a:t>
            </a:r>
          </a:p>
        </p:txBody>
      </p:sp>
      <p:sp>
        <p:nvSpPr>
          <p:cNvPr id="19" name="文本框 18">
            <a:extLst>
              <a:ext uri="{FF2B5EF4-FFF2-40B4-BE49-F238E27FC236}">
                <a16:creationId xmlns:a16="http://schemas.microsoft.com/office/drawing/2014/main" id="{F41394C9-81A7-4AEF-B9D4-2A45A67F7073}"/>
              </a:ext>
            </a:extLst>
          </p:cNvPr>
          <p:cNvSpPr txBox="1"/>
          <p:nvPr/>
        </p:nvSpPr>
        <p:spPr>
          <a:xfrm>
            <a:off x="5094510" y="1705528"/>
            <a:ext cx="6933363" cy="5078313"/>
          </a:xfrm>
          <a:prstGeom prst="rect">
            <a:avLst/>
          </a:prstGeom>
          <a:noFill/>
        </p:spPr>
        <p:txBody>
          <a:bodyPr wrap="square">
            <a:spAutoFit/>
          </a:bodyPr>
          <a:lstStyle/>
          <a:p>
            <a:pPr>
              <a:lnSpc>
                <a:spcPct val="15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二、人际吸引的规则</a:t>
            </a:r>
            <a:endParaRPr lang="en-US" altLang="zh-CN" sz="2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接近性：</a:t>
            </a: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rPr>
              <a:t>人们在生活中经常相互接近、互相熟悉，能增进彼此间了解，较易产生相互吸引。</a:t>
            </a:r>
          </a:p>
          <a:p>
            <a:pPr>
              <a:lnSpc>
                <a:spcPct val="15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外表吸引力：</a:t>
            </a: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rPr>
              <a:t>在人际最初交往时，相貌是双方相互喜爱的重要因素。</a:t>
            </a:r>
          </a:p>
          <a:p>
            <a:pPr>
              <a:lnSpc>
                <a:spcPct val="15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相似与互补：</a:t>
            </a: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rPr>
              <a:t>人们倾向于喜欢在态度、兴趣、价值观、背景和人格上与自己相似的人。</a:t>
            </a:r>
          </a:p>
          <a:p>
            <a:pPr>
              <a:lnSpc>
                <a:spcPct val="15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互惠性：</a:t>
            </a: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rPr>
              <a:t>人们喜欢那些喜欢自己的人和回报。</a:t>
            </a:r>
          </a:p>
          <a:p>
            <a:pPr>
              <a:lnSpc>
                <a:spcPct val="150000"/>
              </a:lnSpc>
            </a:pPr>
            <a:endPar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965798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sz="3200" dirty="0">
                <a:latin typeface="华文中宋" panose="02010600040101010101" pitchFamily="2" charset="-122"/>
                <a:ea typeface="华文中宋" panose="02010600040101010101" pitchFamily="2" charset="-122"/>
              </a:rPr>
              <a:t>第三节</a:t>
            </a:r>
          </a:p>
        </p:txBody>
      </p:sp>
      <p:sp>
        <p:nvSpPr>
          <p:cNvPr id="6" name="文本占位符 5"/>
          <p:cNvSpPr>
            <a:spLocks noGrp="1"/>
          </p:cNvSpPr>
          <p:nvPr>
            <p:ph type="body" idx="1"/>
          </p:nvPr>
        </p:nvSpPr>
        <p:spPr/>
        <p:txBody>
          <a:bodyPr>
            <a:noAutofit/>
          </a:bodyPr>
          <a:lstStyle/>
          <a:p>
            <a:pPr lvl="0" algn="just" eaLnBrk="0" fontAlgn="base" hangingPunct="0">
              <a:spcBef>
                <a:spcPct val="0"/>
              </a:spcBef>
              <a:spcAft>
                <a:spcPct val="0"/>
              </a:spcAft>
              <a:defRPr/>
            </a:pPr>
            <a:r>
              <a:rPr lang="zh-CN" altLang="en-US" sz="3200" b="1" dirty="0">
                <a:latin typeface="微软雅黑" panose="020B0503020204020204" pitchFamily="34" charset="-122"/>
                <a:ea typeface="微软雅黑" panose="020B0503020204020204" pitchFamily="34" charset="-122"/>
              </a:rPr>
              <a:t>情感与亲密关系</a:t>
            </a:r>
            <a:endParaRPr lang="en-US" altLang="zh-CN" sz="3200" b="1" dirty="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04F69230-F3A6-4586-9371-A858F4763E9F}"/>
              </a:ext>
            </a:extLst>
          </p:cNvPr>
          <p:cNvSpPr txBox="1"/>
          <p:nvPr/>
        </p:nvSpPr>
        <p:spPr>
          <a:xfrm>
            <a:off x="804403" y="1955801"/>
            <a:ext cx="2206137" cy="1918154"/>
          </a:xfrm>
          <a:prstGeom prst="rect">
            <a:avLst/>
          </a:prstGeom>
          <a:noFill/>
          <a:ln w="117475">
            <a:noFill/>
          </a:ln>
        </p:spPr>
        <p:txBody>
          <a:bodyPr wrap="none" rtlCol="0">
            <a:prstTxWarp prst="textPlai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100" normalizeH="0" baseline="0" noProof="0" dirty="0">
                <a:ln>
                  <a:noFill/>
                </a:ln>
                <a:solidFill>
                  <a:prstClr val="white"/>
                </a:solidFill>
                <a:effectLst/>
                <a:uLnTx/>
                <a:uFillTx/>
                <a:latin typeface="Impact" panose="020B0806030902050204" pitchFamily="34" charset="0"/>
                <a:ea typeface="等线" panose="02010600030101010101" pitchFamily="2" charset="-122"/>
                <a:cs typeface="Arial" panose="020B0604020202020204" pitchFamily="34" charset="0"/>
              </a:rPr>
              <a:t>/03</a:t>
            </a:r>
            <a:endParaRPr kumimoji="0" lang="zh-CN" altLang="en-US" sz="1800" b="0" i="0" u="none" strike="noStrike" kern="1200" cap="none" spc="100" normalizeH="0" baseline="0" noProof="0" dirty="0">
              <a:ln>
                <a:noFill/>
              </a:ln>
              <a:solidFill>
                <a:prstClr val="white"/>
              </a:solidFill>
              <a:effectLst/>
              <a:uLnTx/>
              <a:uFillTx/>
              <a:latin typeface="Impact" panose="020B0806030902050204" pitchFamily="34" charset="0"/>
              <a:ea typeface="等线" panose="02010600030101010101" pitchFamily="2" charset="-122"/>
              <a:cs typeface="Arial" panose="020B0604020202020204" pitchFamily="34" charset="0"/>
            </a:endParaRPr>
          </a:p>
        </p:txBody>
      </p:sp>
      <p:sp>
        <p:nvSpPr>
          <p:cNvPr id="7" name="矩形 6">
            <a:extLst>
              <a:ext uri="{FF2B5EF4-FFF2-40B4-BE49-F238E27FC236}">
                <a16:creationId xmlns:a16="http://schemas.microsoft.com/office/drawing/2014/main" id="{5EF123A2-95A3-463C-812F-585697553A92}"/>
              </a:ext>
            </a:extLst>
          </p:cNvPr>
          <p:cNvSpPr/>
          <p:nvPr/>
        </p:nvSpPr>
        <p:spPr>
          <a:xfrm>
            <a:off x="6582563" y="1018540"/>
            <a:ext cx="4025461" cy="789190"/>
          </a:xfrm>
          <a:prstGeom prst="rect">
            <a:avLst/>
          </a:prstGeom>
        </p:spPr>
        <p:txBody>
          <a:bodyPr wrap="none">
            <a:spAutoFit/>
          </a:bodyPr>
          <a:lstStyle/>
          <a:p>
            <a:pPr>
              <a:lnSpc>
                <a:spcPct val="120000"/>
              </a:lnSpc>
            </a:pPr>
            <a:r>
              <a:rPr lang="zh-CN" altLang="en-US" sz="4000" b="1" dirty="0">
                <a:solidFill>
                  <a:srgbClr val="D9793F"/>
                </a:solidFill>
                <a:latin typeface="华文新魏" panose="02010800040101010101" charset="-122"/>
                <a:ea typeface="华文新魏" panose="02010800040101010101" charset="-122"/>
                <a:sym typeface="+mn-ea"/>
              </a:rPr>
              <a:t>第八章  人际关系</a:t>
            </a:r>
          </a:p>
        </p:txBody>
      </p:sp>
    </p:spTree>
    <p:extLst>
      <p:ext uri="{BB962C8B-B14F-4D97-AF65-F5344CB8AC3E}">
        <p14:creationId xmlns:p14="http://schemas.microsoft.com/office/powerpoint/2010/main" val="4121030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pitchFamily="2" charset="-122"/>
                <a:ea typeface="华文新魏" panose="02010800040101010101" pitchFamily="2" charset="-122"/>
              </a:rPr>
              <a:t>第八章</a:t>
            </a:r>
          </a:p>
        </p:txBody>
      </p:sp>
      <p:grpSp>
        <p:nvGrpSpPr>
          <p:cNvPr id="6" name="组合 5">
            <a:extLst>
              <a:ext uri="{FF2B5EF4-FFF2-40B4-BE49-F238E27FC236}">
                <a16:creationId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12" name="椭圆 11">
                  <a:extLst>
                    <a:ext uri="{FF2B5EF4-FFF2-40B4-BE49-F238E27FC236}">
                      <a16:creationId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13" name="椭圆 12">
                  <a:extLst>
                    <a:ext uri="{FF2B5EF4-FFF2-40B4-BE49-F238E27FC236}">
                      <a16:creationId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0" name="椭圆 9">
                <a:extLst>
                  <a:ext uri="{FF2B5EF4-FFF2-40B4-BE49-F238E27FC236}">
                    <a16:creationId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8" name="椭圆 7">
              <a:extLst>
                <a:ext uri="{FF2B5EF4-FFF2-40B4-BE49-F238E27FC236}">
                  <a16:creationId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sp>
        <p:nvSpPr>
          <p:cNvPr id="14" name="PA_文本框 3">
            <a:extLst>
              <a:ext uri="{FF2B5EF4-FFF2-40B4-BE49-F238E27FC236}">
                <a16:creationId xmlns:a16="http://schemas.microsoft.com/office/drawing/2014/main" id="{765F4FBA-CA62-4283-8823-E43B3E5DD5D0}"/>
              </a:ext>
            </a:extLst>
          </p:cNvPr>
          <p:cNvSpPr txBox="1">
            <a:spLocks/>
          </p:cNvSpPr>
          <p:nvPr>
            <p:custDataLst>
              <p:tags r:id="rId1"/>
            </p:custDataLst>
          </p:nvPr>
        </p:nvSpPr>
        <p:spPr>
          <a:xfrm>
            <a:off x="531205" y="1705528"/>
            <a:ext cx="5000915" cy="2862322"/>
          </a:xfrm>
          <a:prstGeom prst="rect">
            <a:avLst/>
          </a:prstGeom>
          <a:noFill/>
        </p:spPr>
        <p:txBody>
          <a:bodyPr wrap="square" rtlCol="0">
            <a:spAutoFit/>
          </a:bodyPr>
          <a:lstStyle/>
          <a:p>
            <a:pPr algn="just">
              <a:lnSpc>
                <a:spcPct val="150000"/>
              </a:lnSpc>
            </a:pPr>
            <a:r>
              <a:rPr lang="zh-CN" altLang="en-US" sz="2400" b="1" dirty="0">
                <a:latin typeface="微软雅黑" panose="020B0503020204020204" pitchFamily="34" charset="-122"/>
                <a:ea typeface="微软雅黑" panose="020B0503020204020204" pitchFamily="34" charset="-122"/>
                <a:cs typeface="宋体" panose="02010600030101010101" pitchFamily="2" charset="-122"/>
                <a:sym typeface="+mn-ea"/>
              </a:rPr>
              <a:t>一、人际关系中的友谊</a:t>
            </a:r>
          </a:p>
          <a:p>
            <a:pPr marL="285750" indent="-285750">
              <a:lnSpc>
                <a:spcPct val="150000"/>
              </a:lnSpc>
              <a:buFont typeface="Arial" panose="020B0604020202020204" pitchFamily="34" charset="0"/>
              <a:buChar char="•"/>
            </a:pP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sym typeface="+mn-ea"/>
              </a:rPr>
              <a:t>友谊是个体之间相互依赖的关系，它表现在个体之间自愿从事共同的活动，愿意为对方提供支持和帮助。</a:t>
            </a:r>
            <a:endParaRPr lang="en-US" altLang="zh-CN" sz="2400"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grpSp>
        <p:nvGrpSpPr>
          <p:cNvPr id="15" name="组合 14">
            <a:extLst>
              <a:ext uri="{FF2B5EF4-FFF2-40B4-BE49-F238E27FC236}">
                <a16:creationId xmlns:a16="http://schemas.microsoft.com/office/drawing/2014/main"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a16="http://schemas.microsoft.com/office/drawing/2014/main"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17" name="菱形 16">
              <a:extLst>
                <a:ext uri="{FF2B5EF4-FFF2-40B4-BE49-F238E27FC236}">
                  <a16:creationId xmlns:a16="http://schemas.microsoft.com/office/drawing/2014/main"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8" name="矩形 17">
            <a:extLst>
              <a:ext uri="{FF2B5EF4-FFF2-40B4-BE49-F238E27FC236}">
                <a16:creationId xmlns:a16="http://schemas.microsoft.com/office/drawing/2014/main" id="{6585AB84-E084-496D-B102-4AA062018349}"/>
              </a:ext>
            </a:extLst>
          </p:cNvPr>
          <p:cNvSpPr/>
          <p:nvPr/>
        </p:nvSpPr>
        <p:spPr>
          <a:xfrm>
            <a:off x="1964787" y="818714"/>
            <a:ext cx="3445174" cy="46166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cs typeface="宋体" panose="02010600030101010101" pitchFamily="2" charset="-122"/>
                <a:sym typeface="+mn-ea"/>
              </a:rPr>
              <a:t>第三节  情感与亲密关系</a:t>
            </a:r>
          </a:p>
        </p:txBody>
      </p:sp>
      <p:sp>
        <p:nvSpPr>
          <p:cNvPr id="19" name="文本框 18">
            <a:extLst>
              <a:ext uri="{FF2B5EF4-FFF2-40B4-BE49-F238E27FC236}">
                <a16:creationId xmlns:a16="http://schemas.microsoft.com/office/drawing/2014/main" id="{F41394C9-81A7-4AEF-B9D4-2A45A67F7073}"/>
              </a:ext>
            </a:extLst>
          </p:cNvPr>
          <p:cNvSpPr txBox="1"/>
          <p:nvPr/>
        </p:nvSpPr>
        <p:spPr>
          <a:xfrm>
            <a:off x="5814768" y="1745720"/>
            <a:ext cx="5729531" cy="3647152"/>
          </a:xfrm>
          <a:prstGeom prst="rect">
            <a:avLst/>
          </a:prstGeom>
          <a:noFill/>
        </p:spPr>
        <p:txBody>
          <a:bodyPr wrap="square">
            <a:spAutoFit/>
          </a:bodyPr>
          <a:lstStyle/>
          <a:p>
            <a:pPr>
              <a:lnSpc>
                <a:spcPct val="150000"/>
              </a:lnSpc>
            </a:pP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rPr>
              <a:t>不同性别之间，不同文化背景中，友谊的模式有所不同</a:t>
            </a: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400" kern="100" dirty="0">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spcBef>
                <a:spcPts val="1800"/>
              </a:spcBef>
            </a:pPr>
            <a:r>
              <a:rPr lang="zh-CN" altLang="zh-CN" sz="2400" kern="100" dirty="0">
                <a:latin typeface="微软雅黑" panose="020B0503020204020204" pitchFamily="34" charset="-122"/>
                <a:ea typeface="微软雅黑" panose="020B0503020204020204" pitchFamily="34" charset="-122"/>
                <a:cs typeface="Times New Roman" panose="02020603050405020304" pitchFamily="18" charset="0"/>
              </a:rPr>
              <a:t>男性的友谊</a:t>
            </a:r>
            <a:r>
              <a:rPr lang="en-US" altLang="zh-CN" sz="2400" kern="100" dirty="0">
                <a:latin typeface="微软雅黑" panose="020B0503020204020204" pitchFamily="34" charset="-122"/>
                <a:ea typeface="微软雅黑" panose="020B0503020204020204" pitchFamily="34" charset="-122"/>
                <a:cs typeface="Times New Roman" panose="02020603050405020304" pitchFamily="18" charset="0"/>
              </a:rPr>
              <a:t> vs </a:t>
            </a:r>
            <a:r>
              <a:rPr lang="zh-CN" altLang="zh-CN" sz="2400" kern="100" dirty="0">
                <a:latin typeface="微软雅黑" panose="020B0503020204020204" pitchFamily="34" charset="-122"/>
                <a:ea typeface="微软雅黑" panose="020B0503020204020204" pitchFamily="34" charset="-122"/>
                <a:cs typeface="Times New Roman" panose="02020603050405020304" pitchFamily="18" charset="0"/>
              </a:rPr>
              <a:t>女性的友谊</a:t>
            </a:r>
            <a:endParaRPr lang="en-US" altLang="zh-CN" sz="2400" kern="100" dirty="0">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rPr>
              <a:t>西方社会的友谊 </a:t>
            </a:r>
            <a:r>
              <a:rPr lang="en-US" altLang="zh-CN" sz="2400" kern="100" dirty="0">
                <a:latin typeface="微软雅黑" panose="020B0503020204020204" pitchFamily="34" charset="-122"/>
                <a:ea typeface="微软雅黑" panose="020B0503020204020204" pitchFamily="34" charset="-122"/>
                <a:cs typeface="Times New Roman" panose="02020603050405020304" pitchFamily="18" charset="0"/>
              </a:rPr>
              <a:t>vs </a:t>
            </a: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rPr>
              <a:t>东方社会的友谊</a:t>
            </a:r>
            <a:endParaRPr lang="en-US" altLang="zh-CN" sz="2400" kern="100" dirty="0">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rPr>
              <a:t>传统社会的友谊 </a:t>
            </a:r>
            <a:r>
              <a:rPr lang="en-US" altLang="zh-CN" sz="2400" kern="100" dirty="0">
                <a:latin typeface="微软雅黑" panose="020B0503020204020204" pitchFamily="34" charset="-122"/>
                <a:ea typeface="微软雅黑" panose="020B0503020204020204" pitchFamily="34" charset="-122"/>
                <a:cs typeface="Times New Roman" panose="02020603050405020304" pitchFamily="18" charset="0"/>
              </a:rPr>
              <a:t>vs </a:t>
            </a: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rPr>
              <a:t>现代社会的友谊</a:t>
            </a:r>
            <a:endParaRPr lang="zh-CN" altLang="zh-CN" sz="2400" kern="1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endPar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21" name="直接连接符 20">
            <a:extLst>
              <a:ext uri="{FF2B5EF4-FFF2-40B4-BE49-F238E27FC236}">
                <a16:creationId xmlns:a16="http://schemas.microsoft.com/office/drawing/2014/main" id="{E6FB8BB2-7F56-42E9-8B86-37EE3EBFA3DB}"/>
              </a:ext>
            </a:extLst>
          </p:cNvPr>
          <p:cNvCxnSpPr>
            <a:cxnSpLocks/>
          </p:cNvCxnSpPr>
          <p:nvPr/>
        </p:nvCxnSpPr>
        <p:spPr>
          <a:xfrm>
            <a:off x="5532822" y="1705528"/>
            <a:ext cx="0" cy="4244560"/>
          </a:xfrm>
          <a:prstGeom prst="line">
            <a:avLst/>
          </a:prstGeom>
          <a:ln w="12700" cap="flat" cmpd="sng" algn="ctr">
            <a:solidFill>
              <a:schemeClr val="bg1">
                <a:lumMod val="75000"/>
              </a:schemeClr>
            </a:solidFill>
            <a:prstDash val="solid"/>
            <a:miter lim="800000"/>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04901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社会心理学">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社会心理学" id="{09DFB0CC-3558-40C8-82B0-BDEC34A444CD}" vid="{1330D113-5CF1-4A21-BAD2-ED496E448C04}"/>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2015</TotalTime>
  <Words>1709</Words>
  <Application>Microsoft Macintosh PowerPoint</Application>
  <PresentationFormat>宽屏</PresentationFormat>
  <Paragraphs>205</Paragraphs>
  <Slides>22</Slides>
  <Notes>1</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22</vt:i4>
      </vt:variant>
    </vt:vector>
  </HeadingPairs>
  <TitlesOfParts>
    <vt:vector size="36" baseType="lpstr">
      <vt:lpstr>等线</vt:lpstr>
      <vt:lpstr>等线 Light</vt:lpstr>
      <vt:lpstr>华文新魏</vt:lpstr>
      <vt:lpstr>华文中宋</vt:lpstr>
      <vt:lpstr>楷体</vt:lpstr>
      <vt:lpstr>微软雅黑</vt:lpstr>
      <vt:lpstr>微软雅黑 Light</vt:lpstr>
      <vt:lpstr>字魂160号-檀宋</vt:lpstr>
      <vt:lpstr>Arial</vt:lpstr>
      <vt:lpstr>Impact</vt:lpstr>
      <vt:lpstr>Open Sans</vt:lpstr>
      <vt:lpstr>Office 主题​​</vt:lpstr>
      <vt:lpstr>社会心理学</vt:lpstr>
      <vt:lpstr>自定义设计方案</vt:lpstr>
      <vt:lpstr>PowerPoint 演示文稿</vt:lpstr>
      <vt:lpstr>第一节</vt:lpstr>
      <vt:lpstr>PowerPoint 演示文稿</vt:lpstr>
      <vt:lpstr>PowerPoint 演示文稿</vt:lpstr>
      <vt:lpstr>PowerPoint 演示文稿</vt:lpstr>
      <vt:lpstr>第二节</vt:lpstr>
      <vt:lpstr>PowerPoint 演示文稿</vt:lpstr>
      <vt:lpstr>第三节</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第四节</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Wang Yuyi</dc:creator>
  <cp:lastModifiedBy>Lu Zhiyu</cp:lastModifiedBy>
  <cp:revision>106</cp:revision>
  <dcterms:created xsi:type="dcterms:W3CDTF">2021-12-04T01:25:21Z</dcterms:created>
  <dcterms:modified xsi:type="dcterms:W3CDTF">2024-11-26T16:06:20Z</dcterms:modified>
</cp:coreProperties>
</file>