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5" r:id="rId3"/>
    <p:sldMasterId id="2147483687" r:id="rId4"/>
    <p:sldMasterId id="2147483688" r:id="rId5"/>
    <p:sldMasterId id="2147483689" r:id="rId6"/>
    <p:sldMasterId id="2147483690" r:id="rId7"/>
    <p:sldMasterId id="2147483691" r:id="rId8"/>
    <p:sldMasterId id="2147483692" r:id="rId9"/>
    <p:sldMasterId id="2147483693" r:id="rId10"/>
    <p:sldMasterId id="2147483694" r:id="rId11"/>
    <p:sldMasterId id="2147483695" r:id="rId12"/>
    <p:sldMasterId id="2147483696" r:id="rId13"/>
    <p:sldMasterId id="2147483840" r:id="rId14"/>
    <p:sldMasterId id="2147483852" r:id="rId15"/>
  </p:sldMasterIdLst>
  <p:notesMasterIdLst>
    <p:notesMasterId r:id="rId62"/>
  </p:notesMasterIdLst>
  <p:sldIdLst>
    <p:sldId id="257" r:id="rId16"/>
    <p:sldId id="258" r:id="rId17"/>
    <p:sldId id="430" r:id="rId18"/>
    <p:sldId id="329" r:id="rId19"/>
    <p:sldId id="391" r:id="rId20"/>
    <p:sldId id="392" r:id="rId21"/>
    <p:sldId id="393" r:id="rId22"/>
    <p:sldId id="394" r:id="rId23"/>
    <p:sldId id="395" r:id="rId24"/>
    <p:sldId id="396" r:id="rId25"/>
    <p:sldId id="431" r:id="rId26"/>
    <p:sldId id="403" r:id="rId27"/>
    <p:sldId id="397" r:id="rId28"/>
    <p:sldId id="400" r:id="rId29"/>
    <p:sldId id="401" r:id="rId30"/>
    <p:sldId id="404" r:id="rId31"/>
    <p:sldId id="418" r:id="rId32"/>
    <p:sldId id="405" r:id="rId33"/>
    <p:sldId id="433" r:id="rId34"/>
    <p:sldId id="407" r:id="rId35"/>
    <p:sldId id="439" r:id="rId36"/>
    <p:sldId id="440" r:id="rId37"/>
    <p:sldId id="441" r:id="rId38"/>
    <p:sldId id="442" r:id="rId39"/>
    <p:sldId id="443" r:id="rId40"/>
    <p:sldId id="444" r:id="rId41"/>
    <p:sldId id="445" r:id="rId42"/>
    <p:sldId id="446" r:id="rId43"/>
    <p:sldId id="419" r:id="rId44"/>
    <p:sldId id="408" r:id="rId45"/>
    <p:sldId id="409" r:id="rId46"/>
    <p:sldId id="415" r:id="rId47"/>
    <p:sldId id="410" r:id="rId48"/>
    <p:sldId id="411" r:id="rId49"/>
    <p:sldId id="437" r:id="rId50"/>
    <p:sldId id="438" r:id="rId51"/>
    <p:sldId id="413" r:id="rId52"/>
    <p:sldId id="416" r:id="rId53"/>
    <p:sldId id="417" r:id="rId54"/>
    <p:sldId id="420" r:id="rId55"/>
    <p:sldId id="421" r:id="rId56"/>
    <p:sldId id="423" r:id="rId57"/>
    <p:sldId id="432" r:id="rId58"/>
    <p:sldId id="422" r:id="rId59"/>
    <p:sldId id="429" r:id="rId60"/>
    <p:sldId id="435" r:id="rId61"/>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9FD3"/>
    <a:srgbClr val="0C86B6"/>
    <a:srgbClr val="7773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5" autoAdjust="0"/>
    <p:restoredTop sz="94414" autoAdjust="0"/>
  </p:normalViewPr>
  <p:slideViewPr>
    <p:cSldViewPr snapToGrid="0">
      <p:cViewPr>
        <p:scale>
          <a:sx n="89" d="100"/>
          <a:sy n="89" d="100"/>
        </p:scale>
        <p:origin x="44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61" Type="http://schemas.openxmlformats.org/officeDocument/2006/relationships/slide" Target="slides/slide46.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5362" name="页眉占位符 1"/>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200"/>
            </a:lvl1pPr>
          </a:lstStyle>
          <a:p>
            <a:pPr>
              <a:defRPr/>
            </a:pPr>
            <a:endParaRPr lang="zh-CN" altLang="en-US"/>
          </a:p>
        </p:txBody>
      </p:sp>
      <p:sp>
        <p:nvSpPr>
          <p:cNvPr id="15363"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buFont typeface="Arial" pitchFamily="34" charset="0"/>
              <a:buNone/>
              <a:defRPr sz="1200"/>
            </a:lvl1pPr>
          </a:lstStyle>
          <a:p>
            <a:pPr>
              <a:defRPr/>
            </a:pPr>
            <a:fld id="{DCB7751C-D7D9-4C52-9B82-A97D9534B739}" type="datetimeFigureOut">
              <a:rPr lang="zh-CN" altLang="en-US"/>
              <a:pPr>
                <a:defRPr/>
              </a:pPr>
              <a:t>2023/2/20</a:t>
            </a:fld>
            <a:endParaRPr lang="zh-CN" altLang="en-US"/>
          </a:p>
        </p:txBody>
      </p:sp>
      <p:sp>
        <p:nvSpPr>
          <p:cNvPr id="54276"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15365" name="备注占位符 4"/>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sng">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5366"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buFont typeface="Arial" pitchFamily="34" charset="0"/>
              <a:buNone/>
              <a:defRPr sz="1200"/>
            </a:lvl1pPr>
          </a:lstStyle>
          <a:p>
            <a:pPr>
              <a:defRPr/>
            </a:pPr>
            <a:endParaRPr lang="zh-CN" altLang="en-US"/>
          </a:p>
        </p:txBody>
      </p:sp>
      <p:sp>
        <p:nvSpPr>
          <p:cNvPr id="15367"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buFont typeface="Arial" pitchFamily="34" charset="0"/>
              <a:buNone/>
              <a:defRPr sz="1200" smtClean="0"/>
            </a:lvl1pPr>
          </a:lstStyle>
          <a:p>
            <a:pPr>
              <a:defRPr/>
            </a:pPr>
            <a:fld id="{641B7262-1E8C-4184-AF36-2673B71F20ED}" type="slidenum">
              <a:rPr lang="zh-CN" altLang="en-US"/>
              <a:pPr>
                <a:defRPr/>
              </a:pPr>
              <a:t>‹#›</a:t>
            </a:fld>
            <a:endParaRPr lang="zh-CN" altLang="en-US"/>
          </a:p>
        </p:txBody>
      </p:sp>
    </p:spTree>
    <p:extLst>
      <p:ext uri="{BB962C8B-B14F-4D97-AF65-F5344CB8AC3E}">
        <p14:creationId xmlns:p14="http://schemas.microsoft.com/office/powerpoint/2010/main" val="14954758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p:sp>
      <p:sp>
        <p:nvSpPr>
          <p:cNvPr id="5529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lstStyle/>
          <a:p>
            <a:endParaRPr lang="zh-CN" altLang="en-US" smtClean="0"/>
          </a:p>
        </p:txBody>
      </p:sp>
      <p:sp>
        <p:nvSpPr>
          <p:cNvPr id="55300" name="灯片编号占位符 3"/>
          <p:cNvSpPr>
            <a:spLocks noGrp="1"/>
          </p:cNvSpPr>
          <p:nvPr>
            <p:ph type="sldNum" sz="quarter" idx="5"/>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buFont typeface="Arial" charset="0"/>
              <a:buNone/>
            </a:pPr>
            <a:fld id="{F573AA2B-7C08-4B50-87BC-BBEF4A0D4835}" type="slidenum">
              <a:rPr lang="zh-CN" altLang="en-US"/>
              <a:pPr>
                <a:buFont typeface="Arial" charset="0"/>
                <a:buNone/>
              </a:pPr>
              <a:t>5</a:t>
            </a:fld>
            <a:endParaRPr lang="zh-CN" altLang="en-US"/>
          </a:p>
        </p:txBody>
      </p:sp>
    </p:spTree>
    <p:extLst>
      <p:ext uri="{BB962C8B-B14F-4D97-AF65-F5344CB8AC3E}">
        <p14:creationId xmlns:p14="http://schemas.microsoft.com/office/powerpoint/2010/main" val="560061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FF23F440-8781-40D7-BD4C-DA1126E1D445}" type="datetime1">
              <a:rPr lang="zh-CN" altLang="en-US" smtClean="0"/>
              <a:t>2023/2/20</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08396F2-52CB-4261-8572-B0495F4254B1}" type="slidenum">
              <a:rPr lang="zh-CN" altLang="en-US"/>
              <a:pPr>
                <a:defRPr/>
              </a:pPr>
              <a:t>‹#›</a:t>
            </a:fld>
            <a:endParaRPr lang="zh-CN" altLang="en-US"/>
          </a:p>
        </p:txBody>
      </p:sp>
    </p:spTree>
    <p:extLst>
      <p:ext uri="{BB962C8B-B14F-4D97-AF65-F5344CB8AC3E}">
        <p14:creationId xmlns:p14="http://schemas.microsoft.com/office/powerpoint/2010/main" val="247517810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226317D7-8828-467E-A175-2305D2B9BBF9}" type="datetime1">
              <a:rPr lang="zh-CN" altLang="en-US" smtClean="0"/>
              <a:t>2023/2/20</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DF9A06CF-0A2E-4F0B-B53D-9AD3694046D0}" type="slidenum">
              <a:rPr lang="zh-CN" altLang="en-US"/>
              <a:pPr>
                <a:defRPr/>
              </a:pPr>
              <a:t>‹#›</a:t>
            </a:fld>
            <a:endParaRPr lang="zh-CN" altLang="en-US"/>
          </a:p>
        </p:txBody>
      </p:sp>
    </p:spTree>
    <p:extLst>
      <p:ext uri="{BB962C8B-B14F-4D97-AF65-F5344CB8AC3E}">
        <p14:creationId xmlns:p14="http://schemas.microsoft.com/office/powerpoint/2010/main" val="2105451591"/>
      </p:ext>
    </p:extLst>
  </p:cSld>
  <p:clrMapOvr>
    <a:masterClrMapping/>
  </p:clrMapOvr>
  <p:transition spd="slow">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CF947D8F-D75E-4341-9E8D-9121F26B7BC0}" type="datetime1">
              <a:rPr lang="zh-CN" altLang="en-US" smtClean="0"/>
              <a:t>2023/2/20</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1DCAF51B-9B9F-4B6C-B283-0119B7F6F5F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732759851"/>
      </p:ext>
    </p:extLst>
  </p:cSld>
  <p:clrMapOvr>
    <a:masterClrMapping/>
  </p:clrMapOvr>
  <p:transition spd="slow">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B860983D-EFE1-4DA4-9465-85F5AACC4A4E}" type="datetime1">
              <a:rPr lang="zh-CN" altLang="en-US" smtClean="0"/>
              <a:t>2023/2/20</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31CFE57E-A1D1-4AC2-8555-B4EF68A9007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509388156"/>
      </p:ext>
    </p:extLst>
  </p:cSld>
  <p:clrMapOvr>
    <a:masterClrMapping/>
  </p:clrMapOvr>
  <p:transition spd="slow">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AFB8A14C-5FB4-4144-8BAA-997E0E816A61}" type="datetime1">
              <a:rPr lang="zh-CN" altLang="en-US" smtClean="0"/>
              <a:t>2023/2/20</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DAC670A6-3ED8-4483-84A9-E540B162924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77651135"/>
      </p:ext>
    </p:extLst>
  </p:cSld>
  <p:clrMapOvr>
    <a:masterClrMapping/>
  </p:clrMapOvr>
  <p:transition spd="slow">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fld id="{CD5240DA-C582-4E1A-8D48-357EEB8EDED4}" type="datetime1">
              <a:rPr lang="zh-CN" altLang="en-US" smtClean="0"/>
              <a:t>2023/2/20</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BAB985FB-280F-4F75-B075-6CD37A99CED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750891261"/>
      </p:ext>
    </p:extLst>
  </p:cSld>
  <p:clrMapOvr>
    <a:masterClrMapping/>
  </p:clrMapOvr>
  <p:transition spd="slow">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fld id="{C221AF21-0EF4-4FF0-85F2-B8AD7BC09FBA}" type="datetime1">
              <a:rPr lang="zh-CN" altLang="en-US" smtClean="0"/>
              <a:t>2023/2/20</a:t>
            </a:fld>
            <a:endParaRPr lang="zh-CN" altLang="en-US" sz="1800">
              <a:solidFill>
                <a:srgbClr val="000000"/>
              </a:solidFill>
            </a:endParaRPr>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D85728CD-BCB3-4DD8-B377-FA80A52CFF3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205418200"/>
      </p:ext>
    </p:extLst>
  </p:cSld>
  <p:clrMapOvr>
    <a:masterClrMapping/>
  </p:clrMapOvr>
  <p:transition spd="slow">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fld id="{DCFD3659-5825-4924-8B6B-51429C3C38D7}" type="datetime1">
              <a:rPr lang="zh-CN" altLang="en-US" smtClean="0"/>
              <a:t>2023/2/20</a:t>
            </a:fld>
            <a:endParaRPr lang="zh-CN" altLang="en-US" sz="1800">
              <a:solidFill>
                <a:srgbClr val="000000"/>
              </a:solidFill>
            </a:endParaRPr>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80A8DF70-1DEA-402A-8621-8CC7929A746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602754775"/>
      </p:ext>
    </p:extLst>
  </p:cSld>
  <p:clrMapOvr>
    <a:masterClrMapping/>
  </p:clrMapOvr>
  <p:transition spd="slow">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679FCB1D-98D2-4222-A6EA-DE571BC3334F}" type="datetime1">
              <a:rPr lang="zh-CN" altLang="en-US" smtClean="0"/>
              <a:t>2023/2/20</a:t>
            </a:fld>
            <a:endParaRPr lang="zh-CN" altLang="en-US" sz="1800">
              <a:solidFill>
                <a:srgbClr val="000000"/>
              </a:solidFill>
            </a:endParaRPr>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983B311D-1FD6-474A-81CC-01002747F46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802726018"/>
      </p:ext>
    </p:extLst>
  </p:cSld>
  <p:clrMapOvr>
    <a:masterClrMapping/>
  </p:clrMapOvr>
  <p:transition spd="slow">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DDC838EB-AE50-44A7-9DF6-96FF09E8C910}" type="datetime1">
              <a:rPr lang="zh-CN" altLang="en-US" smtClean="0"/>
              <a:t>2023/2/20</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CF834C7A-53BB-44BD-9D48-9A013B896A1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8207067"/>
      </p:ext>
    </p:extLst>
  </p:cSld>
  <p:clrMapOvr>
    <a:masterClrMapping/>
  </p:clrMapOvr>
  <p:transition spd="slow">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6659AF76-FDBC-4D81-B3E4-F28B5A9B29E4}" type="datetime1">
              <a:rPr lang="zh-CN" altLang="en-US" smtClean="0"/>
              <a:t>2023/2/20</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91A5DE09-FF15-42F9-9582-3E37EF21F50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334341783"/>
      </p:ext>
    </p:extLst>
  </p:cSld>
  <p:clrMapOvr>
    <a:masterClrMapping/>
  </p:clrMapOvr>
  <p:transition spd="slow">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9314BBE3-2140-494A-BA3C-A3D37275FD3C}" type="datetime1">
              <a:rPr lang="zh-CN" altLang="en-US" smtClean="0"/>
              <a:t>2023/2/20</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A21BE885-CECF-49DB-A6CD-1665E823B69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666734091"/>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64A71D23-D1FB-48C9-A529-315F77DBC406}" type="datetime1">
              <a:rPr lang="zh-CN" altLang="en-US" smtClean="0"/>
              <a:t>2023/2/20</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A36F7F9-967D-4745-8FB7-5F032DC6D2B6}" type="slidenum">
              <a:rPr lang="zh-CN" altLang="en-US"/>
              <a:pPr>
                <a:defRPr/>
              </a:pPr>
              <a:t>‹#›</a:t>
            </a:fld>
            <a:endParaRPr lang="zh-CN" altLang="en-US"/>
          </a:p>
        </p:txBody>
      </p:sp>
    </p:spTree>
    <p:extLst>
      <p:ext uri="{BB962C8B-B14F-4D97-AF65-F5344CB8AC3E}">
        <p14:creationId xmlns:p14="http://schemas.microsoft.com/office/powerpoint/2010/main" val="4200183920"/>
      </p:ext>
    </p:extLst>
  </p:cSld>
  <p:clrMapOvr>
    <a:masterClrMapping/>
  </p:clrMapOvr>
  <p:transition spd="slow">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E950C588-63E3-4DFC-B2D5-40F8CD7FE292}" type="datetime1">
              <a:rPr lang="zh-CN" altLang="en-US" smtClean="0"/>
              <a:t>2023/2/20</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FE1B0D90-4A70-4ADF-A783-3E9792CE8BE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903668865"/>
      </p:ext>
    </p:extLst>
  </p:cSld>
  <p:clrMapOvr>
    <a:masterClrMapping/>
  </p:clrMapOvr>
  <p:transition spd="slow">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66BBB286-8B9A-4D29-BCBB-E3AA87045DFD}" type="datetime1">
              <a:rPr lang="zh-CN" altLang="en-US" smtClean="0"/>
              <a:t>2023/2/20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4FDD857F-0DA2-4EB2-A175-B9D525D71EF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562163441"/>
      </p:ext>
    </p:extLst>
  </p:cSld>
  <p:clrMapOvr>
    <a:masterClrMapping/>
  </p:clrMapOvr>
  <p:transition spd="slow">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F9F8E1C8-F86C-4F20-ABA8-4EE31DAAD624}" type="datetime1">
              <a:rPr lang="zh-CN" altLang="en-US" smtClean="0"/>
              <a:t>2023/2/20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2147C5F2-1E02-4D61-A230-56098E6C6C1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875147190"/>
      </p:ext>
    </p:extLst>
  </p:cSld>
  <p:clrMapOvr>
    <a:masterClrMapping/>
  </p:clrMapOvr>
  <p:transition spd="slow">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F642DA89-9861-49CE-85A5-9FC432F8F179}" type="datetime1">
              <a:rPr lang="zh-CN" altLang="en-US" smtClean="0"/>
              <a:t>2023/2/20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B62105D-49B4-4C2D-9351-A0E0CD05BEA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064345020"/>
      </p:ext>
    </p:extLst>
  </p:cSld>
  <p:clrMapOvr>
    <a:masterClrMapping/>
  </p:clrMapOvr>
  <p:transition spd="slow">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5E5B80F7-8AD5-40E7-87E4-C325876E684A}" type="datetime1">
              <a:rPr lang="zh-CN" altLang="en-US" smtClean="0"/>
              <a:t>2023/2/20</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D9D674E4-6B58-4EBE-974A-26B5F47542F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835372900"/>
      </p:ext>
    </p:extLst>
  </p:cSld>
  <p:clrMapOvr>
    <a:masterClrMapping/>
  </p:clrMapOvr>
  <p:transition spd="slow">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67DDB5DF-1409-48A7-8316-8E6A1EB33EC3}" type="datetime1">
              <a:rPr lang="zh-CN" altLang="en-US" smtClean="0"/>
              <a:t>2023/2/20</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BE505B0D-76D3-4D2C-8D18-C4362FE3A34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07028794"/>
      </p:ext>
    </p:extLst>
  </p:cSld>
  <p:clrMapOvr>
    <a:masterClrMapping/>
  </p:clrMapOvr>
  <p:transition spd="slow">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CE254283-2C66-4927-BB95-382C211D56B1}" type="datetime1">
              <a:rPr lang="zh-CN" altLang="en-US" smtClean="0"/>
              <a:t>2023/2/20</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F12276EB-1453-44B0-BB79-AC32AB23846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942607808"/>
      </p:ext>
    </p:extLst>
  </p:cSld>
  <p:clrMapOvr>
    <a:masterClrMapping/>
  </p:clrMapOvr>
  <p:transition spd="slow">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BF07310B-9D0F-4832-BA28-AC224AFA3E5F}" type="datetime1">
              <a:rPr lang="zh-CN" altLang="en-US" smtClean="0"/>
              <a:t>2023/2/20</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25A2466D-ECB9-4192-AC77-0B96137660B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753799733"/>
      </p:ext>
    </p:extLst>
  </p:cSld>
  <p:clrMapOvr>
    <a:masterClrMapping/>
  </p:clrMapOvr>
  <p:transition spd="slow">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9779DFC6-BD6D-4E50-B9A8-61507CB7B7C2}" type="datetime1">
              <a:rPr lang="zh-CN" altLang="en-US" smtClean="0"/>
              <a:t>2023/2/20</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A4299461-E302-4FED-B199-D2ED2A8BFA0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229177519"/>
      </p:ext>
    </p:extLst>
  </p:cSld>
  <p:clrMapOvr>
    <a:masterClrMapping/>
  </p:clrMapOvr>
  <p:transition spd="slow">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B6009A3C-C027-4DD5-979F-BD7221830217}" type="datetime1">
              <a:rPr lang="zh-CN" altLang="en-US" smtClean="0"/>
              <a:t>2023/2/20</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C3315885-8AB6-4B3A-8689-9BB1E728CE0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899524457"/>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590EEB37-7BFD-4A18-85B1-65F108A153DF}" type="datetime1">
              <a:rPr lang="zh-CN" altLang="en-US" smtClean="0"/>
              <a:t>2023/2/20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D88A7AAC-9EDC-4B48-8798-5D4AE0299B1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738595178"/>
      </p:ext>
    </p:extLst>
  </p:cSld>
  <p:clrMapOvr>
    <a:masterClrMapping/>
  </p:clrMapOvr>
  <p:transition spd="slow">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736CDA54-2DD8-402D-98A2-AEB578DE0C37}" type="datetime1">
              <a:rPr lang="zh-CN" altLang="en-US" smtClean="0"/>
              <a:t>2023/2/20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7B6C7F6-EDD6-4F86-98B9-44AB0EFA6F5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453553250"/>
      </p:ext>
    </p:extLst>
  </p:cSld>
  <p:clrMapOvr>
    <a:masterClrMapping/>
  </p:clrMapOvr>
  <p:transition spd="slow">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322D60D-BDED-4454-8B43-F833DFCBE771}" type="datetime1">
              <a:rPr lang="zh-CN" altLang="en-US" smtClean="0"/>
              <a:t>2023/2/20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17BB2B0-B690-48C7-8ED7-06D15610CA9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086632220"/>
      </p:ext>
    </p:extLst>
  </p:cSld>
  <p:clrMapOvr>
    <a:masterClrMapping/>
  </p:clrMapOvr>
  <p:transition spd="slow">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B4CE5C30-A134-4978-A991-804755A3C175}" type="datetime1">
              <a:rPr lang="zh-CN" altLang="en-US" smtClean="0"/>
              <a:t>2023/2/20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4212C989-E7EE-4F51-B52D-16F521F1EC3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682926296"/>
      </p:ext>
    </p:extLst>
  </p:cSld>
  <p:clrMapOvr>
    <a:masterClrMapping/>
  </p:clrMapOvr>
  <p:transition spd="slow">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53340DBD-0589-4CC9-B0E3-D480EBEE2EDB}" type="datetime1">
              <a:rPr lang="zh-CN" altLang="en-US" smtClean="0"/>
              <a:t>2023/2/20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3A1CD9A-EDC5-4635-8430-521DB2D277B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99780059"/>
      </p:ext>
    </p:extLst>
  </p:cSld>
  <p:clrMapOvr>
    <a:masterClrMapping/>
  </p:clrMapOvr>
  <p:transition spd="slow">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82F0FD1F-F42A-402E-A767-F322E9C12611}" type="datetime1">
              <a:rPr lang="zh-CN" altLang="en-US" smtClean="0"/>
              <a:t>2023/2/20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2C0E5DBD-CD67-4AB7-9B52-4168D7C54E0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312935778"/>
      </p:ext>
    </p:extLst>
  </p:cSld>
  <p:clrMapOvr>
    <a:masterClrMapping/>
  </p:clrMapOvr>
  <p:transition spd="slow">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1ACBF78B-5B3A-4602-94F1-A2992105E754}" type="datetime1">
              <a:rPr lang="zh-CN" altLang="en-US" smtClean="0"/>
              <a:t>2023/2/20</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AA29EF1A-DDBD-4192-B0CF-645F43C65F4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095341455"/>
      </p:ext>
    </p:extLst>
  </p:cSld>
  <p:clrMapOvr>
    <a:masterClrMapping/>
  </p:clrMapOvr>
  <p:transition spd="slow">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42C630FD-4612-4400-9281-7B25610C4A1F}" type="datetime1">
              <a:rPr lang="zh-CN" altLang="en-US" smtClean="0"/>
              <a:t>2023/2/20</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C76114D3-30BE-43F6-8E1E-4E5CA316CEC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097734536"/>
      </p:ext>
    </p:extLst>
  </p:cSld>
  <p:clrMapOvr>
    <a:masterClrMapping/>
  </p:clrMapOvr>
  <p:transition spd="slow">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BAD547B4-436D-4FE2-96CF-A11178A500DF}" type="datetime1">
              <a:rPr lang="zh-CN" altLang="en-US" smtClean="0"/>
              <a:t>2023/2/20</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EDABC2BE-D0F2-42AA-BF0E-5B95991DE5B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914641634"/>
      </p:ext>
    </p:extLst>
  </p:cSld>
  <p:clrMapOvr>
    <a:masterClrMapping/>
  </p:clrMapOvr>
  <p:transition spd="slow">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FDCA8931-CD6A-459A-93BF-CD36A0B2587D}" type="datetime1">
              <a:rPr lang="zh-CN" altLang="en-US" smtClean="0"/>
              <a:t>2023/2/20</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5787A285-918C-47E7-B4DE-3AEE9D1BC62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273121303"/>
      </p:ext>
    </p:extLst>
  </p:cSld>
  <p:clrMapOvr>
    <a:masterClrMapping/>
  </p:clrMapOvr>
  <p:transition spd="slow">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27503480-6715-44A4-9C96-1AB2123F4DAB}" type="datetime1">
              <a:rPr lang="zh-CN" altLang="en-US" smtClean="0"/>
              <a:t>2023/2/20</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7A2E3499-7FC8-48CC-97CB-E7B72F3045D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001255955"/>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DDAAEA7E-079C-4B33-B55E-23A34AE2144C}" type="datetime1">
              <a:rPr lang="zh-CN" altLang="en-US" smtClean="0"/>
              <a:t>2023/2/20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23BB5073-71DC-4ACA-822C-26580560103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844396432"/>
      </p:ext>
    </p:extLst>
  </p:cSld>
  <p:clrMapOvr>
    <a:masterClrMapping/>
  </p:clrMapOvr>
  <p:transition spd="slow">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8A069829-089C-4E43-B618-03E2C11EE198}" type="datetime1">
              <a:rPr lang="zh-CN" altLang="en-US" smtClean="0"/>
              <a:t>2023/2/20</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ABA80A37-BF6D-4F5D-8FAA-9751B96EEBD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239316960"/>
      </p:ext>
    </p:extLst>
  </p:cSld>
  <p:clrMapOvr>
    <a:masterClrMapping/>
  </p:clrMapOvr>
  <p:transition spd="slow">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2FBEEFCE-ED9F-476B-96B6-B07F27FF531F}" type="datetime1">
              <a:rPr lang="zh-CN" altLang="en-US" smtClean="0"/>
              <a:t>2023/2/20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A6BA1EF-077D-499C-B868-827BE05D999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051141177"/>
      </p:ext>
    </p:extLst>
  </p:cSld>
  <p:clrMapOvr>
    <a:masterClrMapping/>
  </p:clrMapOvr>
  <p:transition spd="slow">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61F99725-C299-4A2B-AE6C-51A49A19C158}" type="datetime1">
              <a:rPr lang="zh-CN" altLang="en-US" smtClean="0"/>
              <a:t>2023/2/20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BA5B37A-040E-4429-BFB6-C9DC9EE79D0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555700203"/>
      </p:ext>
    </p:extLst>
  </p:cSld>
  <p:clrMapOvr>
    <a:masterClrMapping/>
  </p:clrMapOvr>
  <p:transition spd="slow">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9EDE5543-F4FC-4244-A74A-49D22B782E7B}" type="datetime1">
              <a:rPr lang="zh-CN" altLang="en-US" smtClean="0"/>
              <a:t>2023/2/20</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9037BE26-F526-4CA8-B886-E3FBD850CB6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046198528"/>
      </p:ext>
    </p:extLst>
  </p:cSld>
  <p:clrMapOvr>
    <a:masterClrMapping/>
  </p:clrMapOvr>
  <p:transition spd="slow">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690F9DF9-77BE-4120-86E4-587DE794E046}" type="datetime1">
              <a:rPr lang="zh-CN" altLang="en-US" smtClean="0"/>
              <a:t>2023/2/20</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2D9182DE-E558-412E-988B-0B1AFECF99D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085056950"/>
      </p:ext>
    </p:extLst>
  </p:cSld>
  <p:clrMapOvr>
    <a:masterClrMapping/>
  </p:clrMapOvr>
  <p:transition spd="slow">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2"/>
          <p:cNvSpPr>
            <a:spLocks noGrp="1" noChangeArrowheads="1"/>
          </p:cNvSpPr>
          <p:nvPr>
            <p:ph type="dt" sz="half" idx="10"/>
          </p:nvPr>
        </p:nvSpPr>
        <p:spPr>
          <a:ln/>
        </p:spPr>
        <p:txBody>
          <a:bodyPr/>
          <a:lstStyle>
            <a:lvl1pPr>
              <a:defRPr/>
            </a:lvl1pPr>
          </a:lstStyle>
          <a:p>
            <a:pPr>
              <a:defRPr/>
            </a:pPr>
            <a:fld id="{511034E5-7BEF-4AE4-AF1C-92EE30BBDE0B}" type="datetime1">
              <a:rPr lang="zh-CN" altLang="en-US" smtClean="0"/>
              <a:t>2023/2/20</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A5EA89F3-6285-48BA-9557-DD064A7FB23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92911692"/>
      </p:ext>
    </p:extLst>
  </p:cSld>
  <p:clrMapOvr>
    <a:masterClrMapping/>
  </p:clrMapOvr>
  <p:transition spd="slow">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2"/>
          <p:cNvSpPr>
            <a:spLocks noGrp="1" noChangeArrowheads="1"/>
          </p:cNvSpPr>
          <p:nvPr>
            <p:ph type="dt" sz="half" idx="10"/>
          </p:nvPr>
        </p:nvSpPr>
        <p:spPr>
          <a:ln/>
        </p:spPr>
        <p:txBody>
          <a:bodyPr/>
          <a:lstStyle>
            <a:lvl1pPr>
              <a:defRPr/>
            </a:lvl1pPr>
          </a:lstStyle>
          <a:p>
            <a:pPr>
              <a:defRPr/>
            </a:pPr>
            <a:fld id="{D5CC04EE-AC82-4E59-989D-6FE11B4AB0B9}" type="datetime1">
              <a:rPr lang="zh-CN" altLang="en-US" smtClean="0"/>
              <a:t>2023/2/20</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30B0295B-D482-49D6-BE8D-C0420063BD4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012601533"/>
      </p:ext>
    </p:extLst>
  </p:cSld>
  <p:clrMapOvr>
    <a:masterClrMapping/>
  </p:clrMapOvr>
  <p:transition spd="slow">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2"/>
          <p:cNvSpPr>
            <a:spLocks noGrp="1" noChangeArrowheads="1"/>
          </p:cNvSpPr>
          <p:nvPr>
            <p:ph type="dt" sz="half" idx="10"/>
          </p:nvPr>
        </p:nvSpPr>
        <p:spPr>
          <a:ln/>
        </p:spPr>
        <p:txBody>
          <a:bodyPr/>
          <a:lstStyle>
            <a:lvl1pPr>
              <a:defRPr/>
            </a:lvl1pPr>
          </a:lstStyle>
          <a:p>
            <a:pPr>
              <a:defRPr/>
            </a:pPr>
            <a:fld id="{D086BF0E-5D78-4F00-87C3-D688C81D000B}" type="datetime1">
              <a:rPr lang="zh-CN" altLang="en-US" smtClean="0"/>
              <a:t>2023/2/20</a:t>
            </a:fld>
            <a:endParaRPr lang="zh-CN" altLang="en-US" sz="1800">
              <a:solidFill>
                <a:srgbClr val="000000"/>
              </a:solidFill>
            </a:endParaRPr>
          </a:p>
        </p:txBody>
      </p:sp>
      <p:sp>
        <p:nvSpPr>
          <p:cNvPr id="8"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a:ln/>
        </p:spPr>
        <p:txBody>
          <a:bodyPr/>
          <a:lstStyle>
            <a:lvl1pPr>
              <a:defRPr/>
            </a:lvl1pPr>
          </a:lstStyle>
          <a:p>
            <a:pPr>
              <a:defRPr/>
            </a:pPr>
            <a:fld id="{4F1B4557-C425-4BA0-94EC-E4E738AA4B4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78591657"/>
      </p:ext>
    </p:extLst>
  </p:cSld>
  <p:clrMapOvr>
    <a:masterClrMapping/>
  </p:clrMapOvr>
  <p:transition spd="slow">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noChangeArrowheads="1"/>
          </p:cNvSpPr>
          <p:nvPr>
            <p:ph type="dt" sz="half" idx="10"/>
          </p:nvPr>
        </p:nvSpPr>
        <p:spPr>
          <a:ln/>
        </p:spPr>
        <p:txBody>
          <a:bodyPr/>
          <a:lstStyle>
            <a:lvl1pPr>
              <a:defRPr/>
            </a:lvl1pPr>
          </a:lstStyle>
          <a:p>
            <a:pPr>
              <a:defRPr/>
            </a:pPr>
            <a:fld id="{D1472486-C934-46EE-B439-FD3841C3000A}" type="datetime1">
              <a:rPr lang="zh-CN" altLang="en-US" smtClean="0"/>
              <a:t>2023/2/20</a:t>
            </a:fld>
            <a:endParaRPr lang="zh-CN" altLang="en-US" sz="1800">
              <a:solidFill>
                <a:srgbClr val="000000"/>
              </a:solidFill>
            </a:endParaRPr>
          </a:p>
        </p:txBody>
      </p:sp>
      <p:sp>
        <p:nvSpPr>
          <p:cNvPr id="4"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a:ln/>
        </p:spPr>
        <p:txBody>
          <a:bodyPr/>
          <a:lstStyle>
            <a:lvl1pPr>
              <a:defRPr/>
            </a:lvl1pPr>
          </a:lstStyle>
          <a:p>
            <a:pPr>
              <a:defRPr/>
            </a:pPr>
            <a:fld id="{E1506D27-CBA5-4F3A-8422-4733CEAB038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61313267"/>
      </p:ext>
    </p:extLst>
  </p:cSld>
  <p:clrMapOvr>
    <a:masterClrMapping/>
  </p:clrMapOvr>
  <p:transition spd="slow">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a:ln/>
        </p:spPr>
        <p:txBody>
          <a:bodyPr/>
          <a:lstStyle>
            <a:lvl1pPr>
              <a:defRPr/>
            </a:lvl1pPr>
          </a:lstStyle>
          <a:p>
            <a:pPr>
              <a:defRPr/>
            </a:pPr>
            <a:fld id="{2456F9EF-922D-4D4D-A350-2368F6865545}" type="datetime1">
              <a:rPr lang="zh-CN" altLang="en-US" smtClean="0"/>
              <a:t>2023/2/20</a:t>
            </a:fld>
            <a:endParaRPr lang="zh-CN" altLang="en-US" sz="1800">
              <a:solidFill>
                <a:srgbClr val="000000"/>
              </a:solidFill>
            </a:endParaRPr>
          </a:p>
        </p:txBody>
      </p:sp>
      <p:sp>
        <p:nvSpPr>
          <p:cNvPr id="3"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a:ln/>
        </p:spPr>
        <p:txBody>
          <a:bodyPr/>
          <a:lstStyle>
            <a:lvl1pPr>
              <a:defRPr/>
            </a:lvl1pPr>
          </a:lstStyle>
          <a:p>
            <a:pPr>
              <a:defRPr/>
            </a:pPr>
            <a:fld id="{36CD713A-C363-4D75-B50D-2C5342CFEC2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209680551"/>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CFE11867-9E92-43B3-9957-9D874D71F0C4}" type="datetime1">
              <a:rPr lang="zh-CN" altLang="en-US" smtClean="0"/>
              <a:t>2023/2/20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4DADE14A-99FF-4461-B85D-F66E2F1A21F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932239529"/>
      </p:ext>
    </p:extLst>
  </p:cSld>
  <p:clrMapOvr>
    <a:masterClrMapping/>
  </p:clrMapOvr>
  <p:transition spd="slow">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2C04D242-32C2-4C6D-9781-5D62E502A435}" type="datetime1">
              <a:rPr lang="zh-CN" altLang="en-US" smtClean="0"/>
              <a:t>2023/2/20</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8084D9A5-87BB-4FDB-8BA0-16025950E89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03870218"/>
      </p:ext>
    </p:extLst>
  </p:cSld>
  <p:clrMapOvr>
    <a:masterClrMapping/>
  </p:clrMapOvr>
  <p:transition spd="slow">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4057C6B4-34EC-4168-A879-59EDCD20A07F}" type="datetime1">
              <a:rPr lang="zh-CN" altLang="en-US" smtClean="0"/>
              <a:t>2023/2/20</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300F9BF8-5082-462C-8676-0C9E3973997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6873156"/>
      </p:ext>
    </p:extLst>
  </p:cSld>
  <p:clrMapOvr>
    <a:masterClrMapping/>
  </p:clrMapOvr>
  <p:transition spd="slow">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2A93E7FA-4E56-425A-970B-F70D0181CFC1}" type="datetime1">
              <a:rPr lang="zh-CN" altLang="en-US" smtClean="0"/>
              <a:t>2023/2/20</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47E06E8F-CDF1-4034-BCFE-8A2FC3EE99A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765330155"/>
      </p:ext>
    </p:extLst>
  </p:cSld>
  <p:clrMapOvr>
    <a:masterClrMapping/>
  </p:clrMapOvr>
  <p:transition spd="slow">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6DFCE632-63E0-486E-8285-41B86C4095A9}" type="datetime1">
              <a:rPr lang="zh-CN" altLang="en-US" smtClean="0"/>
              <a:t>2023/2/20</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3196B479-DD3F-460A-BA38-4C3AA928249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861920311"/>
      </p:ext>
    </p:extLst>
  </p:cSld>
  <p:clrMapOvr>
    <a:masterClrMapping/>
  </p:clrMapOvr>
  <p:transition spd="slow">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6068C85B-4AF6-4AAD-8AB2-54BEAEB36541}" type="datetime1">
              <a:rPr lang="zh-CN" altLang="en-US"/>
              <a:pPr>
                <a:defRPr/>
              </a:pPr>
              <a:t>2023/2/20</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7F7A347-668B-4CFB-9ACA-7966738BDB4C}" type="slidenum">
              <a:rPr lang="zh-CN" altLang="en-US"/>
              <a:pPr>
                <a:defRPr/>
              </a:pPr>
              <a:t>‹#›</a:t>
            </a:fld>
            <a:endParaRPr lang="zh-CN" altLang="en-US"/>
          </a:p>
        </p:txBody>
      </p:sp>
    </p:spTree>
    <p:extLst>
      <p:ext uri="{BB962C8B-B14F-4D97-AF65-F5344CB8AC3E}">
        <p14:creationId xmlns:p14="http://schemas.microsoft.com/office/powerpoint/2010/main" val="2743299497"/>
      </p:ext>
    </p:extLst>
  </p:cSld>
  <p:clrMapOvr>
    <a:masterClrMapping/>
  </p:clrMapOvr>
  <p:transition spd="slow">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22DF463-7AFB-4572-A16C-41BD2409D561}" type="datetime1">
              <a:rPr lang="zh-CN" altLang="en-US"/>
              <a:pPr>
                <a:defRPr/>
              </a:pPr>
              <a:t>2023/2/20</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B783AB3A-6C8D-45FA-ADC1-27752F7DC9FA}" type="slidenum">
              <a:rPr lang="zh-CN" altLang="en-US"/>
              <a:pPr>
                <a:defRPr/>
              </a:pPr>
              <a:t>‹#›</a:t>
            </a:fld>
            <a:endParaRPr lang="zh-CN" altLang="en-US"/>
          </a:p>
        </p:txBody>
      </p:sp>
    </p:spTree>
    <p:extLst>
      <p:ext uri="{BB962C8B-B14F-4D97-AF65-F5344CB8AC3E}">
        <p14:creationId xmlns:p14="http://schemas.microsoft.com/office/powerpoint/2010/main" val="3634008646"/>
      </p:ext>
    </p:extLst>
  </p:cSld>
  <p:clrMapOvr>
    <a:masterClrMapping/>
  </p:clrMapOvr>
  <p:transition spd="slow">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01D89F8B-A2B5-4D60-B705-44BEBA9F208E}" type="datetime1">
              <a:rPr lang="zh-CN" altLang="en-US"/>
              <a:pPr>
                <a:defRPr/>
              </a:pPr>
              <a:t>2023/2/20</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682EE4A-F8F8-461A-B76B-5C5E72D9F4B1}" type="slidenum">
              <a:rPr lang="zh-CN" altLang="en-US"/>
              <a:pPr>
                <a:defRPr/>
              </a:pPr>
              <a:t>‹#›</a:t>
            </a:fld>
            <a:endParaRPr lang="zh-CN" altLang="en-US"/>
          </a:p>
        </p:txBody>
      </p:sp>
    </p:spTree>
    <p:extLst>
      <p:ext uri="{BB962C8B-B14F-4D97-AF65-F5344CB8AC3E}">
        <p14:creationId xmlns:p14="http://schemas.microsoft.com/office/powerpoint/2010/main" val="4273191472"/>
      </p:ext>
    </p:extLst>
  </p:cSld>
  <p:clrMapOvr>
    <a:masterClrMapping/>
  </p:clrMapOvr>
  <p:transition spd="slow">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2533FE86-8FB7-49C3-A2D6-D57BE4A3A42D}" type="datetime1">
              <a:rPr lang="zh-CN" altLang="en-US"/>
              <a:pPr>
                <a:defRPr/>
              </a:pPr>
              <a:t>2023/2/20</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1FDE3F5F-1588-4EF7-B176-3ADA77A0B9D4}" type="slidenum">
              <a:rPr lang="zh-CN" altLang="en-US"/>
              <a:pPr>
                <a:defRPr/>
              </a:pPr>
              <a:t>‹#›</a:t>
            </a:fld>
            <a:endParaRPr lang="zh-CN" altLang="en-US"/>
          </a:p>
        </p:txBody>
      </p:sp>
    </p:spTree>
    <p:extLst>
      <p:ext uri="{BB962C8B-B14F-4D97-AF65-F5344CB8AC3E}">
        <p14:creationId xmlns:p14="http://schemas.microsoft.com/office/powerpoint/2010/main" val="1749012909"/>
      </p:ext>
    </p:extLst>
  </p:cSld>
  <p:clrMapOvr>
    <a:masterClrMapping/>
  </p:clrMapOvr>
  <p:transition spd="slow">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89F53586-8018-49DE-BC51-E3B97D90A42C}" type="datetime1">
              <a:rPr lang="zh-CN" altLang="en-US"/>
              <a:pPr>
                <a:defRPr/>
              </a:pPr>
              <a:t>2023/2/20</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B8BAB491-33A4-4BA3-9C4A-E347A337048A}" type="slidenum">
              <a:rPr lang="zh-CN" altLang="en-US"/>
              <a:pPr>
                <a:defRPr/>
              </a:pPr>
              <a:t>‹#›</a:t>
            </a:fld>
            <a:endParaRPr lang="zh-CN" altLang="en-US"/>
          </a:p>
        </p:txBody>
      </p:sp>
    </p:spTree>
    <p:extLst>
      <p:ext uri="{BB962C8B-B14F-4D97-AF65-F5344CB8AC3E}">
        <p14:creationId xmlns:p14="http://schemas.microsoft.com/office/powerpoint/2010/main" val="3317827538"/>
      </p:ext>
    </p:extLst>
  </p:cSld>
  <p:clrMapOvr>
    <a:masterClrMapping/>
  </p:clrMapOvr>
  <p:transition spd="slow">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E9E168F3-9773-49C9-B024-823819F2C24A}" type="datetime1">
              <a:rPr lang="zh-CN" altLang="en-US"/>
              <a:pPr>
                <a:defRPr/>
              </a:pPr>
              <a:t>2023/2/20</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E79BF2B4-FA62-460D-A141-24F7D6DCA626}" type="slidenum">
              <a:rPr lang="zh-CN" altLang="en-US"/>
              <a:pPr>
                <a:defRPr/>
              </a:pPr>
              <a:t>‹#›</a:t>
            </a:fld>
            <a:endParaRPr lang="zh-CN" altLang="en-US"/>
          </a:p>
        </p:txBody>
      </p:sp>
    </p:spTree>
    <p:extLst>
      <p:ext uri="{BB962C8B-B14F-4D97-AF65-F5344CB8AC3E}">
        <p14:creationId xmlns:p14="http://schemas.microsoft.com/office/powerpoint/2010/main" val="4175260092"/>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1161B0B7-6836-4DD6-B084-77DC4201FA8D}" type="datetime1">
              <a:rPr lang="zh-CN" altLang="en-US" smtClean="0"/>
              <a:t>2023/2/20</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4684F3FA-B6AC-465E-BBC8-363E1BD423E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760217165"/>
      </p:ext>
    </p:extLst>
  </p:cSld>
  <p:clrMapOvr>
    <a:masterClrMapping/>
  </p:clrMapOvr>
  <p:transition spd="slow">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871194B6-88A9-4F0C-859F-1034DE60FAD9}" type="datetime1">
              <a:rPr lang="zh-CN" altLang="en-US"/>
              <a:pPr>
                <a:defRPr/>
              </a:pPr>
              <a:t>2023/2/20</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E7E6587F-D274-4993-B2F1-541C39E667ED}" type="slidenum">
              <a:rPr lang="zh-CN" altLang="en-US"/>
              <a:pPr>
                <a:defRPr/>
              </a:pPr>
              <a:t>‹#›</a:t>
            </a:fld>
            <a:endParaRPr lang="zh-CN" altLang="en-US"/>
          </a:p>
        </p:txBody>
      </p:sp>
    </p:spTree>
    <p:extLst>
      <p:ext uri="{BB962C8B-B14F-4D97-AF65-F5344CB8AC3E}">
        <p14:creationId xmlns:p14="http://schemas.microsoft.com/office/powerpoint/2010/main" val="1119926436"/>
      </p:ext>
    </p:extLst>
  </p:cSld>
  <p:clrMapOvr>
    <a:masterClrMapping/>
  </p:clrMapOvr>
  <p:transition spd="slow">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A671D1A3-798B-4914-9F22-9F86D78DB4B8}" type="datetime1">
              <a:rPr lang="zh-CN" altLang="en-US"/>
              <a:pPr>
                <a:defRPr/>
              </a:pPr>
              <a:t>2023/2/20</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64C6B2FB-B009-4C99-9813-1A303E5F767D}" type="slidenum">
              <a:rPr lang="zh-CN" altLang="en-US"/>
              <a:pPr>
                <a:defRPr/>
              </a:pPr>
              <a:t>‹#›</a:t>
            </a:fld>
            <a:endParaRPr lang="zh-CN" altLang="en-US"/>
          </a:p>
        </p:txBody>
      </p:sp>
    </p:spTree>
    <p:extLst>
      <p:ext uri="{BB962C8B-B14F-4D97-AF65-F5344CB8AC3E}">
        <p14:creationId xmlns:p14="http://schemas.microsoft.com/office/powerpoint/2010/main" val="564912686"/>
      </p:ext>
    </p:extLst>
  </p:cSld>
  <p:clrMapOvr>
    <a:masterClrMapping/>
  </p:clrMapOvr>
  <p:transition spd="slow">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74FF66ED-A013-47CC-BE36-F22DFFDDEDC9}" type="datetime1">
              <a:rPr lang="zh-CN" altLang="en-US"/>
              <a:pPr>
                <a:defRPr/>
              </a:pPr>
              <a:t>2023/2/20</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A3FE5FCE-A0E2-404D-B26E-78B2C54C08D5}" type="slidenum">
              <a:rPr lang="zh-CN" altLang="en-US"/>
              <a:pPr>
                <a:defRPr/>
              </a:pPr>
              <a:t>‹#›</a:t>
            </a:fld>
            <a:endParaRPr lang="zh-CN" altLang="en-US"/>
          </a:p>
        </p:txBody>
      </p:sp>
    </p:spTree>
    <p:extLst>
      <p:ext uri="{BB962C8B-B14F-4D97-AF65-F5344CB8AC3E}">
        <p14:creationId xmlns:p14="http://schemas.microsoft.com/office/powerpoint/2010/main" val="3814504893"/>
      </p:ext>
    </p:extLst>
  </p:cSld>
  <p:clrMapOvr>
    <a:masterClrMapping/>
  </p:clrMapOvr>
  <p:transition spd="slow">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4F70F2E6-697F-4E55-AD4C-2F235AC830BF}" type="datetime1">
              <a:rPr lang="zh-CN" altLang="en-US"/>
              <a:pPr>
                <a:defRPr/>
              </a:pPr>
              <a:t>2023/2/20</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BB98C5D-E8BC-40C4-A982-EC549FE907E9}" type="slidenum">
              <a:rPr lang="zh-CN" altLang="en-US"/>
              <a:pPr>
                <a:defRPr/>
              </a:pPr>
              <a:t>‹#›</a:t>
            </a:fld>
            <a:endParaRPr lang="zh-CN" altLang="en-US"/>
          </a:p>
        </p:txBody>
      </p:sp>
    </p:spTree>
    <p:extLst>
      <p:ext uri="{BB962C8B-B14F-4D97-AF65-F5344CB8AC3E}">
        <p14:creationId xmlns:p14="http://schemas.microsoft.com/office/powerpoint/2010/main" val="4063887937"/>
      </p:ext>
    </p:extLst>
  </p:cSld>
  <p:clrMapOvr>
    <a:masterClrMapping/>
  </p:clrMapOvr>
  <p:transition spd="slow">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31EF615D-7EA6-47AA-8B92-F4A5C15CA3B9}" type="datetime1">
              <a:rPr lang="zh-CN" altLang="en-US"/>
              <a:pPr>
                <a:defRPr/>
              </a:pPr>
              <a:t>2023/2/20</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2C309B9D-D992-428D-B429-5476B6BF270E}" type="slidenum">
              <a:rPr lang="zh-CN" altLang="en-US"/>
              <a:pPr>
                <a:defRPr/>
              </a:pPr>
              <a:t>‹#›</a:t>
            </a:fld>
            <a:endParaRPr lang="zh-CN" altLang="en-US"/>
          </a:p>
        </p:txBody>
      </p:sp>
    </p:spTree>
    <p:extLst>
      <p:ext uri="{BB962C8B-B14F-4D97-AF65-F5344CB8AC3E}">
        <p14:creationId xmlns:p14="http://schemas.microsoft.com/office/powerpoint/2010/main" val="717199058"/>
      </p:ext>
    </p:extLst>
  </p:cSld>
  <p:clrMapOvr>
    <a:masterClrMapping/>
  </p:clrMapOvr>
  <p:transition spd="slow">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45492CF-01E0-48C3-A825-424CE09D3DE0}" type="datetimeFigureOut">
              <a:rPr lang="en-US" smtClean="0">
                <a:solidFill>
                  <a:prstClr val="black"/>
                </a:solidFill>
              </a:rPr>
              <a:pPr/>
              <a:t>2/20/2023</a:t>
            </a:fld>
            <a:endParaRPr lang="en-US">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BBF73722-F1C6-48AC-884C-810187747635}"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055751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5492CF-01E0-48C3-A825-424CE09D3DE0}" type="datetimeFigureOut">
              <a:rPr lang="en-US" smtClean="0">
                <a:solidFill>
                  <a:prstClr val="black"/>
                </a:solidFill>
              </a:rPr>
              <a:pPr/>
              <a:t>2/20/2023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BF73722-F1C6-48AC-884C-81018774763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0082206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5492CF-01E0-48C3-A825-424CE09D3DE0}" type="datetimeFigureOut">
              <a:rPr lang="en-US" smtClean="0">
                <a:solidFill>
                  <a:prstClr val="black"/>
                </a:solidFill>
              </a:rPr>
              <a:pPr/>
              <a:t>2/20/2023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BF73722-F1C6-48AC-884C-810187747635}"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059406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5492CF-01E0-48C3-A825-424CE09D3DE0}" type="datetimeFigureOut">
              <a:rPr lang="en-US" smtClean="0">
                <a:solidFill>
                  <a:prstClr val="black"/>
                </a:solidFill>
              </a:rPr>
              <a:pPr/>
              <a:t>2/20/2023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BF73722-F1C6-48AC-884C-81018774763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7837392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45492CF-01E0-48C3-A825-424CE09D3DE0}" type="datetimeFigureOut">
              <a:rPr lang="en-US" smtClean="0">
                <a:solidFill>
                  <a:prstClr val="black"/>
                </a:solidFill>
              </a:rPr>
              <a:pPr/>
              <a:t>2/20/2023</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BBF73722-F1C6-48AC-884C-810187747635}" type="slidenum">
              <a:rPr lang="en-US" smtClean="0">
                <a:solidFill>
                  <a:prstClr val="black"/>
                </a:solidFill>
              </a:rPr>
              <a:pPr/>
              <a:t>‹#›</a:t>
            </a:fld>
            <a:endParaRPr lang="en-US">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9248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70D759D0-0332-47F3-830E-E9CC16EC8D8F}" type="datetime1">
              <a:rPr lang="zh-CN" altLang="en-US" smtClean="0"/>
              <a:t>2023/2/20</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CED73090-4577-447C-954A-975053F6F7A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18915271"/>
      </p:ext>
    </p:extLst>
  </p:cSld>
  <p:clrMapOvr>
    <a:masterClrMapping/>
  </p:clrMapOvr>
  <p:transition spd="slow">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45492CF-01E0-48C3-A825-424CE09D3DE0}" type="datetimeFigureOut">
              <a:rPr lang="en-US" smtClean="0">
                <a:solidFill>
                  <a:prstClr val="black"/>
                </a:solidFill>
              </a:rPr>
              <a:pPr/>
              <a:t>2/20/2023</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BF73722-F1C6-48AC-884C-810187747635}"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391143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5492CF-01E0-48C3-A825-424CE09D3DE0}" type="datetimeFigureOut">
              <a:rPr lang="en-US" smtClean="0">
                <a:solidFill>
                  <a:prstClr val="black"/>
                </a:solidFill>
              </a:rPr>
              <a:pPr/>
              <a:t>2/20/2023</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BBF73722-F1C6-48AC-884C-81018774763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8297533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5492CF-01E0-48C3-A825-424CE09D3DE0}" type="datetimeFigureOut">
              <a:rPr lang="en-US" smtClean="0">
                <a:solidFill>
                  <a:prstClr val="black"/>
                </a:solidFill>
              </a:rPr>
              <a:pPr/>
              <a:t>2/20/2023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BF73722-F1C6-48AC-884C-810187747635}"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191123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5492CF-01E0-48C3-A825-424CE09D3DE0}" type="datetimeFigureOut">
              <a:rPr lang="en-US" smtClean="0">
                <a:solidFill>
                  <a:prstClr val="black"/>
                </a:solidFill>
              </a:rPr>
              <a:pPr/>
              <a:t>2/20/2023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BF73722-F1C6-48AC-884C-81018774763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3434444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5492CF-01E0-48C3-A825-424CE09D3DE0}" type="datetimeFigureOut">
              <a:rPr lang="en-US" smtClean="0">
                <a:solidFill>
                  <a:prstClr val="black"/>
                </a:solidFill>
              </a:rPr>
              <a:pPr/>
              <a:t>2/20/2023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BF73722-F1C6-48AC-884C-81018774763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9466599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5492CF-01E0-48C3-A825-424CE09D3DE0}" type="datetimeFigureOut">
              <a:rPr lang="en-US" smtClean="0">
                <a:solidFill>
                  <a:prstClr val="black"/>
                </a:solidFill>
              </a:rPr>
              <a:pPr/>
              <a:t>2/20/2023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BF73722-F1C6-48AC-884C-810187747635}"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081196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5492CF-01E0-48C3-A825-424CE09D3DE0}" type="datetimeFigureOut">
              <a:rPr lang="en-US" smtClean="0">
                <a:solidFill>
                  <a:prstClr val="black"/>
                </a:solidFill>
              </a:rPr>
              <a:pPr/>
              <a:t>2/20/2023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BF73722-F1C6-48AC-884C-810187747635}" type="slidenum">
              <a:rPr lang="en-US" smtClean="0">
                <a:solidFill>
                  <a:prstClr val="black"/>
                </a:solidFill>
              </a:rPr>
              <a:pPr/>
              <a:t>‹#›</a:t>
            </a:fld>
            <a:endParaRPr lang="en-US">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eaLnBrk="1" fontAlgn="auto" hangingPunct="1">
              <a:spcBef>
                <a:spcPts val="0"/>
              </a:spcBef>
              <a:spcAft>
                <a:spcPts val="0"/>
              </a:spcAft>
            </a:pPr>
            <a:r>
              <a:rPr lang="en-US" sz="8000" dirty="0">
                <a:solidFill>
                  <a:prstClr val="black"/>
                </a:solidFill>
                <a:latin typeface="Garamond" panose="02020404030301010803"/>
                <a:ea typeface="+mn-ea"/>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eaLnBrk="1" fontAlgn="auto" hangingPunct="1">
              <a:spcBef>
                <a:spcPts val="0"/>
              </a:spcBef>
              <a:spcAft>
                <a:spcPts val="0"/>
              </a:spcAft>
            </a:pPr>
            <a:r>
              <a:rPr lang="en-US" sz="8000" dirty="0">
                <a:solidFill>
                  <a:prstClr val="black"/>
                </a:solidFill>
                <a:latin typeface="Garamond" panose="02020404030301010803"/>
                <a:ea typeface="+mn-ea"/>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172036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5492CF-01E0-48C3-A825-424CE09D3DE0}" type="datetimeFigureOut">
              <a:rPr lang="en-US" smtClean="0">
                <a:solidFill>
                  <a:prstClr val="black"/>
                </a:solidFill>
              </a:rPr>
              <a:pPr/>
              <a:t>2/20/2023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BF73722-F1C6-48AC-884C-81018774763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6390791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5492CF-01E0-48C3-A825-424CE09D3DE0}" type="datetimeFigureOut">
              <a:rPr lang="en-US" smtClean="0">
                <a:solidFill>
                  <a:prstClr val="black"/>
                </a:solidFill>
              </a:rPr>
              <a:pPr/>
              <a:t>2/20/2023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BF73722-F1C6-48AC-884C-810187747635}" type="slidenum">
              <a:rPr lang="en-US" smtClean="0">
                <a:solidFill>
                  <a:prstClr val="black"/>
                </a:solidFill>
              </a:rPr>
              <a:pPr/>
              <a:t>‹#›</a:t>
            </a:fld>
            <a:endParaRPr lang="en-US">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eaLnBrk="1" fontAlgn="auto" hangingPunct="1">
              <a:spcBef>
                <a:spcPts val="0"/>
              </a:spcBef>
              <a:spcAft>
                <a:spcPts val="0"/>
              </a:spcAft>
            </a:pPr>
            <a:r>
              <a:rPr lang="en-US" sz="8000" dirty="0">
                <a:solidFill>
                  <a:prstClr val="black"/>
                </a:solidFill>
                <a:latin typeface="Garamond" panose="02020404030301010803"/>
                <a:ea typeface="+mn-ea"/>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eaLnBrk="1" fontAlgn="auto" hangingPunct="1">
              <a:spcBef>
                <a:spcPts val="0"/>
              </a:spcBef>
              <a:spcAft>
                <a:spcPts val="0"/>
              </a:spcAft>
            </a:pPr>
            <a:r>
              <a:rPr lang="en-US" sz="8000" dirty="0">
                <a:solidFill>
                  <a:prstClr val="black"/>
                </a:solidFill>
                <a:latin typeface="Garamond" panose="02020404030301010803"/>
                <a:ea typeface="+mn-ea"/>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435735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5492CF-01E0-48C3-A825-424CE09D3DE0}" type="datetimeFigureOut">
              <a:rPr lang="en-US" smtClean="0">
                <a:solidFill>
                  <a:prstClr val="black"/>
                </a:solidFill>
              </a:rPr>
              <a:pPr/>
              <a:t>2/20/2023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BF73722-F1C6-48AC-884C-810187747635}"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6136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9871EF42-6150-4E80-B092-3C7131CA8AD3}" type="datetime1">
              <a:rPr lang="zh-CN" altLang="en-US" smtClean="0"/>
              <a:t>2023/2/20</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B05C52B6-507F-4796-A865-29E69FBEE50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858488881"/>
      </p:ext>
    </p:extLst>
  </p:cSld>
  <p:clrMapOvr>
    <a:masterClrMapping/>
  </p:clrMapOvr>
  <p:transition spd="slow">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5492CF-01E0-48C3-A825-424CE09D3DE0}" type="datetimeFigureOut">
              <a:rPr lang="en-US" smtClean="0">
                <a:solidFill>
                  <a:prstClr val="black"/>
                </a:solidFill>
              </a:rPr>
              <a:pPr/>
              <a:t>2/20/2023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BF73722-F1C6-48AC-884C-810187747635}"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450426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5492CF-01E0-48C3-A825-424CE09D3DE0}" type="datetimeFigureOut">
              <a:rPr lang="en-US" smtClean="0">
                <a:solidFill>
                  <a:prstClr val="black"/>
                </a:solidFill>
              </a:rPr>
              <a:pPr/>
              <a:t>2/20/2023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BF73722-F1C6-48AC-884C-810187747635}"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6289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565C0375-369D-4071-A01D-42C418A38B91}" type="datetime1">
              <a:rPr lang="zh-CN" altLang="en-US" smtClean="0"/>
              <a:t>2023/2/20</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DEFA6992-2FD4-4D05-91DF-F629B785F25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48409944"/>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C73F449A-AC76-4E6F-8333-195331987C02}" type="datetime1">
              <a:rPr lang="zh-CN" altLang="en-US" smtClean="0"/>
              <a:t>2023/2/20</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D6ED5DB4-F3C8-4681-92FD-53557B781A2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42915199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F658E4C6-D1EA-491F-9EFE-545696DE82CB}" type="datetime1">
              <a:rPr lang="zh-CN" altLang="en-US" smtClean="0"/>
              <a:t>2023/2/20</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C34C722-AD4E-47BF-9847-095672A8C77B}" type="slidenum">
              <a:rPr lang="zh-CN" altLang="en-US"/>
              <a:pPr>
                <a:defRPr/>
              </a:pPr>
              <a:t>‹#›</a:t>
            </a:fld>
            <a:endParaRPr lang="zh-CN" altLang="en-US"/>
          </a:p>
        </p:txBody>
      </p:sp>
    </p:spTree>
    <p:extLst>
      <p:ext uri="{BB962C8B-B14F-4D97-AF65-F5344CB8AC3E}">
        <p14:creationId xmlns:p14="http://schemas.microsoft.com/office/powerpoint/2010/main" val="1049936411"/>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29B484FB-7C03-41D4-B353-9CC19007C12A}" type="datetime1">
              <a:rPr lang="zh-CN" altLang="en-US" smtClean="0"/>
              <a:t>2023/2/20</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176233EE-F802-4B15-BDB1-88393329683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07174583"/>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D507A56E-0DE0-4E97-BD86-C1B072F7F574}" type="datetime1">
              <a:rPr lang="zh-CN" altLang="en-US" smtClean="0"/>
              <a:t>2023/2/20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D1B1F36D-C02C-4D54-BE1F-F9E24C2BA21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738726001"/>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B6B97839-05C0-444B-AB8A-52297E108A02}" type="datetime1">
              <a:rPr lang="zh-CN" altLang="en-US" smtClean="0"/>
              <a:t>2023/2/20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093DF2D0-0ECA-4CC8-9873-E700FC6AAC2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03138239"/>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7F5508DE-18AC-4258-A2E2-013C61954D84}" type="datetime1">
              <a:rPr lang="zh-CN" altLang="en-US" smtClean="0"/>
              <a:t>2023/2/20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5CAA1FC-FDCB-419B-BE25-806C9F9BCCA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902926490"/>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505BA0CD-7977-463B-98A5-28583BE5F29E}" type="datetime1">
              <a:rPr lang="zh-CN" altLang="en-US" smtClean="0"/>
              <a:t>2023/2/20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BEA652CD-783F-4D0F-959B-D232D44DA08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817445084"/>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3F39EEF7-0549-4B4B-8082-C73A8859743A}" type="datetime1">
              <a:rPr lang="zh-CN" altLang="en-US" smtClean="0"/>
              <a:t>2023/2/20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ED1587A-7AEB-463F-90B9-4469FB8D8AA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325900062"/>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73525F1B-237B-4EA4-8975-4E304C533747}" type="datetime1">
              <a:rPr lang="zh-CN" altLang="en-US" smtClean="0"/>
              <a:t>2023/2/20</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9563FB49-71FC-41F7-932B-89DCDB78DA6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624837996"/>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48879097-9BB2-4D24-9333-0831D040F6B3}" type="datetime1">
              <a:rPr lang="zh-CN" altLang="en-US" smtClean="0"/>
              <a:t>2023/2/20</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67EB0091-D967-412B-9351-88FD030CB09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210142769"/>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52081DAC-C489-40BD-9F4D-BB98840C746C}" type="datetime1">
              <a:rPr lang="zh-CN" altLang="en-US" smtClean="0"/>
              <a:t>2023/2/20</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7CD13326-AA38-403E-A472-9AC52983D51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779537321"/>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C0CF9692-9758-4AB5-8829-A08E78CC11DF}" type="datetime1">
              <a:rPr lang="zh-CN" altLang="en-US" smtClean="0"/>
              <a:t>2023/2/20</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09EB1041-1C9A-46E9-87AF-632EA3A948B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03064813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F7C9E085-A09E-4C13-83AA-7A8BBFF1EA0A}" type="datetime1">
              <a:rPr lang="zh-CN" altLang="en-US" smtClean="0"/>
              <a:t>2023/2/20</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262C44F3-3901-49A5-9F7D-5F5EF52CA8E1}" type="slidenum">
              <a:rPr lang="zh-CN" altLang="en-US"/>
              <a:pPr>
                <a:defRPr/>
              </a:pPr>
              <a:t>‹#›</a:t>
            </a:fld>
            <a:endParaRPr lang="zh-CN" altLang="en-US"/>
          </a:p>
        </p:txBody>
      </p:sp>
    </p:spTree>
    <p:extLst>
      <p:ext uri="{BB962C8B-B14F-4D97-AF65-F5344CB8AC3E}">
        <p14:creationId xmlns:p14="http://schemas.microsoft.com/office/powerpoint/2010/main" val="2352256039"/>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B10DE3E2-D013-4AF1-94CE-5F75CA063DBC}" type="datetime1">
              <a:rPr lang="zh-CN" altLang="en-US" smtClean="0"/>
              <a:t>2023/2/20</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21272C4D-DB8A-46D4-AE1B-4799764D712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662843257"/>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8BA1ACB9-460B-4852-AD1C-D348ECB44B1F}" type="datetime1">
              <a:rPr lang="zh-CN" altLang="en-US" smtClean="0"/>
              <a:t>2023/2/20</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17C5A49C-EACD-41F4-8166-3694F9CEA5B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453843665"/>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56802800-E457-451B-94D6-FE43E1989B0B}" type="datetime1">
              <a:rPr lang="zh-CN" altLang="en-US" smtClean="0"/>
              <a:t>2023/2/20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0BF8059F-10B8-48D6-8EA4-4A28607DD56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102977611"/>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A5FDDAA6-93F3-4735-88CD-DE02BE8D5F61}" type="datetime1">
              <a:rPr lang="zh-CN" altLang="en-US" smtClean="0"/>
              <a:t>2023/2/20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D199376C-D2E8-46EF-80CD-FD5A3400F7B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456388995"/>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371D53B3-33A3-44C9-B70F-4969F8DD7D76}" type="datetime1">
              <a:rPr lang="zh-CN" altLang="en-US" smtClean="0"/>
              <a:t>2023/2/20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65E2CE1E-406E-471B-9498-B88F2A40CD8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98815883"/>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9D9DC7D1-6242-4FAD-8D8E-3B83595D80D7}" type="datetime1">
              <a:rPr lang="zh-CN" altLang="en-US" smtClean="0"/>
              <a:t>2023/2/20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A3CE6561-B703-4127-B147-A14807B4BA3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512133279"/>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F2B4D3DC-8D93-4372-9B65-8B9FF0FD47CF}" type="datetime1">
              <a:rPr lang="zh-CN" altLang="en-US" smtClean="0"/>
              <a:t>2023/2/20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82131CDE-EEE2-4B2C-A757-A7FF539FBDA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694528066"/>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476420DF-4F99-4883-A60E-91956665D652}" type="datetime1">
              <a:rPr lang="zh-CN" altLang="en-US" smtClean="0"/>
              <a:t>2023/2/20</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5F6E2792-9B5C-4F99-B290-4D591D0EF90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220171619"/>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DD21831F-A2E1-4A56-AC76-091436B11A83}" type="datetime1">
              <a:rPr lang="zh-CN" altLang="en-US" smtClean="0"/>
              <a:t>2023/2/20</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8F973B87-E891-41AD-93D6-7ADC589277A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055627492"/>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8FA4FE8D-0DB5-4E03-90A1-6E07D097CFC5}" type="datetime1">
              <a:rPr lang="zh-CN" altLang="en-US" smtClean="0"/>
              <a:t>2023/2/20</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4B3C9F24-0E1B-4402-B3B4-657CC85B084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97131808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C44C96FD-11E5-42A3-AC39-BE03C8ADF846}" type="datetime1">
              <a:rPr lang="zh-CN" altLang="en-US" smtClean="0"/>
              <a:t>2023/2/20</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11A7CD16-4E7B-4056-9782-161BC907EAAE}" type="slidenum">
              <a:rPr lang="zh-CN" altLang="en-US"/>
              <a:pPr>
                <a:defRPr/>
              </a:pPr>
              <a:t>‹#›</a:t>
            </a:fld>
            <a:endParaRPr lang="zh-CN" altLang="en-US"/>
          </a:p>
        </p:txBody>
      </p:sp>
    </p:spTree>
    <p:extLst>
      <p:ext uri="{BB962C8B-B14F-4D97-AF65-F5344CB8AC3E}">
        <p14:creationId xmlns:p14="http://schemas.microsoft.com/office/powerpoint/2010/main" val="4111694218"/>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0BEAF246-3F54-40E1-AF55-4B04D236123C}" type="datetime1">
              <a:rPr lang="zh-CN" altLang="en-US" smtClean="0"/>
              <a:t>2023/2/20</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2C16CB0B-0E0A-44C0-93ED-85BCF0B86EE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893713299"/>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F963B19E-E5B7-4701-A0CE-1DC2D4C1E451}" type="datetime1">
              <a:rPr lang="zh-CN" altLang="en-US" smtClean="0"/>
              <a:t>2023/2/20</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EA647AE3-4FBD-4B35-8880-CD8ED396EFB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153913213"/>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62417EBF-C49F-4B13-903D-E7077D205B52}" type="datetime1">
              <a:rPr lang="zh-CN" altLang="en-US" smtClean="0"/>
              <a:t>2023/2/20</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46B35ADE-5D32-43A0-A491-412A0FE381A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233089538"/>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81910E47-3E7A-446E-B52E-7F9B2A96869E}" type="datetime1">
              <a:rPr lang="zh-CN" altLang="en-US" smtClean="0"/>
              <a:t>2023/2/20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09A635E7-2E49-4043-8875-A212E318EF0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774355076"/>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276F930C-323F-4AAD-96E1-EBE9BCA3F3E5}" type="datetime1">
              <a:rPr lang="zh-CN" altLang="en-US" smtClean="0"/>
              <a:t>2023/2/20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2807ED85-AABB-47E9-BF3A-21AD8D3808B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14572544"/>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9D9E4592-7497-4D37-8C59-574D1A8604B0}" type="datetime1">
              <a:rPr lang="zh-CN" altLang="en-US" smtClean="0"/>
              <a:t>2023/2/20</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8F4DD7CC-F37B-45B8-8565-5D164078D3F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848100652"/>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471B76C5-28FB-4327-9AF6-EB57798B4D6F}" type="datetime1">
              <a:rPr lang="zh-CN" altLang="en-US" smtClean="0"/>
              <a:t>2023/2/20</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FC809F41-408E-4FA8-B2D4-81A5E5F0DD8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75784084"/>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BA5697D4-28F3-4D1C-8555-61734998F370}" type="datetime1">
              <a:rPr lang="zh-CN" altLang="en-US" smtClean="0"/>
              <a:t>2023/2/20</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EF26D2ED-0E83-4D84-8961-8CC00AD7FEF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841271428"/>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fld id="{817481DB-35F8-4649-92D8-2380760040B6}" type="datetime1">
              <a:rPr lang="zh-CN" altLang="en-US" smtClean="0"/>
              <a:t>2023/2/20</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A6970C43-29AC-45D6-B19E-D57BDEB19AE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48378521"/>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fld id="{B24D8AF8-D47B-4BB9-B08B-F36C34CF8720}" type="datetime1">
              <a:rPr lang="zh-CN" altLang="en-US" smtClean="0"/>
              <a:t>2023/2/20</a:t>
            </a:fld>
            <a:endParaRPr lang="zh-CN" altLang="en-US" sz="1800">
              <a:solidFill>
                <a:srgbClr val="000000"/>
              </a:solidFill>
            </a:endParaRPr>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C270515F-345D-42CA-9E5E-759724A32DF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19025884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6A1F7774-7BF0-47D9-A0AE-EF79E3BE17FD}" type="datetime1">
              <a:rPr lang="zh-CN" altLang="en-US" smtClean="0"/>
              <a:t>2023/2/20</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FEC97F82-805B-4E85-AB83-797C92326500}" type="slidenum">
              <a:rPr lang="zh-CN" altLang="en-US"/>
              <a:pPr>
                <a:defRPr/>
              </a:pPr>
              <a:t>‹#›</a:t>
            </a:fld>
            <a:endParaRPr lang="zh-CN" altLang="en-US"/>
          </a:p>
        </p:txBody>
      </p:sp>
    </p:spTree>
    <p:extLst>
      <p:ext uri="{BB962C8B-B14F-4D97-AF65-F5344CB8AC3E}">
        <p14:creationId xmlns:p14="http://schemas.microsoft.com/office/powerpoint/2010/main" val="4019594483"/>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fld id="{3C1054D8-D0D5-41A4-8BA8-2646F76B5231}" type="datetime1">
              <a:rPr lang="zh-CN" altLang="en-US" smtClean="0"/>
              <a:t>2023/2/20</a:t>
            </a:fld>
            <a:endParaRPr lang="zh-CN" altLang="en-US" sz="1800">
              <a:solidFill>
                <a:srgbClr val="000000"/>
              </a:solidFill>
            </a:endParaRPr>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E0E9FCAD-C8A0-46CE-B82B-3EA540CF48F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237623532"/>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3AEA6206-0847-4555-B098-BB6C9E82CB07}" type="datetime1">
              <a:rPr lang="zh-CN" altLang="en-US" smtClean="0"/>
              <a:t>2023/2/20</a:t>
            </a:fld>
            <a:endParaRPr lang="zh-CN" altLang="en-US" sz="1800">
              <a:solidFill>
                <a:srgbClr val="000000"/>
              </a:solidFill>
            </a:endParaRPr>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7B5CB434-40A0-4DCC-8203-2647BF58E84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72026577"/>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A5359FF1-AE47-4B9B-B203-60EC208C2864}" type="datetime1">
              <a:rPr lang="zh-CN" altLang="en-US" smtClean="0"/>
              <a:t>2023/2/20</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A6B3133F-2E54-4518-AFC6-A4AF7E26C00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77426850"/>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A20238F4-81FB-4F79-B410-E853B76F935D}" type="datetime1">
              <a:rPr lang="zh-CN" altLang="en-US" smtClean="0"/>
              <a:t>2023/2/20</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1C224F3E-4245-415C-9943-06B2E22F8B4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681605559"/>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6150074A-B35E-4EB1-A1C5-C6C55E04DADD}" type="datetime1">
              <a:rPr lang="zh-CN" altLang="en-US" smtClean="0"/>
              <a:t>2023/2/20</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99700D66-0FDF-4680-A815-B3C7E6F73A7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618352019"/>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237DCEB9-FDC7-41B1-ADCE-2F4639BCB240}" type="datetime1">
              <a:rPr lang="zh-CN" altLang="en-US" smtClean="0"/>
              <a:t>2023/2/20</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8C3EFC66-BA4D-4CD8-AAE9-A8730630F66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83329708"/>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30F1F73E-5160-4D20-82A0-1FC9862806AC}" type="datetime1">
              <a:rPr lang="zh-CN" altLang="en-US" smtClean="0"/>
              <a:t>2023/2/20</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5500AE16-0B23-4822-996A-C8A729D7581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775382006"/>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DC14F4BD-159A-486A-8967-3978ED556B23}" type="datetime1">
              <a:rPr lang="zh-CN" altLang="en-US" smtClean="0"/>
              <a:t>2023/2/20</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DB6BCFA2-531E-48E0-A6CA-1007CEF91AA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14169535"/>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6"/>
          <p:cNvSpPr>
            <a:spLocks noGrp="1" noChangeArrowheads="1"/>
          </p:cNvSpPr>
          <p:nvPr>
            <p:ph type="dt" sz="half" idx="10"/>
          </p:nvPr>
        </p:nvSpPr>
        <p:spPr>
          <a:ln/>
        </p:spPr>
        <p:txBody>
          <a:bodyPr/>
          <a:lstStyle>
            <a:lvl1pPr>
              <a:defRPr/>
            </a:lvl1pPr>
          </a:lstStyle>
          <a:p>
            <a:pPr>
              <a:defRPr/>
            </a:pPr>
            <a:fld id="{7C21C96E-ECB6-4116-9520-28F707A41223}" type="datetime1">
              <a:rPr lang="zh-CN" altLang="en-US" smtClean="0"/>
              <a:t>2023/2/20</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8D87CC16-E306-4A32-821C-EF59843BFF9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052522450"/>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6"/>
          <p:cNvSpPr>
            <a:spLocks noGrp="1" noChangeArrowheads="1"/>
          </p:cNvSpPr>
          <p:nvPr>
            <p:ph type="dt" sz="half" idx="10"/>
          </p:nvPr>
        </p:nvSpPr>
        <p:spPr>
          <a:ln/>
        </p:spPr>
        <p:txBody>
          <a:bodyPr/>
          <a:lstStyle>
            <a:lvl1pPr>
              <a:defRPr/>
            </a:lvl1pPr>
          </a:lstStyle>
          <a:p>
            <a:pPr>
              <a:defRPr/>
            </a:pPr>
            <a:fld id="{9AF3001D-4C36-454D-AF88-DAEB4266039E}" type="datetime1">
              <a:rPr lang="zh-CN" altLang="en-US" smtClean="0"/>
              <a:t>2023/2/20</a:t>
            </a:fld>
            <a:endParaRPr lang="zh-CN" altLang="en-US" sz="1800">
              <a:solidFill>
                <a:srgbClr val="000000"/>
              </a:solidFill>
            </a:endParaRPr>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EAC4ECC0-E7A7-4ED8-80D9-E1352059844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07866296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745F9DE7-71CB-4755-89CF-60780E64772B}" type="datetime1">
              <a:rPr lang="zh-CN" altLang="en-US" smtClean="0"/>
              <a:t>2023/2/20</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91ABE702-3F54-4A58-9E6A-47A72F350A69}" type="slidenum">
              <a:rPr lang="zh-CN" altLang="en-US"/>
              <a:pPr>
                <a:defRPr/>
              </a:pPr>
              <a:t>‹#›</a:t>
            </a:fld>
            <a:endParaRPr lang="zh-CN" altLang="en-US"/>
          </a:p>
        </p:txBody>
      </p:sp>
    </p:spTree>
    <p:extLst>
      <p:ext uri="{BB962C8B-B14F-4D97-AF65-F5344CB8AC3E}">
        <p14:creationId xmlns:p14="http://schemas.microsoft.com/office/powerpoint/2010/main" val="202489699"/>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noChangeArrowheads="1"/>
          </p:cNvSpPr>
          <p:nvPr>
            <p:ph type="dt" sz="half" idx="10"/>
          </p:nvPr>
        </p:nvSpPr>
        <p:spPr>
          <a:ln/>
        </p:spPr>
        <p:txBody>
          <a:bodyPr/>
          <a:lstStyle>
            <a:lvl1pPr>
              <a:defRPr/>
            </a:lvl1pPr>
          </a:lstStyle>
          <a:p>
            <a:pPr>
              <a:defRPr/>
            </a:pPr>
            <a:fld id="{CF56B65F-7944-47D3-9CCA-8DCE0AA2B52D}" type="datetime1">
              <a:rPr lang="zh-CN" altLang="en-US" smtClean="0"/>
              <a:t>2023/2/20</a:t>
            </a:fld>
            <a:endParaRPr lang="zh-CN" altLang="en-US" sz="1800">
              <a:solidFill>
                <a:srgbClr val="000000"/>
              </a:solidFill>
            </a:endParaRPr>
          </a:p>
        </p:txBody>
      </p:sp>
      <p:sp>
        <p:nvSpPr>
          <p:cNvPr id="8"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8"/>
          <p:cNvSpPr>
            <a:spLocks noGrp="1" noChangeArrowheads="1"/>
          </p:cNvSpPr>
          <p:nvPr>
            <p:ph type="sldNum" sz="quarter" idx="12"/>
          </p:nvPr>
        </p:nvSpPr>
        <p:spPr>
          <a:ln/>
        </p:spPr>
        <p:txBody>
          <a:bodyPr/>
          <a:lstStyle>
            <a:lvl1pPr>
              <a:defRPr/>
            </a:lvl1pPr>
          </a:lstStyle>
          <a:p>
            <a:pPr>
              <a:defRPr/>
            </a:pPr>
            <a:fld id="{A00DC7B8-B51E-4B38-89A5-A67FB69E9D4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039527345"/>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6"/>
          <p:cNvSpPr>
            <a:spLocks noGrp="1" noChangeArrowheads="1"/>
          </p:cNvSpPr>
          <p:nvPr>
            <p:ph type="dt" sz="half" idx="10"/>
          </p:nvPr>
        </p:nvSpPr>
        <p:spPr>
          <a:ln/>
        </p:spPr>
        <p:txBody>
          <a:bodyPr/>
          <a:lstStyle>
            <a:lvl1pPr>
              <a:defRPr/>
            </a:lvl1pPr>
          </a:lstStyle>
          <a:p>
            <a:pPr>
              <a:defRPr/>
            </a:pPr>
            <a:fld id="{E853F963-812A-446B-B87F-7834E2519283}" type="datetime1">
              <a:rPr lang="zh-CN" altLang="en-US" smtClean="0"/>
              <a:t>2023/2/20</a:t>
            </a:fld>
            <a:endParaRPr lang="zh-CN" altLang="en-US" sz="1800">
              <a:solidFill>
                <a:srgbClr val="000000"/>
              </a:solidFill>
            </a:endParaRPr>
          </a:p>
        </p:txBody>
      </p:sp>
      <p:sp>
        <p:nvSpPr>
          <p:cNvPr id="4"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8"/>
          <p:cNvSpPr>
            <a:spLocks noGrp="1" noChangeArrowheads="1"/>
          </p:cNvSpPr>
          <p:nvPr>
            <p:ph type="sldNum" sz="quarter" idx="12"/>
          </p:nvPr>
        </p:nvSpPr>
        <p:spPr>
          <a:ln/>
        </p:spPr>
        <p:txBody>
          <a:bodyPr/>
          <a:lstStyle>
            <a:lvl1pPr>
              <a:defRPr/>
            </a:lvl1pPr>
          </a:lstStyle>
          <a:p>
            <a:pPr>
              <a:defRPr/>
            </a:pPr>
            <a:fld id="{A53F43D6-844A-4490-87A2-C65D930D69B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802113201"/>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p:cNvSpPr>
            <a:spLocks noGrp="1" noChangeArrowheads="1"/>
          </p:cNvSpPr>
          <p:nvPr>
            <p:ph type="dt" sz="half" idx="10"/>
          </p:nvPr>
        </p:nvSpPr>
        <p:spPr>
          <a:ln/>
        </p:spPr>
        <p:txBody>
          <a:bodyPr/>
          <a:lstStyle>
            <a:lvl1pPr>
              <a:defRPr/>
            </a:lvl1pPr>
          </a:lstStyle>
          <a:p>
            <a:pPr>
              <a:defRPr/>
            </a:pPr>
            <a:fld id="{45B0C565-19B0-45BC-8162-FE987E1AA8AD}" type="datetime1">
              <a:rPr lang="zh-CN" altLang="en-US" smtClean="0"/>
              <a:t>2023/2/20</a:t>
            </a:fld>
            <a:endParaRPr lang="zh-CN" altLang="en-US" sz="1800">
              <a:solidFill>
                <a:srgbClr val="000000"/>
              </a:solidFill>
            </a:endParaRPr>
          </a:p>
        </p:txBody>
      </p:sp>
      <p:sp>
        <p:nvSpPr>
          <p:cNvPr id="3"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8"/>
          <p:cNvSpPr>
            <a:spLocks noGrp="1" noChangeArrowheads="1"/>
          </p:cNvSpPr>
          <p:nvPr>
            <p:ph type="sldNum" sz="quarter" idx="12"/>
          </p:nvPr>
        </p:nvSpPr>
        <p:spPr>
          <a:ln/>
        </p:spPr>
        <p:txBody>
          <a:bodyPr/>
          <a:lstStyle>
            <a:lvl1pPr>
              <a:defRPr/>
            </a:lvl1pPr>
          </a:lstStyle>
          <a:p>
            <a:pPr>
              <a:defRPr/>
            </a:pPr>
            <a:fld id="{B790B670-8B91-45A3-8510-6C74E0D1A3F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925134196"/>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fld id="{330BA546-53F8-47BE-A156-AAF616167C79}" type="datetime1">
              <a:rPr lang="zh-CN" altLang="en-US" smtClean="0"/>
              <a:t>2023/2/20</a:t>
            </a:fld>
            <a:endParaRPr lang="zh-CN" altLang="en-US" sz="1800">
              <a:solidFill>
                <a:srgbClr val="000000"/>
              </a:solidFill>
            </a:endParaRPr>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6A56D172-ACE3-4A28-BB08-3250AC57395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151226601"/>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fld id="{0A3B5D78-DDA7-406F-B68E-F3F07DC6235D}" type="datetime1">
              <a:rPr lang="zh-CN" altLang="en-US" smtClean="0"/>
              <a:t>2023/2/20</a:t>
            </a:fld>
            <a:endParaRPr lang="zh-CN" altLang="en-US" sz="1800">
              <a:solidFill>
                <a:srgbClr val="000000"/>
              </a:solidFill>
            </a:endParaRPr>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D1598DA7-2AEB-46A1-ADB6-364342C401D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65263889"/>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CBADD1A0-E4A8-4AF7-A9AB-7BFE11E2863E}" type="datetime1">
              <a:rPr lang="zh-CN" altLang="en-US" smtClean="0"/>
              <a:t>2023/2/20</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F1B28741-569E-4261-8733-F8FA826F70F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020877505"/>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8A03E738-3C3F-4F30-9934-A381E1CAD9DB}" type="datetime1">
              <a:rPr lang="zh-CN" altLang="en-US" smtClean="0"/>
              <a:t>2023/2/20</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982A8CDF-5F06-4895-8969-0BB0B835B35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016838287"/>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6D8D756A-CA31-4850-AECA-126079540B12}" type="datetime1">
              <a:rPr lang="zh-CN" altLang="en-US" smtClean="0"/>
              <a:t>2023/2/20</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0EA21385-5E46-4956-9E37-81B5D4E1458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043448156"/>
      </p:ext>
    </p:extLst>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472DA64A-8453-42AC-8391-71DB7D005C02}" type="datetime1">
              <a:rPr lang="zh-CN" altLang="en-US" smtClean="0"/>
              <a:t>2023/2/20</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EFFA45AC-B3D5-49E7-9903-5CD981F042B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32096280"/>
      </p:ext>
    </p:extLst>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2"/>
          <p:cNvSpPr>
            <a:spLocks noGrp="1" noChangeArrowheads="1"/>
          </p:cNvSpPr>
          <p:nvPr>
            <p:ph type="dt" sz="half" idx="10"/>
          </p:nvPr>
        </p:nvSpPr>
        <p:spPr>
          <a:ln/>
        </p:spPr>
        <p:txBody>
          <a:bodyPr/>
          <a:lstStyle>
            <a:lvl1pPr>
              <a:defRPr/>
            </a:lvl1pPr>
          </a:lstStyle>
          <a:p>
            <a:pPr>
              <a:defRPr/>
            </a:pPr>
            <a:fld id="{3DD8BC8D-CE0E-4324-B1E9-74203771693B}" type="datetime1">
              <a:rPr lang="zh-CN" altLang="en-US" smtClean="0"/>
              <a:t>2023/2/20</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B094BE67-689F-4313-8A0D-7F91141BE46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38299985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151AC38A-C3B2-417C-ABBE-ACADF1C91DED}" type="datetime1">
              <a:rPr lang="zh-CN" altLang="en-US" smtClean="0"/>
              <a:t>2023/2/20</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8EE4EB95-ECEA-4AD8-B1CE-2555403C6233}" type="slidenum">
              <a:rPr lang="zh-CN" altLang="en-US"/>
              <a:pPr>
                <a:defRPr/>
              </a:pPr>
              <a:t>‹#›</a:t>
            </a:fld>
            <a:endParaRPr lang="zh-CN" altLang="en-US"/>
          </a:p>
        </p:txBody>
      </p:sp>
    </p:spTree>
    <p:extLst>
      <p:ext uri="{BB962C8B-B14F-4D97-AF65-F5344CB8AC3E}">
        <p14:creationId xmlns:p14="http://schemas.microsoft.com/office/powerpoint/2010/main" val="2278334165"/>
      </p:ext>
    </p:extLst>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2"/>
          <p:cNvSpPr>
            <a:spLocks noGrp="1" noChangeArrowheads="1"/>
          </p:cNvSpPr>
          <p:nvPr>
            <p:ph type="dt" sz="half" idx="10"/>
          </p:nvPr>
        </p:nvSpPr>
        <p:spPr>
          <a:ln/>
        </p:spPr>
        <p:txBody>
          <a:bodyPr/>
          <a:lstStyle>
            <a:lvl1pPr>
              <a:defRPr/>
            </a:lvl1pPr>
          </a:lstStyle>
          <a:p>
            <a:pPr>
              <a:defRPr/>
            </a:pPr>
            <a:fld id="{A5E248A4-47A9-454D-AA9B-2F898AB81FBC}" type="datetime1">
              <a:rPr lang="zh-CN" altLang="en-US" smtClean="0"/>
              <a:t>2023/2/20</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D29461A1-7A3C-4C7D-B1EE-AE15E5F1788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059759009"/>
      </p:ext>
    </p:extLst>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2"/>
          <p:cNvSpPr>
            <a:spLocks noGrp="1" noChangeArrowheads="1"/>
          </p:cNvSpPr>
          <p:nvPr>
            <p:ph type="dt" sz="half" idx="10"/>
          </p:nvPr>
        </p:nvSpPr>
        <p:spPr>
          <a:ln/>
        </p:spPr>
        <p:txBody>
          <a:bodyPr/>
          <a:lstStyle>
            <a:lvl1pPr>
              <a:defRPr/>
            </a:lvl1pPr>
          </a:lstStyle>
          <a:p>
            <a:pPr>
              <a:defRPr/>
            </a:pPr>
            <a:fld id="{E4A64AB9-B58B-42CF-A098-0F4C917B188D}" type="datetime1">
              <a:rPr lang="zh-CN" altLang="en-US" smtClean="0"/>
              <a:t>2023/2/20</a:t>
            </a:fld>
            <a:endParaRPr lang="zh-CN" altLang="en-US" sz="1800">
              <a:solidFill>
                <a:srgbClr val="000000"/>
              </a:solidFill>
            </a:endParaRPr>
          </a:p>
        </p:txBody>
      </p:sp>
      <p:sp>
        <p:nvSpPr>
          <p:cNvPr id="8"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a:ln/>
        </p:spPr>
        <p:txBody>
          <a:bodyPr/>
          <a:lstStyle>
            <a:lvl1pPr>
              <a:defRPr/>
            </a:lvl1pPr>
          </a:lstStyle>
          <a:p>
            <a:pPr>
              <a:defRPr/>
            </a:pPr>
            <a:fld id="{FEA48C9B-BDEF-463C-84B9-CF3E0F23164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902590780"/>
      </p:ext>
    </p:extLst>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noChangeArrowheads="1"/>
          </p:cNvSpPr>
          <p:nvPr>
            <p:ph type="dt" sz="half" idx="10"/>
          </p:nvPr>
        </p:nvSpPr>
        <p:spPr>
          <a:ln/>
        </p:spPr>
        <p:txBody>
          <a:bodyPr/>
          <a:lstStyle>
            <a:lvl1pPr>
              <a:defRPr/>
            </a:lvl1pPr>
          </a:lstStyle>
          <a:p>
            <a:pPr>
              <a:defRPr/>
            </a:pPr>
            <a:fld id="{A9190072-F71F-4BEA-B1D6-1EBE593C0827}" type="datetime1">
              <a:rPr lang="zh-CN" altLang="en-US" smtClean="0"/>
              <a:t>2023/2/20</a:t>
            </a:fld>
            <a:endParaRPr lang="zh-CN" altLang="en-US" sz="1800">
              <a:solidFill>
                <a:srgbClr val="000000"/>
              </a:solidFill>
            </a:endParaRPr>
          </a:p>
        </p:txBody>
      </p:sp>
      <p:sp>
        <p:nvSpPr>
          <p:cNvPr id="4"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a:ln/>
        </p:spPr>
        <p:txBody>
          <a:bodyPr/>
          <a:lstStyle>
            <a:lvl1pPr>
              <a:defRPr/>
            </a:lvl1pPr>
          </a:lstStyle>
          <a:p>
            <a:pPr>
              <a:defRPr/>
            </a:pPr>
            <a:fld id="{F23C62E6-48D1-41B0-A2B6-B1C97BA93BE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287906419"/>
      </p:ext>
    </p:extLst>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a:ln/>
        </p:spPr>
        <p:txBody>
          <a:bodyPr/>
          <a:lstStyle>
            <a:lvl1pPr>
              <a:defRPr/>
            </a:lvl1pPr>
          </a:lstStyle>
          <a:p>
            <a:pPr>
              <a:defRPr/>
            </a:pPr>
            <a:fld id="{196733F8-CEB4-449D-B116-17D3E48C2BC8}" type="datetime1">
              <a:rPr lang="zh-CN" altLang="en-US" smtClean="0"/>
              <a:t>2023/2/20</a:t>
            </a:fld>
            <a:endParaRPr lang="zh-CN" altLang="en-US" sz="1800">
              <a:solidFill>
                <a:srgbClr val="000000"/>
              </a:solidFill>
            </a:endParaRPr>
          </a:p>
        </p:txBody>
      </p:sp>
      <p:sp>
        <p:nvSpPr>
          <p:cNvPr id="3"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a:ln/>
        </p:spPr>
        <p:txBody>
          <a:bodyPr/>
          <a:lstStyle>
            <a:lvl1pPr>
              <a:defRPr/>
            </a:lvl1pPr>
          </a:lstStyle>
          <a:p>
            <a:pPr>
              <a:defRPr/>
            </a:pPr>
            <a:fld id="{FEBB5496-2549-4AF9-A7CD-6E2914CB79E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31540133"/>
      </p:ext>
    </p:extLst>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BFF44461-3328-4B8A-BFCE-05165AC9B3F5}" type="datetime1">
              <a:rPr lang="zh-CN" altLang="en-US" smtClean="0"/>
              <a:t>2023/2/20</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6B0DC3A8-6E4C-41B5-82A0-D318C06E4E6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259356911"/>
      </p:ext>
    </p:extLst>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6E3B1958-1D33-47F1-A728-69D7D89C7CDA}" type="datetime1">
              <a:rPr lang="zh-CN" altLang="en-US" smtClean="0"/>
              <a:t>2023/2/20</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A4C914CE-95B1-4263-89CD-FF49A34D729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765816"/>
      </p:ext>
    </p:extLst>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A98013FF-3721-4B7A-92AC-FA5AD857F567}" type="datetime1">
              <a:rPr lang="zh-CN" altLang="en-US" smtClean="0"/>
              <a:t>2023/2/20</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5A63FCE7-3D5C-4D5F-A336-5AA26257A77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82867554"/>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1A114C41-F875-44E6-9304-C3FB358A9682}" type="datetime1">
              <a:rPr lang="zh-CN" altLang="en-US" smtClean="0"/>
              <a:t>2023/2/20</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AE92FACD-DBE3-4D80-8E94-8EA49DB12B0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527241631"/>
      </p:ext>
    </p:extLst>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2870E2B7-26AC-45F0-B83D-C3FF9A21E59B}" type="datetime1">
              <a:rPr lang="zh-CN" altLang="en-US" smtClean="0"/>
              <a:t>2023/2/20</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9C16E469-30C3-4392-8918-73AB361444D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87819159"/>
      </p:ext>
    </p:extLst>
  </p:cSld>
  <p:clrMapOvr>
    <a:masterClrMapping/>
  </p:clrMapOvr>
  <p:transitio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D0C2FEFA-AD62-40AE-9530-128153B3C920}" type="datetime1">
              <a:rPr lang="zh-CN" altLang="en-US" smtClean="0"/>
              <a:t>2023/2/20</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CE434E1B-9E2D-4FAB-8C1F-0D9012D0697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116234621"/>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DD3A1ADB-3179-4005-AC9B-F92289171487}" type="datetime1">
              <a:rPr lang="zh-CN" altLang="en-US" smtClean="0"/>
              <a:t>2023/2/20</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14B32E9C-C252-4519-BF60-FA209C688D62}" type="slidenum">
              <a:rPr lang="zh-CN" altLang="en-US"/>
              <a:pPr>
                <a:defRPr/>
              </a:pPr>
              <a:t>‹#›</a:t>
            </a:fld>
            <a:endParaRPr lang="zh-CN" altLang="en-US"/>
          </a:p>
        </p:txBody>
      </p:sp>
    </p:spTree>
    <p:extLst>
      <p:ext uri="{BB962C8B-B14F-4D97-AF65-F5344CB8AC3E}">
        <p14:creationId xmlns:p14="http://schemas.microsoft.com/office/powerpoint/2010/main" val="1777981063"/>
      </p:ext>
    </p:extLst>
  </p:cSld>
  <p:clrMapOvr>
    <a:masterClrMapping/>
  </p:clrMapOvr>
  <p:transition spd="slow">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1"/>
          <p:cNvSpPr>
            <a:spLocks noGrp="1" noChangeArrowheads="1"/>
          </p:cNvSpPr>
          <p:nvPr>
            <p:ph type="dt" sz="half" idx="10"/>
          </p:nvPr>
        </p:nvSpPr>
        <p:spPr>
          <a:ln/>
        </p:spPr>
        <p:txBody>
          <a:bodyPr/>
          <a:lstStyle>
            <a:lvl1pPr>
              <a:defRPr/>
            </a:lvl1pPr>
          </a:lstStyle>
          <a:p>
            <a:pPr>
              <a:defRPr/>
            </a:pPr>
            <a:fld id="{64EEB6D3-7402-4454-BD4A-3F745B5A5AA1}" type="datetime1">
              <a:rPr lang="zh-CN" altLang="en-US" smtClean="0"/>
              <a:t>2023/2/20</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27C45D6C-B3EB-413B-9246-E465CCAE176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414157929"/>
      </p:ext>
    </p:extLst>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1"/>
          <p:cNvSpPr>
            <a:spLocks noGrp="1" noChangeArrowheads="1"/>
          </p:cNvSpPr>
          <p:nvPr>
            <p:ph type="dt" sz="half" idx="10"/>
          </p:nvPr>
        </p:nvSpPr>
        <p:spPr>
          <a:ln/>
        </p:spPr>
        <p:txBody>
          <a:bodyPr/>
          <a:lstStyle>
            <a:lvl1pPr>
              <a:defRPr/>
            </a:lvl1pPr>
          </a:lstStyle>
          <a:p>
            <a:pPr>
              <a:defRPr/>
            </a:pPr>
            <a:fld id="{E2F493EB-02C4-4D57-B68A-982281E8D036}" type="datetime1">
              <a:rPr lang="zh-CN" altLang="en-US" smtClean="0"/>
              <a:t>2023/2/20</a:t>
            </a:fld>
            <a:endParaRPr lang="zh-CN" altLang="en-US" sz="1800">
              <a:solidFill>
                <a:srgbClr val="000000"/>
              </a:solidFill>
            </a:endParaRPr>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004AB65B-D3D2-440B-AB0E-2FBDDD79D4F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951932668"/>
      </p:ext>
    </p:extLst>
  </p:cSld>
  <p:clrMapOvr>
    <a:masterClrMapping/>
  </p:clrMapOvr>
  <p:transitio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1"/>
          <p:cNvSpPr>
            <a:spLocks noGrp="1" noChangeArrowheads="1"/>
          </p:cNvSpPr>
          <p:nvPr>
            <p:ph type="dt" sz="half" idx="10"/>
          </p:nvPr>
        </p:nvSpPr>
        <p:spPr>
          <a:ln/>
        </p:spPr>
        <p:txBody>
          <a:bodyPr/>
          <a:lstStyle>
            <a:lvl1pPr>
              <a:defRPr/>
            </a:lvl1pPr>
          </a:lstStyle>
          <a:p>
            <a:pPr>
              <a:defRPr/>
            </a:pPr>
            <a:fld id="{394D8EB8-D3AF-4A1A-A6A9-D79EBA8608C6}" type="datetime1">
              <a:rPr lang="zh-CN" altLang="en-US" smtClean="0"/>
              <a:t>2023/2/20</a:t>
            </a:fld>
            <a:endParaRPr lang="zh-CN" altLang="en-US" sz="1800">
              <a:solidFill>
                <a:srgbClr val="000000"/>
              </a:solidFill>
            </a:endParaRPr>
          </a:p>
        </p:txBody>
      </p:sp>
      <p:sp>
        <p:nvSpPr>
          <p:cNvPr id="8"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a:ln/>
        </p:spPr>
        <p:txBody>
          <a:bodyPr/>
          <a:lstStyle>
            <a:lvl1pPr>
              <a:defRPr/>
            </a:lvl1pPr>
          </a:lstStyle>
          <a:p>
            <a:pPr>
              <a:defRPr/>
            </a:pPr>
            <a:fld id="{9F9D046B-6B70-4856-9370-1BC82BFB05A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085979988"/>
      </p:ext>
    </p:extLst>
  </p:cSld>
  <p:clrMapOvr>
    <a:masterClrMapping/>
  </p:clrMapOvr>
  <p:transition spd="slow">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1"/>
          <p:cNvSpPr>
            <a:spLocks noGrp="1" noChangeArrowheads="1"/>
          </p:cNvSpPr>
          <p:nvPr>
            <p:ph type="dt" sz="half" idx="10"/>
          </p:nvPr>
        </p:nvSpPr>
        <p:spPr>
          <a:ln/>
        </p:spPr>
        <p:txBody>
          <a:bodyPr/>
          <a:lstStyle>
            <a:lvl1pPr>
              <a:defRPr/>
            </a:lvl1pPr>
          </a:lstStyle>
          <a:p>
            <a:pPr>
              <a:defRPr/>
            </a:pPr>
            <a:fld id="{B682EF9F-BB9B-4A2D-9317-94E821124EB3}" type="datetime1">
              <a:rPr lang="zh-CN" altLang="en-US" smtClean="0"/>
              <a:t>2023/2/20</a:t>
            </a:fld>
            <a:endParaRPr lang="zh-CN" altLang="en-US" sz="1800">
              <a:solidFill>
                <a:srgbClr val="000000"/>
              </a:solidFill>
            </a:endParaRPr>
          </a:p>
        </p:txBody>
      </p:sp>
      <p:sp>
        <p:nvSpPr>
          <p:cNvPr id="4"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a:ln/>
        </p:spPr>
        <p:txBody>
          <a:bodyPr/>
          <a:lstStyle>
            <a:lvl1pPr>
              <a:defRPr/>
            </a:lvl1pPr>
          </a:lstStyle>
          <a:p>
            <a:pPr>
              <a:defRPr/>
            </a:pPr>
            <a:fld id="{C36723CA-1DA3-4927-A255-154FD2D77D2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262113210"/>
      </p:ext>
    </p:extLst>
  </p:cSld>
  <p:clrMapOvr>
    <a:masterClrMapping/>
  </p:clrMapOvr>
  <p:transition spd="slow">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a:ln/>
        </p:spPr>
        <p:txBody>
          <a:bodyPr/>
          <a:lstStyle>
            <a:lvl1pPr>
              <a:defRPr/>
            </a:lvl1pPr>
          </a:lstStyle>
          <a:p>
            <a:pPr>
              <a:defRPr/>
            </a:pPr>
            <a:fld id="{302BC1F2-5D45-49EA-87C1-728345309D52}" type="datetime1">
              <a:rPr lang="zh-CN" altLang="en-US" smtClean="0"/>
              <a:t>2023/2/20</a:t>
            </a:fld>
            <a:endParaRPr lang="zh-CN" altLang="en-US" sz="1800">
              <a:solidFill>
                <a:srgbClr val="000000"/>
              </a:solidFill>
            </a:endParaRPr>
          </a:p>
        </p:txBody>
      </p:sp>
      <p:sp>
        <p:nvSpPr>
          <p:cNvPr id="3"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a:ln/>
        </p:spPr>
        <p:txBody>
          <a:bodyPr/>
          <a:lstStyle>
            <a:lvl1pPr>
              <a:defRPr/>
            </a:lvl1pPr>
          </a:lstStyle>
          <a:p>
            <a:pPr>
              <a:defRPr/>
            </a:pPr>
            <a:fld id="{973D47D7-919E-491B-97EE-2A0666D6B8F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662426397"/>
      </p:ext>
    </p:extLst>
  </p:cSld>
  <p:clrMapOvr>
    <a:masterClrMapping/>
  </p:clrMapOvr>
  <p:transition spd="slow">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a:defRPr/>
            </a:pPr>
            <a:fld id="{5982CF69-4F3B-4897-B974-596E60589115}" type="datetime1">
              <a:rPr lang="zh-CN" altLang="en-US" smtClean="0"/>
              <a:t>2023/2/20</a:t>
            </a:fld>
            <a:endParaRPr lang="zh-CN" altLang="en-US" sz="1800">
              <a:solidFill>
                <a:srgbClr val="000000"/>
              </a:solidFill>
            </a:endParaRPr>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572FD0E6-74BC-41DB-B018-8CE4BDB9DAB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71177138"/>
      </p:ext>
    </p:extLst>
  </p:cSld>
  <p:clrMapOvr>
    <a:masterClrMapping/>
  </p:clrMapOvr>
  <p:transition spd="slow">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a:defRPr/>
            </a:pPr>
            <a:fld id="{CF7DFF51-160C-4825-985C-9F364E12E4A7}" type="datetime1">
              <a:rPr lang="zh-CN" altLang="en-US" smtClean="0"/>
              <a:t>2023/2/20</a:t>
            </a:fld>
            <a:endParaRPr lang="zh-CN" altLang="en-US" sz="1800">
              <a:solidFill>
                <a:srgbClr val="000000"/>
              </a:solidFill>
            </a:endParaRPr>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F44A1BE0-DE10-4D42-AB2B-D11AB26E0AC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626089897"/>
      </p:ext>
    </p:extLst>
  </p:cSld>
  <p:clrMapOvr>
    <a:masterClrMapping/>
  </p:clrMapOvr>
  <p:transition spd="slow">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A19EC6D7-A01F-4CF3-BE01-5692D46090A5}" type="datetime1">
              <a:rPr lang="zh-CN" altLang="en-US" smtClean="0"/>
              <a:t>2023/2/20</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380F377E-4A86-4DEE-9C87-34F801F5431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22688703"/>
      </p:ext>
    </p:extLst>
  </p:cSld>
  <p:clrMapOvr>
    <a:masterClrMapping/>
  </p:clrMapOvr>
  <p:transition spd="slow">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EC721212-CB16-4544-8810-8979E11A5A2B}" type="datetime1">
              <a:rPr lang="zh-CN" altLang="en-US" smtClean="0"/>
              <a:t>2023/2/20</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04008264-E403-413A-BA1C-CD0A1FAFE1C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50193979"/>
      </p:ext>
    </p:extLst>
  </p:cSld>
  <p:clrMapOvr>
    <a:masterClrMapping/>
  </p:clrMapOvr>
  <p:transition spd="slow">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43F359C8-4D3E-4695-AB4C-A68BCA2DB94A}" type="datetime1">
              <a:rPr lang="zh-CN" altLang="en-US" smtClean="0"/>
              <a:t>2023/2/20</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E881E0C4-7C28-4EE2-B833-46362C567DE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97104475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C93D3BC5-A82F-4143-AFF8-CCD9368F736C}" type="datetime1">
              <a:rPr lang="zh-CN" altLang="en-US" smtClean="0"/>
              <a:t>2023/2/20</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66C32555-8F36-49D3-9EDA-21516736BCA9}" type="slidenum">
              <a:rPr lang="zh-CN" altLang="en-US"/>
              <a:pPr>
                <a:defRPr/>
              </a:pPr>
              <a:t>‹#›</a:t>
            </a:fld>
            <a:endParaRPr lang="zh-CN" altLang="en-US"/>
          </a:p>
        </p:txBody>
      </p:sp>
    </p:spTree>
    <p:extLst>
      <p:ext uri="{BB962C8B-B14F-4D97-AF65-F5344CB8AC3E}">
        <p14:creationId xmlns:p14="http://schemas.microsoft.com/office/powerpoint/2010/main" val="1863711530"/>
      </p:ext>
    </p:extLst>
  </p:cSld>
  <p:clrMapOvr>
    <a:masterClrMapping/>
  </p:clrMapOvr>
  <p:transition spd="slow">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1CE4FB98-1C84-4659-BF53-98B51879C148}" type="datetime1">
              <a:rPr lang="zh-CN" altLang="en-US" smtClean="0"/>
              <a:t>2023/2/20</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22AF61D5-8115-42E5-ADD8-1593D37BED0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243828174"/>
      </p:ext>
    </p:extLst>
  </p:cSld>
  <p:clrMapOvr>
    <a:masterClrMapping/>
  </p:clrMapOvr>
  <p:transition spd="slow">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B20CA87E-D1BB-4AC6-93F5-94718FF06FAC}" type="datetime1">
              <a:rPr lang="zh-CN" altLang="en-US" smtClean="0"/>
              <a:t>2023/2/20</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C936EDED-BC03-4266-B929-4B53FA60ED8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99723144"/>
      </p:ext>
    </p:extLst>
  </p:cSld>
  <p:clrMapOvr>
    <a:masterClrMapping/>
  </p:clrMapOvr>
  <p:transition spd="slow">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fld id="{5528854C-6E85-43F8-A97A-3BF6F9C90942}" type="datetime1">
              <a:rPr lang="zh-CN" altLang="en-US" smtClean="0"/>
              <a:t>2023/2/20</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5B07F719-50F2-46FF-B3EC-31560ABB5F1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89785688"/>
      </p:ext>
    </p:extLst>
  </p:cSld>
  <p:clrMapOvr>
    <a:masterClrMapping/>
  </p:clrMapOvr>
  <p:transition spd="slow">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fld id="{E4B3106E-C0AA-4E1D-AF1F-213D765478D3}" type="datetime1">
              <a:rPr lang="zh-CN" altLang="en-US" smtClean="0"/>
              <a:t>2023/2/20</a:t>
            </a:fld>
            <a:endParaRPr lang="zh-CN" altLang="en-US" sz="1800">
              <a:solidFill>
                <a:srgbClr val="000000"/>
              </a:solidFill>
            </a:endParaRPr>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6F65785A-8047-4869-8B45-95C0A006D97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627053681"/>
      </p:ext>
    </p:extLst>
  </p:cSld>
  <p:clrMapOvr>
    <a:masterClrMapping/>
  </p:clrMapOvr>
  <p:transition spd="slow">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fld id="{037C82AD-F3C4-4F7A-B92D-104ABAC4AE3C}" type="datetime1">
              <a:rPr lang="zh-CN" altLang="en-US" smtClean="0"/>
              <a:t>2023/2/20</a:t>
            </a:fld>
            <a:endParaRPr lang="zh-CN" altLang="en-US" sz="1800">
              <a:solidFill>
                <a:srgbClr val="000000"/>
              </a:solidFill>
            </a:endParaRPr>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14FCF51B-E311-4B67-B824-04B98FA59E4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365667636"/>
      </p:ext>
    </p:extLst>
  </p:cSld>
  <p:clrMapOvr>
    <a:masterClrMapping/>
  </p:clrMapOvr>
  <p:transition spd="slow">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388E25F9-5B3E-4FD0-A128-094F8AA58EC6}" type="datetime1">
              <a:rPr lang="zh-CN" altLang="en-US" smtClean="0"/>
              <a:t>2023/2/20</a:t>
            </a:fld>
            <a:endParaRPr lang="zh-CN" altLang="en-US" sz="1800">
              <a:solidFill>
                <a:srgbClr val="000000"/>
              </a:solidFill>
            </a:endParaRPr>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A22E12D3-7A71-4C96-B176-5EB9F8A3609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375600173"/>
      </p:ext>
    </p:extLst>
  </p:cSld>
  <p:clrMapOvr>
    <a:masterClrMapping/>
  </p:clrMapOvr>
  <p:transition spd="slow">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9312B3A5-6B91-49AB-ABD4-01BFB4C37E1A}" type="datetime1">
              <a:rPr lang="zh-CN" altLang="en-US" smtClean="0"/>
              <a:t>2023/2/20</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0D02EDE0-D6A0-4207-B663-3AC5211C779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907694693"/>
      </p:ext>
    </p:extLst>
  </p:cSld>
  <p:clrMapOvr>
    <a:masterClrMapping/>
  </p:clrMapOvr>
  <p:transition spd="slow">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59CB1FD1-7B78-457B-BCB7-675359DC50F1}" type="datetime1">
              <a:rPr lang="zh-CN" altLang="en-US" smtClean="0"/>
              <a:t>2023/2/20</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516B5EDA-F132-4527-A768-3546D9A6906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59707923"/>
      </p:ext>
    </p:extLst>
  </p:cSld>
  <p:clrMapOvr>
    <a:masterClrMapping/>
  </p:clrMapOvr>
  <p:transition spd="slow">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5C76E18B-539E-4E17-B726-ABC757A4491D}" type="datetime1">
              <a:rPr lang="zh-CN" altLang="en-US" smtClean="0"/>
              <a:t>2023/2/20</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152C07EC-EA63-4460-9CDC-5340E5C0E8C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765546702"/>
      </p:ext>
    </p:extLst>
  </p:cSld>
  <p:clrMapOvr>
    <a:masterClrMapping/>
  </p:clrMapOvr>
  <p:transition spd="slow">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FFC7B291-1B1C-4273-842C-17DA42B89DB5}" type="datetime1">
              <a:rPr lang="zh-CN" altLang="en-US" smtClean="0"/>
              <a:t>2023/2/20</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9A3D0C24-FFB2-47A4-B054-977E624E628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89836019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18" Type="http://schemas.openxmlformats.org/officeDocument/2006/relationships/theme" Target="../theme/theme15.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slideLayout" Target="../slideLayouts/slideLayout171.xml"/><Relationship Id="rId2" Type="http://schemas.openxmlformats.org/officeDocument/2006/relationships/slideLayout" Target="../slideLayouts/slideLayout156.xml"/><Relationship Id="rId16" Type="http://schemas.openxmlformats.org/officeDocument/2006/relationships/slideLayout" Target="../slideLayouts/slideLayout170.xml"/><Relationship Id="rId20" Type="http://schemas.openxmlformats.org/officeDocument/2006/relationships/image" Target="../media/image5.png"/><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slideLayout" Target="../slideLayouts/slideLayout169.xml"/><Relationship Id="rId10" Type="http://schemas.openxmlformats.org/officeDocument/2006/relationships/slideLayout" Target="../slideLayouts/slideLayout164.xml"/><Relationship Id="rId19" Type="http://schemas.openxmlformats.org/officeDocument/2006/relationships/image" Target="../media/image4.png"/><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52B35577-D0E7-4BD4-8841-4015B362DA5A}" type="datetime1">
              <a:rPr lang="zh-CN" altLang="en-US" smtClean="0"/>
              <a:t>2023/2/20</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smtClean="0">
                <a:solidFill>
                  <a:srgbClr val="898989"/>
                </a:solidFill>
              </a:defRPr>
            </a:lvl1pPr>
          </a:lstStyle>
          <a:p>
            <a:pPr>
              <a:defRPr/>
            </a:pPr>
            <a:fld id="{FB6CCD12-5BB6-46DB-9E19-BFA19F10D37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fade/>
  </p:transition>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10243"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1268"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73A8FD77-5BD5-41E1-A0E0-4D206E0276C4}" type="datetime1">
              <a:rPr lang="zh-CN" altLang="en-US" smtClean="0"/>
              <a:t>2023/2/20</a:t>
            </a:fld>
            <a:endParaRPr lang="zh-CN" altLang="en-US" sz="1800">
              <a:solidFill>
                <a:srgbClr val="000000"/>
              </a:solidFill>
            </a:endParaRPr>
          </a:p>
        </p:txBody>
      </p:sp>
      <p:sp>
        <p:nvSpPr>
          <p:cNvPr id="11269"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1270"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smtClean="0">
                <a:solidFill>
                  <a:srgbClr val="898989"/>
                </a:solidFill>
              </a:defRPr>
            </a:lvl1pPr>
          </a:lstStyle>
          <a:p>
            <a:pPr>
              <a:defRPr/>
            </a:pPr>
            <a:fld id="{426352F3-56CE-43D3-9183-BA6AEDC643E8}"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11267"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2292"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129124C7-A126-4649-927F-6AB5D8C0F5CC}" type="datetime1">
              <a:rPr lang="zh-CN" altLang="en-US" smtClean="0"/>
              <a:t>2023/2/20</a:t>
            </a:fld>
            <a:endParaRPr lang="zh-CN" altLang="en-US" sz="1800">
              <a:solidFill>
                <a:srgbClr val="000000"/>
              </a:solidFill>
            </a:endParaRPr>
          </a:p>
        </p:txBody>
      </p:sp>
      <p:sp>
        <p:nvSpPr>
          <p:cNvPr id="12293"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2294"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smtClean="0">
                <a:solidFill>
                  <a:srgbClr val="898989"/>
                </a:solidFill>
              </a:defRPr>
            </a:lvl1pPr>
          </a:lstStyle>
          <a:p>
            <a:pPr>
              <a:defRPr/>
            </a:pPr>
            <a:fld id="{6DC6BC5A-1E30-472A-A334-A71137B251E2}"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1229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3316"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8CC67FF3-EEBE-4618-8FC5-B72F08D41723}" type="datetime1">
              <a:rPr lang="zh-CN" altLang="en-US" smtClean="0"/>
              <a:t>2023/2/20</a:t>
            </a:fld>
            <a:endParaRPr lang="zh-CN" altLang="en-US" sz="1800">
              <a:solidFill>
                <a:srgbClr val="000000"/>
              </a:solidFill>
            </a:endParaRPr>
          </a:p>
        </p:txBody>
      </p:sp>
      <p:sp>
        <p:nvSpPr>
          <p:cNvPr id="13317"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3318"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smtClean="0">
                <a:solidFill>
                  <a:srgbClr val="898989"/>
                </a:solidFill>
              </a:defRPr>
            </a:lvl1pPr>
          </a:lstStyle>
          <a:p>
            <a:pPr>
              <a:defRPr/>
            </a:pPr>
            <a:fld id="{138A0F2B-378F-40D5-9D22-DF8D45D2A923}"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1331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4340" name="日期占位符 2"/>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83CA0052-05E1-405A-BCDD-A711E1B2829B}" type="datetime1">
              <a:rPr lang="zh-CN" altLang="en-US" smtClean="0"/>
              <a:t>2023/2/20</a:t>
            </a:fld>
            <a:endParaRPr lang="zh-CN" altLang="en-US" sz="1800">
              <a:solidFill>
                <a:srgbClr val="000000"/>
              </a:solidFill>
            </a:endParaRPr>
          </a:p>
        </p:txBody>
      </p:sp>
      <p:sp>
        <p:nvSpPr>
          <p:cNvPr id="14341" name="页脚占位符 3"/>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4342" name="灯片编号占位符 4"/>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smtClean="0">
                <a:solidFill>
                  <a:srgbClr val="898989"/>
                </a:solidFill>
              </a:defRPr>
            </a:lvl1pPr>
          </a:lstStyle>
          <a:p>
            <a:pPr>
              <a:defRPr/>
            </a:pPr>
            <a:fld id="{129E641A-EEE2-4EFC-AE39-CC0AF90B9C18}"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ea typeface="宋体" panose="02010600030101010101" pitchFamily="2" charset="-122"/>
              </a:defRPr>
            </a:lvl1pPr>
          </a:lstStyle>
          <a:p>
            <a:pPr>
              <a:defRPr/>
            </a:pPr>
            <a:fld id="{0A96737E-9B97-4A60-AF00-00172B1F2EF6}" type="datetime1">
              <a:rPr lang="zh-CN" altLang="en-US"/>
              <a:pPr>
                <a:defRPr/>
              </a:pPr>
              <a:t>2023/2/20</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anose="02010600030101010101" pitchFamily="2" charset="-122"/>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ea typeface="宋体" charset="-122"/>
              </a:defRPr>
            </a:lvl1pPr>
          </a:lstStyle>
          <a:p>
            <a:pPr>
              <a:defRPr/>
            </a:pPr>
            <a:fld id="{AC5C6AA3-2AF5-437A-B32E-16F33990EF62}" type="slidenum">
              <a:rPr lang="zh-CN" altLang="en-US"/>
              <a:pPr>
                <a:defRPr/>
              </a:pPr>
              <a:t>‹#›</a:t>
            </a:fld>
            <a:endParaRPr lang="zh-CN" altLang="en-US"/>
          </a:p>
        </p:txBody>
      </p:sp>
    </p:spTree>
    <p:extLst>
      <p:ext uri="{BB962C8B-B14F-4D97-AF65-F5344CB8AC3E}">
        <p14:creationId xmlns:p14="http://schemas.microsoft.com/office/powerpoint/2010/main" val="41779972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p:fade/>
  </p:transition>
  <p:hf hdr="0" ftr="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eaLnBrk="1" fontAlgn="auto" hangingPunct="1">
              <a:spcBef>
                <a:spcPts val="0"/>
              </a:spcBef>
              <a:spcAft>
                <a:spcPts val="0"/>
              </a:spcAft>
            </a:pPr>
            <a:fld id="{245492CF-01E0-48C3-A825-424CE09D3DE0}" type="datetimeFigureOut">
              <a:rPr lang="en-US" smtClean="0">
                <a:solidFill>
                  <a:prstClr val="black"/>
                </a:solidFill>
                <a:ea typeface="+mn-ea"/>
              </a:rPr>
              <a:pPr eaLnBrk="1" fontAlgn="auto" hangingPunct="1">
                <a:spcBef>
                  <a:spcPts val="0"/>
                </a:spcBef>
                <a:spcAft>
                  <a:spcPts val="0"/>
                </a:spcAft>
              </a:pPr>
              <a:t>2/20/2023</a:t>
            </a:fld>
            <a:endParaRPr lang="en-US">
              <a:solidFill>
                <a:prstClr val="black"/>
              </a:solidFill>
              <a:ea typeface="+mn-ea"/>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eaLnBrk="1" fontAlgn="auto" hangingPunct="1">
              <a:spcBef>
                <a:spcPts val="0"/>
              </a:spcBef>
              <a:spcAft>
                <a:spcPts val="0"/>
              </a:spcAft>
            </a:pPr>
            <a:endParaRPr lang="en-US">
              <a:solidFill>
                <a:prstClr val="black"/>
              </a:solidFill>
              <a:ea typeface="+mn-ea"/>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eaLnBrk="1" fontAlgn="auto" hangingPunct="1">
              <a:spcBef>
                <a:spcPts val="0"/>
              </a:spcBef>
              <a:spcAft>
                <a:spcPts val="0"/>
              </a:spcAft>
            </a:pPr>
            <a:fld id="{BBF73722-F1C6-48AC-884C-810187747635}" type="slidenum">
              <a:rPr lang="en-US" smtClean="0">
                <a:solidFill>
                  <a:prstClr val="black"/>
                </a:solidFill>
                <a:ea typeface="+mn-ea"/>
              </a:rPr>
              <a:pPr eaLnBrk="1" fontAlgn="auto" hangingPunct="1">
                <a:spcBef>
                  <a:spcPts val="0"/>
                </a:spcBef>
                <a:spcAft>
                  <a:spcPts val="0"/>
                </a:spcAft>
              </a:pPr>
              <a:t>‹#›</a:t>
            </a:fld>
            <a:endParaRPr lang="en-US">
              <a:solidFill>
                <a:prstClr val="black"/>
              </a:solidFill>
              <a:ea typeface="+mn-ea"/>
            </a:endParaRPr>
          </a:p>
        </p:txBody>
      </p:sp>
    </p:spTree>
    <p:extLst>
      <p:ext uri="{BB962C8B-B14F-4D97-AF65-F5344CB8AC3E}">
        <p14:creationId xmlns:p14="http://schemas.microsoft.com/office/powerpoint/2010/main" val="7700949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205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3076"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latin typeface="Arial" pitchFamily="34" charset="0"/>
              </a:defRPr>
            </a:lvl1pPr>
          </a:lstStyle>
          <a:p>
            <a:pPr>
              <a:defRPr/>
            </a:pPr>
            <a:fld id="{6F9D1FF9-C7C7-4F31-B1E7-9A5265770449}" type="datetime1">
              <a:rPr lang="zh-CN" altLang="en-US" smtClean="0"/>
              <a:t>2023/2/20</a:t>
            </a:fld>
            <a:endParaRPr lang="zh-CN" altLang="en-US" sz="1800">
              <a:solidFill>
                <a:srgbClr val="000000"/>
              </a:solidFill>
            </a:endParaRPr>
          </a:p>
        </p:txBody>
      </p:sp>
      <p:sp>
        <p:nvSpPr>
          <p:cNvPr id="3077"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latin typeface="Arial" pitchFamily="34" charset="0"/>
              </a:defRPr>
            </a:lvl1pPr>
          </a:lstStyle>
          <a:p>
            <a:pPr>
              <a:defRPr/>
            </a:pPr>
            <a:endParaRPr lang="zh-CN" altLang="en-US"/>
          </a:p>
        </p:txBody>
      </p:sp>
      <p:sp>
        <p:nvSpPr>
          <p:cNvPr id="3078"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smtClean="0">
                <a:solidFill>
                  <a:srgbClr val="898989"/>
                </a:solidFill>
                <a:latin typeface="Arial" pitchFamily="34" charset="0"/>
              </a:defRPr>
            </a:lvl1pPr>
          </a:lstStyle>
          <a:p>
            <a:pPr>
              <a:defRPr/>
            </a:pPr>
            <a:fld id="{272C4C85-7CB1-4A2B-BC46-11C458C40D40}"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307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4100"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247BA62C-D73F-4DDE-A076-C9C68557F2F9}" type="datetime1">
              <a:rPr lang="zh-CN" altLang="en-US" smtClean="0"/>
              <a:t>2023/2/20</a:t>
            </a:fld>
            <a:endParaRPr lang="zh-CN" altLang="en-US" sz="1800">
              <a:solidFill>
                <a:srgbClr val="000000"/>
              </a:solidFill>
            </a:endParaRPr>
          </a:p>
        </p:txBody>
      </p:sp>
      <p:sp>
        <p:nvSpPr>
          <p:cNvPr id="4101"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4102"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smtClean="0">
                <a:solidFill>
                  <a:srgbClr val="898989"/>
                </a:solidFill>
              </a:defRPr>
            </a:lvl1pPr>
          </a:lstStyle>
          <a:p>
            <a:pPr>
              <a:defRPr/>
            </a:pPr>
            <a:fld id="{90CF1F3A-F52A-4A50-8CD8-B5F9459D3C14}"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4099"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5124"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24D0E9AC-3DDF-462C-AD13-AFEDA366B845}" type="datetime1">
              <a:rPr lang="zh-CN" altLang="en-US" smtClean="0"/>
              <a:t>2023/2/20</a:t>
            </a:fld>
            <a:endParaRPr lang="zh-CN" altLang="en-US" sz="1800">
              <a:solidFill>
                <a:srgbClr val="000000"/>
              </a:solidFill>
            </a:endParaRPr>
          </a:p>
        </p:txBody>
      </p:sp>
      <p:sp>
        <p:nvSpPr>
          <p:cNvPr id="5125"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5126"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smtClean="0">
                <a:solidFill>
                  <a:srgbClr val="898989"/>
                </a:solidFill>
              </a:defRPr>
            </a:lvl1pPr>
          </a:lstStyle>
          <a:p>
            <a:pPr>
              <a:defRPr/>
            </a:pPr>
            <a:fld id="{274FACDD-70CD-426F-8769-C1B3BD7D0E0E}"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5123"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6148"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D66F6D63-1191-4154-8DF2-2CD43ED32322}" type="datetime1">
              <a:rPr lang="zh-CN" altLang="en-US" smtClean="0"/>
              <a:t>2023/2/20</a:t>
            </a:fld>
            <a:endParaRPr lang="zh-CN" altLang="en-US" sz="1800">
              <a:solidFill>
                <a:srgbClr val="000000"/>
              </a:solidFill>
            </a:endParaRPr>
          </a:p>
        </p:txBody>
      </p:sp>
      <p:sp>
        <p:nvSpPr>
          <p:cNvPr id="6149"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6150"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smtClean="0">
                <a:solidFill>
                  <a:srgbClr val="898989"/>
                </a:solidFill>
              </a:defRPr>
            </a:lvl1pPr>
          </a:lstStyle>
          <a:p>
            <a:pPr>
              <a:defRPr/>
            </a:pPr>
            <a:fld id="{A24BC6F5-377B-4817-9E38-2D6E2AD507F8}"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6147"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7172" name="日期占位符 6"/>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49D5B01A-B335-47A3-95FA-4908A9E19049}" type="datetime1">
              <a:rPr lang="zh-CN" altLang="en-US" smtClean="0"/>
              <a:t>2023/2/20</a:t>
            </a:fld>
            <a:endParaRPr lang="zh-CN" altLang="en-US" sz="1800">
              <a:solidFill>
                <a:srgbClr val="000000"/>
              </a:solidFill>
            </a:endParaRPr>
          </a:p>
        </p:txBody>
      </p:sp>
      <p:sp>
        <p:nvSpPr>
          <p:cNvPr id="7173" name="页脚占位符 7"/>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7174" name="灯片编号占位符 8"/>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smtClean="0">
                <a:solidFill>
                  <a:srgbClr val="898989"/>
                </a:solidFill>
              </a:defRPr>
            </a:lvl1pPr>
          </a:lstStyle>
          <a:p>
            <a:pPr>
              <a:defRPr/>
            </a:pPr>
            <a:fld id="{55EA1D53-6CAE-49EF-BAA9-2F18D4E9C4C7}"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717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8196" name="日期占位符 2"/>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C12072C7-5C01-42EC-9BB0-ADE1ED249401}" type="datetime1">
              <a:rPr lang="zh-CN" altLang="en-US" smtClean="0"/>
              <a:t>2023/2/20</a:t>
            </a:fld>
            <a:endParaRPr lang="zh-CN" altLang="en-US" sz="1800">
              <a:solidFill>
                <a:srgbClr val="000000"/>
              </a:solidFill>
            </a:endParaRPr>
          </a:p>
        </p:txBody>
      </p:sp>
      <p:sp>
        <p:nvSpPr>
          <p:cNvPr id="8197" name="页脚占位符 3"/>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8198" name="灯片编号占位符 4"/>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smtClean="0">
                <a:solidFill>
                  <a:srgbClr val="898989"/>
                </a:solidFill>
              </a:defRPr>
            </a:lvl1pPr>
          </a:lstStyle>
          <a:p>
            <a:pPr>
              <a:defRPr/>
            </a:pPr>
            <a:fld id="{093F0D00-A1BE-47CE-8AF1-948146CF8F12}"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819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9220" name="日期占位符 1"/>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2352DE44-BFF1-44B6-98C0-6E0318CFB5DF}" type="datetime1">
              <a:rPr lang="zh-CN" altLang="en-US" smtClean="0"/>
              <a:t>2023/2/20</a:t>
            </a:fld>
            <a:endParaRPr lang="zh-CN" altLang="en-US" sz="1800">
              <a:solidFill>
                <a:srgbClr val="000000"/>
              </a:solidFill>
            </a:endParaRPr>
          </a:p>
        </p:txBody>
      </p:sp>
      <p:sp>
        <p:nvSpPr>
          <p:cNvPr id="9221" name="页脚占位符 2"/>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9222" name="灯片编号占位符 3"/>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smtClean="0">
                <a:solidFill>
                  <a:srgbClr val="898989"/>
                </a:solidFill>
              </a:defRPr>
            </a:lvl1pPr>
          </a:lstStyle>
          <a:p>
            <a:pPr>
              <a:defRPr/>
            </a:pPr>
            <a:fld id="{75B859C2-D7EB-4AEB-8F26-0B58F006F4B2}"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9219"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0244"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81473AE5-FC88-4C9E-8A19-D66C120C1939}" type="datetime1">
              <a:rPr lang="zh-CN" altLang="en-US" smtClean="0"/>
              <a:t>2023/2/20</a:t>
            </a:fld>
            <a:endParaRPr lang="zh-CN" altLang="en-US" sz="1800">
              <a:solidFill>
                <a:srgbClr val="000000"/>
              </a:solidFill>
            </a:endParaRPr>
          </a:p>
        </p:txBody>
      </p:sp>
      <p:sp>
        <p:nvSpPr>
          <p:cNvPr id="10245"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0246"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smtClean="0">
                <a:solidFill>
                  <a:srgbClr val="898989"/>
                </a:solidFill>
              </a:defRPr>
            </a:lvl1pPr>
          </a:lstStyle>
          <a:p>
            <a:pPr>
              <a:defRPr/>
            </a:pPr>
            <a:fld id="{C32C5194-07E4-44C5-8A3A-6480F9D77186}"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0.png"/><Relationship Id="rId7"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oleObject" Target="../embeddings/oleObject1.bin"/><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6.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56.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6.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6.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56.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44.gif"/><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hyperlink" Target="http://image.baidu.com/i?ct=503316480&amp;z=0&amp;tn=baiduimagedetail&amp;word=%C2%ED%BF%CB%CB%BC%B5%C4%CD%BC%C6%AC&amp;in=20294&amp;cl=2&amp;cm=1&amp;sc=0&amp;lm=-1&amp;pn=3&amp;rn=1&amp;di=437179772&amp;ln=2000&amp;fr=ala0" TargetMode="External"/><Relationship Id="rId7"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矩形 8"/>
          <p:cNvSpPr>
            <a:spLocks/>
          </p:cNvSpPr>
          <p:nvPr/>
        </p:nvSpPr>
        <p:spPr bwMode="auto">
          <a:xfrm>
            <a:off x="763588" y="1619250"/>
            <a:ext cx="11096625" cy="1819275"/>
          </a:xfrm>
          <a:custGeom>
            <a:avLst/>
            <a:gdLst>
              <a:gd name="T0" fmla="*/ 0 w 6696075"/>
              <a:gd name="T1" fmla="*/ 0 h 1819275"/>
              <a:gd name="T2" fmla="*/ 27862382 w 6696075"/>
              <a:gd name="T3" fmla="*/ 19050 h 1819275"/>
              <a:gd name="T4" fmla="*/ 27862382 w 6696075"/>
              <a:gd name="T5" fmla="*/ 1809750 h 1819275"/>
              <a:gd name="T6" fmla="*/ 4669799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1">
              <a:lumMod val="50000"/>
            </a:schemeClr>
          </a:solidFill>
          <a:ln>
            <a:noFill/>
          </a:ln>
        </p:spPr>
        <p:txBody>
          <a:bodyPr anchor="ctr"/>
          <a:lstStyle/>
          <a:p>
            <a:pPr>
              <a:defRPr/>
            </a:pPr>
            <a:endParaRPr lang="zh-CN" altLang="en-US"/>
          </a:p>
        </p:txBody>
      </p:sp>
      <p:sp>
        <p:nvSpPr>
          <p:cNvPr id="14340" name="矩形 9"/>
          <p:cNvSpPr>
            <a:spLocks noChangeArrowheads="1"/>
          </p:cNvSpPr>
          <p:nvPr/>
        </p:nvSpPr>
        <p:spPr bwMode="auto">
          <a:xfrm>
            <a:off x="12088813" y="1628775"/>
            <a:ext cx="171450" cy="1800225"/>
          </a:xfrm>
          <a:prstGeom prst="rect">
            <a:avLst/>
          </a:prstGeom>
          <a:solidFill>
            <a:srgbClr val="269F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endParaRPr lang="zh-CN" altLang="en-US">
              <a:solidFill>
                <a:srgbClr val="FFFFFF"/>
              </a:solidFill>
            </a:endParaRPr>
          </a:p>
        </p:txBody>
      </p:sp>
      <p:sp>
        <p:nvSpPr>
          <p:cNvPr id="14341" name="等腰三角形 11"/>
          <p:cNvSpPr>
            <a:spLocks/>
          </p:cNvSpPr>
          <p:nvPr/>
        </p:nvSpPr>
        <p:spPr bwMode="auto">
          <a:xfrm>
            <a:off x="5964238" y="1628775"/>
            <a:ext cx="5895975" cy="1800225"/>
          </a:xfrm>
          <a:custGeom>
            <a:avLst/>
            <a:gdLst>
              <a:gd name="T0" fmla="*/ 0 w 5895976"/>
              <a:gd name="T1" fmla="*/ 1800225 h 1800225"/>
              <a:gd name="T2" fmla="*/ 3586157 w 5895976"/>
              <a:gd name="T3" fmla="*/ 0 h 1800225"/>
              <a:gd name="T4" fmla="*/ 5895962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rgbClr val="0C86B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4342" name="矩形 14"/>
          <p:cNvSpPr>
            <a:spLocks noChangeArrowheads="1"/>
          </p:cNvSpPr>
          <p:nvPr/>
        </p:nvSpPr>
        <p:spPr bwMode="auto">
          <a:xfrm>
            <a:off x="0" y="6448425"/>
            <a:ext cx="12192000" cy="419100"/>
          </a:xfrm>
          <a:prstGeom prst="rect">
            <a:avLst/>
          </a:prstGeom>
          <a:solidFill>
            <a:srgbClr val="269F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endParaRPr lang="zh-CN" altLang="en-US">
              <a:solidFill>
                <a:srgbClr val="FFFFFF"/>
              </a:solidFill>
            </a:endParaRPr>
          </a:p>
        </p:txBody>
      </p:sp>
      <p:sp>
        <p:nvSpPr>
          <p:cNvPr id="14343"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endParaRPr lang="zh-CN" altLang="en-US">
              <a:solidFill>
                <a:srgbClr val="FFFFFF"/>
              </a:solidFill>
            </a:endParaRPr>
          </a:p>
        </p:txBody>
      </p:sp>
      <p:sp>
        <p:nvSpPr>
          <p:cNvPr id="14344" name="直角三角形 15"/>
          <p:cNvSpPr>
            <a:spLocks noChangeArrowheads="1"/>
          </p:cNvSpPr>
          <p:nvPr/>
        </p:nvSpPr>
        <p:spPr bwMode="auto">
          <a:xfrm rot="-2482782">
            <a:off x="9013825" y="6180138"/>
            <a:ext cx="622300" cy="544512"/>
          </a:xfrm>
          <a:prstGeom prst="rtTriangle">
            <a:avLst/>
          </a:prstGeom>
          <a:solidFill>
            <a:srgbClr val="0C86B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endParaRPr lang="zh-CN" altLang="en-US">
              <a:solidFill>
                <a:srgbClr val="FFFFFF"/>
              </a:solidFill>
            </a:endParaRPr>
          </a:p>
        </p:txBody>
      </p:sp>
      <p:sp>
        <p:nvSpPr>
          <p:cNvPr id="14345" name="文本框 24"/>
          <p:cNvSpPr txBox="1">
            <a:spLocks noChangeArrowheads="1"/>
          </p:cNvSpPr>
          <p:nvPr/>
        </p:nvSpPr>
        <p:spPr bwMode="auto">
          <a:xfrm>
            <a:off x="2011363" y="2008188"/>
            <a:ext cx="96647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charset="0"/>
              <a:buNone/>
            </a:pPr>
            <a:r>
              <a:rPr lang="zh-CN" altLang="en-US" sz="4800" b="1">
                <a:solidFill>
                  <a:schemeClr val="bg1"/>
                </a:solidFill>
                <a:latin typeface="微软雅黑" pitchFamily="34" charset="-122"/>
                <a:ea typeface="微软雅黑" pitchFamily="34" charset="-122"/>
              </a:rPr>
              <a:t>第一单元  金融基础要素</a:t>
            </a:r>
          </a:p>
        </p:txBody>
      </p:sp>
      <p:sp>
        <p:nvSpPr>
          <p:cNvPr id="14346" name="矩形 25"/>
          <p:cNvSpPr>
            <a:spLocks noChangeArrowheads="1"/>
          </p:cNvSpPr>
          <p:nvPr/>
        </p:nvSpPr>
        <p:spPr bwMode="auto">
          <a:xfrm>
            <a:off x="6958013" y="2820988"/>
            <a:ext cx="4387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eaLnBrk="1" hangingPunct="1">
              <a:buFont typeface="Arial" charset="0"/>
              <a:buNone/>
            </a:pPr>
            <a:endParaRPr lang="zh-CN" altLang="en-US">
              <a:solidFill>
                <a:schemeClr val="bg1"/>
              </a:solidFill>
            </a:endParaRPr>
          </a:p>
        </p:txBody>
      </p:sp>
      <p:sp>
        <p:nvSpPr>
          <p:cNvPr id="14347" name="Rectangle 3"/>
          <p:cNvSpPr txBox="1">
            <a:spLocks noChangeArrowheads="1"/>
          </p:cNvSpPr>
          <p:nvPr/>
        </p:nvSpPr>
        <p:spPr bwMode="auto">
          <a:xfrm>
            <a:off x="2492375" y="3743325"/>
            <a:ext cx="7637463"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90000"/>
              </a:lnSpc>
              <a:spcBef>
                <a:spcPts val="1000"/>
              </a:spcBef>
              <a:buFont typeface="Arial" charset="0"/>
              <a:buChar char="•"/>
            </a:pPr>
            <a:r>
              <a:rPr lang="zh-CN" altLang="en-US" sz="2400" b="1" dirty="0" smtClean="0">
                <a:solidFill>
                  <a:schemeClr val="tx2"/>
                </a:solidFill>
                <a:latin typeface="微软雅黑" pitchFamily="34" charset="-122"/>
                <a:ea typeface="微软雅黑" pitchFamily="34" charset="-122"/>
              </a:rPr>
              <a:t>第</a:t>
            </a:r>
            <a:r>
              <a:rPr lang="zh-CN" altLang="en-US" sz="2400" b="1" dirty="0">
                <a:solidFill>
                  <a:schemeClr val="tx2"/>
                </a:solidFill>
                <a:latin typeface="微软雅黑" pitchFamily="34" charset="-122"/>
                <a:ea typeface="微软雅黑" pitchFamily="34" charset="-122"/>
              </a:rPr>
              <a:t>一</a:t>
            </a:r>
            <a:r>
              <a:rPr lang="zh-CN" altLang="en-US" sz="2400" b="1" dirty="0" smtClean="0">
                <a:solidFill>
                  <a:schemeClr val="tx2"/>
                </a:solidFill>
                <a:latin typeface="微软雅黑" pitchFamily="34" charset="-122"/>
                <a:ea typeface="微软雅黑" pitchFamily="34" charset="-122"/>
              </a:rPr>
              <a:t>讲   </a:t>
            </a:r>
            <a:r>
              <a:rPr lang="zh-CN" altLang="en-US" sz="2400" b="1" dirty="0">
                <a:solidFill>
                  <a:schemeClr val="tx2"/>
                </a:solidFill>
                <a:latin typeface="微软雅黑" pitchFamily="34" charset="-122"/>
                <a:ea typeface="微软雅黑" pitchFamily="34" charset="-122"/>
              </a:rPr>
              <a:t>货币与货币制度  </a:t>
            </a:r>
            <a:endParaRPr lang="en-US" altLang="zh-CN" sz="2400" b="1" dirty="0">
              <a:solidFill>
                <a:schemeClr val="tx2"/>
              </a:solidFill>
              <a:latin typeface="微软雅黑" pitchFamily="34" charset="-122"/>
              <a:ea typeface="微软雅黑" pitchFamily="34" charset="-122"/>
            </a:endParaRPr>
          </a:p>
          <a:p>
            <a:pPr eaLnBrk="1" hangingPunct="1">
              <a:lnSpc>
                <a:spcPct val="90000"/>
              </a:lnSpc>
              <a:spcBef>
                <a:spcPts val="1000"/>
              </a:spcBef>
              <a:buFont typeface="Arial" charset="0"/>
              <a:buChar char="•"/>
            </a:pPr>
            <a:r>
              <a:rPr lang="zh-CN" altLang="en-US" sz="2400" b="1" dirty="0" smtClean="0">
                <a:latin typeface="微软雅黑" pitchFamily="34" charset="-122"/>
                <a:ea typeface="微软雅黑" pitchFamily="34" charset="-122"/>
              </a:rPr>
              <a:t>第</a:t>
            </a:r>
            <a:r>
              <a:rPr lang="zh-CN" altLang="en-US" sz="2400" b="1" dirty="0">
                <a:latin typeface="微软雅黑" pitchFamily="34" charset="-122"/>
                <a:ea typeface="微软雅黑" pitchFamily="34" charset="-122"/>
              </a:rPr>
              <a:t>二</a:t>
            </a:r>
            <a:r>
              <a:rPr lang="zh-CN" altLang="en-US" sz="2400" b="1" dirty="0" smtClean="0">
                <a:latin typeface="微软雅黑" pitchFamily="34" charset="-122"/>
                <a:ea typeface="微软雅黑" pitchFamily="34" charset="-122"/>
              </a:rPr>
              <a:t>讲   </a:t>
            </a:r>
            <a:r>
              <a:rPr lang="zh-CN" altLang="en-US" sz="2400" b="1" dirty="0">
                <a:latin typeface="微软雅黑" pitchFamily="34" charset="-122"/>
                <a:ea typeface="微软雅黑" pitchFamily="34" charset="-122"/>
              </a:rPr>
              <a:t>汇率 </a:t>
            </a:r>
          </a:p>
          <a:p>
            <a:pPr eaLnBrk="1" hangingPunct="1">
              <a:lnSpc>
                <a:spcPct val="90000"/>
              </a:lnSpc>
              <a:spcBef>
                <a:spcPts val="1000"/>
              </a:spcBef>
              <a:buFont typeface="Arial" charset="0"/>
              <a:buChar char="•"/>
            </a:pPr>
            <a:r>
              <a:rPr lang="zh-CN" altLang="en-US" sz="2400" b="1" dirty="0" smtClean="0">
                <a:latin typeface="微软雅黑" pitchFamily="34" charset="-122"/>
                <a:ea typeface="微软雅黑" pitchFamily="34" charset="-122"/>
              </a:rPr>
              <a:t>第</a:t>
            </a:r>
            <a:r>
              <a:rPr lang="zh-CN" altLang="en-US" sz="2400" b="1" dirty="0">
                <a:latin typeface="微软雅黑" pitchFamily="34" charset="-122"/>
                <a:ea typeface="微软雅黑" pitchFamily="34" charset="-122"/>
              </a:rPr>
              <a:t>三</a:t>
            </a:r>
            <a:r>
              <a:rPr lang="zh-CN" altLang="en-US" sz="2400" b="1" dirty="0" smtClean="0">
                <a:latin typeface="微软雅黑" pitchFamily="34" charset="-122"/>
                <a:ea typeface="微软雅黑" pitchFamily="34" charset="-122"/>
              </a:rPr>
              <a:t>讲   </a:t>
            </a:r>
            <a:r>
              <a:rPr lang="zh-CN" altLang="en-US" sz="2400" b="1" dirty="0">
                <a:latin typeface="微软雅黑" pitchFamily="34" charset="-122"/>
                <a:ea typeface="微软雅黑" pitchFamily="34" charset="-122"/>
              </a:rPr>
              <a:t>信用 </a:t>
            </a:r>
          </a:p>
          <a:p>
            <a:pPr eaLnBrk="1" hangingPunct="1">
              <a:lnSpc>
                <a:spcPct val="90000"/>
              </a:lnSpc>
              <a:spcBef>
                <a:spcPts val="1000"/>
              </a:spcBef>
              <a:buFont typeface="Arial" charset="0"/>
              <a:buChar char="•"/>
            </a:pPr>
            <a:r>
              <a:rPr lang="zh-CN" altLang="en-US" sz="2400" b="1" dirty="0" smtClean="0">
                <a:latin typeface="微软雅黑" pitchFamily="34" charset="-122"/>
                <a:ea typeface="微软雅黑" pitchFamily="34" charset="-122"/>
              </a:rPr>
              <a:t>第</a:t>
            </a:r>
            <a:r>
              <a:rPr lang="zh-CN" altLang="en-US" sz="2400" b="1" dirty="0">
                <a:latin typeface="微软雅黑" pitchFamily="34" charset="-122"/>
                <a:ea typeface="微软雅黑" pitchFamily="34" charset="-122"/>
              </a:rPr>
              <a:t>四</a:t>
            </a:r>
            <a:r>
              <a:rPr lang="zh-CN" altLang="en-US" sz="2400" b="1" dirty="0" smtClean="0">
                <a:latin typeface="微软雅黑" pitchFamily="34" charset="-122"/>
                <a:ea typeface="微软雅黑" pitchFamily="34" charset="-122"/>
              </a:rPr>
              <a:t>讲   </a:t>
            </a:r>
            <a:r>
              <a:rPr lang="zh-CN" altLang="en-US" sz="2400" b="1" dirty="0">
                <a:latin typeface="微软雅黑" pitchFamily="34" charset="-122"/>
                <a:ea typeface="微软雅黑" pitchFamily="34" charset="-122"/>
              </a:rPr>
              <a:t>利率 </a:t>
            </a:r>
          </a:p>
          <a:p>
            <a:pPr eaLnBrk="1" hangingPunct="1">
              <a:lnSpc>
                <a:spcPct val="90000"/>
              </a:lnSpc>
              <a:spcBef>
                <a:spcPts val="1000"/>
              </a:spcBef>
              <a:buFont typeface="Arial" charset="0"/>
              <a:buChar char="•"/>
            </a:pPr>
            <a:r>
              <a:rPr lang="zh-CN" altLang="en-US" sz="2400" b="1" dirty="0" smtClean="0">
                <a:latin typeface="微软雅黑" pitchFamily="34" charset="-122"/>
                <a:ea typeface="微软雅黑" pitchFamily="34" charset="-122"/>
              </a:rPr>
              <a:t>第</a:t>
            </a:r>
            <a:r>
              <a:rPr lang="zh-CN" altLang="en-US" sz="2400" b="1" dirty="0">
                <a:latin typeface="微软雅黑" pitchFamily="34" charset="-122"/>
                <a:ea typeface="微软雅黑" pitchFamily="34" charset="-122"/>
              </a:rPr>
              <a:t>五</a:t>
            </a:r>
            <a:r>
              <a:rPr lang="zh-CN" altLang="en-US" sz="2400" b="1" dirty="0" smtClean="0">
                <a:latin typeface="微软雅黑" pitchFamily="34" charset="-122"/>
                <a:ea typeface="微软雅黑" pitchFamily="34" charset="-122"/>
              </a:rPr>
              <a:t>讲   </a:t>
            </a:r>
            <a:r>
              <a:rPr lang="zh-CN" altLang="en-US" sz="2400" b="1" dirty="0">
                <a:latin typeface="微软雅黑" pitchFamily="34" charset="-122"/>
                <a:ea typeface="微软雅黑" pitchFamily="34" charset="-122"/>
              </a:rPr>
              <a:t>金融资产 </a:t>
            </a:r>
          </a:p>
        </p:txBody>
      </p:sp>
      <p:sp>
        <p:nvSpPr>
          <p:cNvPr id="2" name="灯片编号占位符 1"/>
          <p:cNvSpPr>
            <a:spLocks noGrp="1"/>
          </p:cNvSpPr>
          <p:nvPr>
            <p:ph type="sldNum" sz="quarter" idx="12"/>
          </p:nvPr>
        </p:nvSpPr>
        <p:spPr/>
        <p:txBody>
          <a:bodyPr/>
          <a:lstStyle/>
          <a:p>
            <a:pPr>
              <a:defRPr/>
            </a:pPr>
            <a:fld id="{8EE4EB95-ECEA-4AD8-B1CE-2555403C6233}" type="slidenum">
              <a:rPr lang="zh-CN" altLang="en-US" smtClean="0"/>
              <a:pPr>
                <a:defRPr/>
              </a:pPr>
              <a:t>1</a:t>
            </a:fld>
            <a:endParaRPr lang="zh-CN" altLang="en-US"/>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55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3555"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smtClean="0">
                <a:solidFill>
                  <a:srgbClr val="595959"/>
                </a:solidFill>
                <a:latin typeface="微软雅黑" pitchFamily="34" charset="-122"/>
                <a:ea typeface="微软雅黑" pitchFamily="34" charset="-122"/>
              </a:rPr>
              <a:t>一、货币</a:t>
            </a:r>
            <a:endParaRPr lang="zh-CN" altLang="en-US" sz="2400" b="1" dirty="0">
              <a:solidFill>
                <a:srgbClr val="595959"/>
              </a:solidFill>
              <a:latin typeface="微软雅黑" pitchFamily="34" charset="-122"/>
              <a:ea typeface="微软雅黑" pitchFamily="34" charset="-122"/>
            </a:endParaRPr>
          </a:p>
        </p:txBody>
      </p:sp>
      <p:graphicFrame>
        <p:nvGraphicFramePr>
          <p:cNvPr id="19" name="Object 2"/>
          <p:cNvGraphicFramePr>
            <a:graphicFrameLocks noChangeAspect="1"/>
          </p:cNvGraphicFramePr>
          <p:nvPr>
            <p:extLst>
              <p:ext uri="{D42A27DB-BD31-4B8C-83A1-F6EECF244321}">
                <p14:modId xmlns:p14="http://schemas.microsoft.com/office/powerpoint/2010/main" val="2585946423"/>
              </p:ext>
            </p:extLst>
          </p:nvPr>
        </p:nvGraphicFramePr>
        <p:xfrm>
          <a:off x="1308100" y="2624270"/>
          <a:ext cx="2511425" cy="3192463"/>
        </p:xfrm>
        <a:graphic>
          <a:graphicData uri="http://schemas.openxmlformats.org/presentationml/2006/ole">
            <mc:AlternateContent xmlns:mc="http://schemas.openxmlformats.org/markup-compatibility/2006">
              <mc:Choice xmlns:v="urn:schemas-microsoft-com:vml" Requires="v">
                <p:oleObj spid="_x0000_s23639" name="BMP 图像" r:id="rId4" imgW="0" imgH="0" progId="Paint.Picture">
                  <p:embed/>
                </p:oleObj>
              </mc:Choice>
              <mc:Fallback>
                <p:oleObj name="BMP 图像" r:id="rId4" imgW="0" imgH="0"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8100" y="2624270"/>
                        <a:ext cx="2511425" cy="319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Rectangle 3"/>
          <p:cNvSpPr>
            <a:spLocks noChangeArrowheads="1"/>
          </p:cNvSpPr>
          <p:nvPr/>
        </p:nvSpPr>
        <p:spPr bwMode="auto">
          <a:xfrm>
            <a:off x="768350" y="2002074"/>
            <a:ext cx="5526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20000"/>
              </a:spcBef>
            </a:pPr>
            <a:r>
              <a:rPr kumimoji="1" lang="zh-CN" altLang="en-US" sz="2400" b="1" dirty="0" smtClean="0">
                <a:solidFill>
                  <a:schemeClr val="tx2"/>
                </a:solidFill>
                <a:latin typeface="微软雅黑" pitchFamily="34" charset="-122"/>
                <a:ea typeface="微软雅黑" pitchFamily="34" charset="-122"/>
              </a:rPr>
              <a:t>（</a:t>
            </a:r>
            <a:r>
              <a:rPr kumimoji="1" lang="en-US" altLang="zh-CN" sz="2400" b="1" dirty="0" smtClean="0">
                <a:solidFill>
                  <a:schemeClr val="tx2"/>
                </a:solidFill>
                <a:latin typeface="微软雅黑" pitchFamily="34" charset="-122"/>
                <a:ea typeface="微软雅黑" pitchFamily="34" charset="-122"/>
              </a:rPr>
              <a:t>2</a:t>
            </a:r>
            <a:r>
              <a:rPr kumimoji="1" lang="zh-CN" altLang="en-US" sz="2400" b="1" dirty="0" smtClean="0">
                <a:solidFill>
                  <a:schemeClr val="tx2"/>
                </a:solidFill>
                <a:latin typeface="微软雅黑" pitchFamily="34" charset="-122"/>
                <a:ea typeface="微软雅黑" pitchFamily="34" charset="-122"/>
              </a:rPr>
              <a:t>）纸币与存款货币</a:t>
            </a:r>
            <a:endParaRPr kumimoji="1" lang="zh-CN" altLang="en-US" sz="2400" b="1" dirty="0">
              <a:solidFill>
                <a:schemeClr val="tx2"/>
              </a:solidFill>
              <a:latin typeface="微软雅黑" pitchFamily="34" charset="-122"/>
              <a:ea typeface="微软雅黑" pitchFamily="34" charset="-122"/>
            </a:endParaRPr>
          </a:p>
        </p:txBody>
      </p:sp>
      <p:sp>
        <p:nvSpPr>
          <p:cNvPr id="10" name="矩形 9"/>
          <p:cNvSpPr/>
          <p:nvPr/>
        </p:nvSpPr>
        <p:spPr>
          <a:xfrm>
            <a:off x="355600" y="1211634"/>
            <a:ext cx="2646362" cy="536575"/>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（二）货币的形态</a:t>
            </a:r>
          </a:p>
        </p:txBody>
      </p:sp>
      <p:pic>
        <p:nvPicPr>
          <p:cNvPr id="23597" name="Picture 45" descr="https://ss1.bdstatic.com/70cFvXSh_Q1YnxGkpoWK1HF6hhy/it/u=1067131527,2361852982&amp;fm=26&amp;gp=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4835" y="2463739"/>
            <a:ext cx="3276746" cy="1632930"/>
          </a:xfrm>
          <a:prstGeom prst="rect">
            <a:avLst/>
          </a:prstGeom>
          <a:noFill/>
          <a:extLst>
            <a:ext uri="{909E8E84-426E-40DD-AFC4-6F175D3DCCD1}">
              <a14:hiddenFill xmlns:a14="http://schemas.microsoft.com/office/drawing/2010/main">
                <a:solidFill>
                  <a:srgbClr val="FFFFFF"/>
                </a:solidFill>
              </a14:hiddenFill>
            </a:ext>
          </a:extLst>
        </p:spPr>
      </p:pic>
      <p:pic>
        <p:nvPicPr>
          <p:cNvPr id="23601" name="Picture 49" descr="https://ss2.bdstatic.com/70cFvnSh_Q1YnxGkpoWK1HF6hhy/it/u=4081521371,1673252083&amp;fm=26&amp;gp=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9707" y="4220502"/>
            <a:ext cx="3171874" cy="1480209"/>
          </a:xfrm>
          <a:prstGeom prst="rect">
            <a:avLst/>
          </a:prstGeom>
          <a:noFill/>
          <a:extLst>
            <a:ext uri="{909E8E84-426E-40DD-AFC4-6F175D3DCCD1}">
              <a14:hiddenFill xmlns:a14="http://schemas.microsoft.com/office/drawing/2010/main">
                <a:solidFill>
                  <a:srgbClr val="FFFFFF"/>
                </a:solidFill>
              </a14:hiddenFill>
            </a:ext>
          </a:extLst>
        </p:spPr>
      </p:pic>
      <p:pic>
        <p:nvPicPr>
          <p:cNvPr id="23603" name="Picture 51" descr="https://ss2.bdstatic.com/70cFvnSh_Q1YnxGkpoWK1HF6hhy/it/u=3337388504,470431458&amp;fm=26&amp;gp=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37315" y="4268640"/>
            <a:ext cx="2811295" cy="1518100"/>
          </a:xfrm>
          <a:prstGeom prst="rect">
            <a:avLst/>
          </a:prstGeom>
          <a:noFill/>
          <a:extLst>
            <a:ext uri="{909E8E84-426E-40DD-AFC4-6F175D3DCCD1}">
              <a14:hiddenFill xmlns:a14="http://schemas.microsoft.com/office/drawing/2010/main">
                <a:solidFill>
                  <a:srgbClr val="FFFFFF"/>
                </a:solidFill>
              </a14:hiddenFill>
            </a:ext>
          </a:extLst>
        </p:spPr>
      </p:pic>
      <p:pic>
        <p:nvPicPr>
          <p:cNvPr id="23604" name="Picture 5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37315" y="2582749"/>
            <a:ext cx="2754149" cy="1509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8EE4EB95-ECEA-4AD8-B1CE-2555403C6233}" type="slidenum">
              <a:rPr lang="zh-CN" altLang="en-US" smtClean="0"/>
              <a:pPr>
                <a:defRPr/>
              </a:pPr>
              <a:t>10</a:t>
            </a:fld>
            <a:endParaRPr lang="zh-CN" altLang="en-US"/>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55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355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smtClean="0">
                <a:solidFill>
                  <a:srgbClr val="595959"/>
                </a:solidFill>
                <a:latin typeface="微软雅黑" pitchFamily="34" charset="-122"/>
                <a:ea typeface="微软雅黑" pitchFamily="34" charset="-122"/>
              </a:rPr>
              <a:t>一、货币</a:t>
            </a:r>
            <a:endParaRPr lang="zh-CN" altLang="en-US" sz="2400" b="1" dirty="0">
              <a:solidFill>
                <a:srgbClr val="595959"/>
              </a:solidFill>
              <a:latin typeface="微软雅黑" pitchFamily="34" charset="-122"/>
              <a:ea typeface="微软雅黑" pitchFamily="34" charset="-122"/>
            </a:endParaRPr>
          </a:p>
        </p:txBody>
      </p:sp>
      <p:sp>
        <p:nvSpPr>
          <p:cNvPr id="20" name="Rectangle 3"/>
          <p:cNvSpPr>
            <a:spLocks noChangeArrowheads="1"/>
          </p:cNvSpPr>
          <p:nvPr/>
        </p:nvSpPr>
        <p:spPr bwMode="auto">
          <a:xfrm>
            <a:off x="768350" y="2002074"/>
            <a:ext cx="5526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20000"/>
              </a:spcBef>
            </a:pPr>
            <a:r>
              <a:rPr kumimoji="1" lang="zh-CN" altLang="en-US" sz="2400" b="1" dirty="0" smtClean="0">
                <a:solidFill>
                  <a:schemeClr val="tx2"/>
                </a:solidFill>
                <a:latin typeface="微软雅黑" pitchFamily="34" charset="-122"/>
                <a:ea typeface="微软雅黑" pitchFamily="34" charset="-122"/>
              </a:rPr>
              <a:t>（</a:t>
            </a:r>
            <a:r>
              <a:rPr kumimoji="1" lang="en-US" altLang="zh-CN" sz="2400" b="1" dirty="0">
                <a:solidFill>
                  <a:schemeClr val="tx2"/>
                </a:solidFill>
                <a:latin typeface="微软雅黑" pitchFamily="34" charset="-122"/>
                <a:ea typeface="微软雅黑" pitchFamily="34" charset="-122"/>
              </a:rPr>
              <a:t>3</a:t>
            </a:r>
            <a:r>
              <a:rPr kumimoji="1" lang="zh-CN" altLang="en-US" sz="2400" b="1" dirty="0" smtClean="0">
                <a:solidFill>
                  <a:schemeClr val="tx2"/>
                </a:solidFill>
                <a:latin typeface="微软雅黑" pitchFamily="34" charset="-122"/>
                <a:ea typeface="微软雅黑" pitchFamily="34" charset="-122"/>
              </a:rPr>
              <a:t>）电子货币、数字货币</a:t>
            </a:r>
            <a:endParaRPr kumimoji="1" lang="zh-CN" altLang="en-US" sz="2400" b="1" dirty="0">
              <a:solidFill>
                <a:schemeClr val="tx2"/>
              </a:solidFill>
              <a:latin typeface="微软雅黑" pitchFamily="34" charset="-122"/>
              <a:ea typeface="微软雅黑" pitchFamily="34" charset="-122"/>
            </a:endParaRPr>
          </a:p>
        </p:txBody>
      </p:sp>
      <p:sp>
        <p:nvSpPr>
          <p:cNvPr id="10" name="矩形 9"/>
          <p:cNvSpPr/>
          <p:nvPr/>
        </p:nvSpPr>
        <p:spPr>
          <a:xfrm>
            <a:off x="355600" y="1211634"/>
            <a:ext cx="2646362" cy="536575"/>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（二）货币的形态</a:t>
            </a:r>
          </a:p>
        </p:txBody>
      </p:sp>
      <p:pic>
        <p:nvPicPr>
          <p:cNvPr id="2027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672" y="3436506"/>
            <a:ext cx="3019898" cy="2017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8EE4EB95-ECEA-4AD8-B1CE-2555403C6233}" type="slidenum">
              <a:rPr lang="zh-CN" altLang="en-US" smtClean="0"/>
              <a:pPr>
                <a:defRPr/>
              </a:pPr>
              <a:t>11</a:t>
            </a:fld>
            <a:endParaRPr lang="zh-CN" altLang="en-US"/>
          </a:p>
        </p:txBody>
      </p:sp>
      <p:pic>
        <p:nvPicPr>
          <p:cNvPr id="3" name="图片 2"/>
          <p:cNvPicPr>
            <a:picLocks noChangeAspect="1"/>
          </p:cNvPicPr>
          <p:nvPr/>
        </p:nvPicPr>
        <p:blipFill>
          <a:blip r:embed="rId4"/>
          <a:stretch>
            <a:fillRect/>
          </a:stretch>
        </p:blipFill>
        <p:spPr>
          <a:xfrm>
            <a:off x="7616716" y="3436505"/>
            <a:ext cx="3737084" cy="2138563"/>
          </a:xfrm>
          <a:prstGeom prst="rect">
            <a:avLst/>
          </a:prstGeom>
        </p:spPr>
      </p:pic>
      <p:pic>
        <p:nvPicPr>
          <p:cNvPr id="4" name="图片 3"/>
          <p:cNvPicPr>
            <a:picLocks noChangeAspect="1"/>
          </p:cNvPicPr>
          <p:nvPr/>
        </p:nvPicPr>
        <p:blipFill rotWithShape="1">
          <a:blip r:embed="rId5"/>
          <a:srcRect t="8838" b="53526"/>
          <a:stretch/>
        </p:blipFill>
        <p:spPr>
          <a:xfrm>
            <a:off x="4141875" y="3394841"/>
            <a:ext cx="3257535" cy="2180227"/>
          </a:xfrm>
          <a:prstGeom prst="rect">
            <a:avLst/>
          </a:prstGeom>
        </p:spPr>
      </p:pic>
    </p:spTree>
    <p:extLst>
      <p:ext uri="{BB962C8B-B14F-4D97-AF65-F5344CB8AC3E}">
        <p14:creationId xmlns:p14="http://schemas.microsoft.com/office/powerpoint/2010/main" val="166533564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57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4579"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文本框 12"/>
          <p:cNvSpPr txBox="1">
            <a:spLocks noChangeArrowheads="1"/>
          </p:cNvSpPr>
          <p:nvPr/>
        </p:nvSpPr>
        <p:spPr bwMode="auto">
          <a:xfrm>
            <a:off x="933720" y="399546"/>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smtClean="0">
                <a:solidFill>
                  <a:srgbClr val="595959"/>
                </a:solidFill>
                <a:latin typeface="微软雅黑" pitchFamily="34" charset="-122"/>
                <a:ea typeface="微软雅黑" pitchFamily="34" charset="-122"/>
              </a:rPr>
              <a:t>一、货币</a:t>
            </a:r>
            <a:endParaRPr lang="zh-CN" altLang="en-US" sz="2400" b="1" dirty="0">
              <a:solidFill>
                <a:srgbClr val="595959"/>
              </a:solidFill>
              <a:latin typeface="微软雅黑" pitchFamily="34" charset="-122"/>
              <a:ea typeface="微软雅黑" pitchFamily="34" charset="-122"/>
            </a:endParaRPr>
          </a:p>
        </p:txBody>
      </p:sp>
      <p:sp>
        <p:nvSpPr>
          <p:cNvPr id="20" name="Rectangle 3"/>
          <p:cNvSpPr>
            <a:spLocks noChangeArrowheads="1"/>
          </p:cNvSpPr>
          <p:nvPr/>
        </p:nvSpPr>
        <p:spPr bwMode="auto">
          <a:xfrm>
            <a:off x="778668" y="1981605"/>
            <a:ext cx="10482263"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05000"/>
              </a:lnSpc>
              <a:spcBef>
                <a:spcPts val="1000"/>
              </a:spcBef>
              <a:buFont typeface="Wingdings" pitchFamily="2" charset="2"/>
              <a:buNone/>
            </a:pPr>
            <a:r>
              <a:rPr lang="en-US" altLang="zh-CN" sz="2200" dirty="0">
                <a:latin typeface="微软雅黑" pitchFamily="34" charset="-122"/>
                <a:ea typeface="微软雅黑" pitchFamily="34" charset="-122"/>
              </a:rPr>
              <a:t> </a:t>
            </a:r>
            <a:r>
              <a:rPr lang="en-US" altLang="zh-CN" sz="2200" dirty="0" smtClean="0">
                <a:latin typeface="微软雅黑" pitchFamily="34" charset="-122"/>
                <a:ea typeface="微软雅黑" pitchFamily="34" charset="-122"/>
              </a:rPr>
              <a:t>  4.</a:t>
            </a:r>
            <a:r>
              <a:rPr lang="zh-CN" altLang="en-US" sz="2200" dirty="0">
                <a:latin typeface="微软雅黑" pitchFamily="34" charset="-122"/>
                <a:ea typeface="微软雅黑" pitchFamily="34" charset="-122"/>
              </a:rPr>
              <a:t>纸币与银行券的区别</a:t>
            </a:r>
          </a:p>
          <a:p>
            <a:pPr marL="742950" lvl="1" indent="-285750" algn="just" eaLnBrk="1" hangingPunct="1">
              <a:lnSpc>
                <a:spcPct val="105000"/>
              </a:lnSpc>
              <a:spcBef>
                <a:spcPts val="500"/>
              </a:spcBef>
              <a:buClr>
                <a:srgbClr val="00B050"/>
              </a:buClr>
              <a:buFont typeface="Wingdings" pitchFamily="2" charset="2"/>
              <a:buChar char="n"/>
            </a:pPr>
            <a:r>
              <a:rPr lang="zh-CN" altLang="en-US" sz="2200" dirty="0">
                <a:latin typeface="微软雅黑" pitchFamily="34" charset="-122"/>
                <a:ea typeface="微软雅黑" pitchFamily="34" charset="-122"/>
              </a:rPr>
              <a:t>产生的职能基础不同：纸币</a:t>
            </a:r>
            <a:r>
              <a:rPr lang="en-US" altLang="zh-CN" sz="2200" dirty="0">
                <a:latin typeface="微软雅黑" pitchFamily="34" charset="-122"/>
                <a:ea typeface="微软雅黑" pitchFamily="34" charset="-122"/>
              </a:rPr>
              <a:t>——</a:t>
            </a:r>
            <a:r>
              <a:rPr lang="zh-CN" altLang="en-US" sz="2200" dirty="0">
                <a:latin typeface="微软雅黑" pitchFamily="34" charset="-122"/>
                <a:ea typeface="微软雅黑" pitchFamily="34" charset="-122"/>
              </a:rPr>
              <a:t>流通手段职能；银行券</a:t>
            </a:r>
            <a:r>
              <a:rPr lang="en-US" altLang="zh-CN" sz="2200" dirty="0">
                <a:latin typeface="微软雅黑" pitchFamily="34" charset="-122"/>
                <a:ea typeface="微软雅黑" pitchFamily="34" charset="-122"/>
              </a:rPr>
              <a:t>——</a:t>
            </a:r>
            <a:r>
              <a:rPr lang="zh-CN" altLang="en-US" sz="2200" dirty="0">
                <a:latin typeface="微软雅黑" pitchFamily="34" charset="-122"/>
                <a:ea typeface="微软雅黑" pitchFamily="34" charset="-122"/>
              </a:rPr>
              <a:t>支付手段</a:t>
            </a:r>
          </a:p>
          <a:p>
            <a:pPr marL="742950" lvl="1" indent="-285750" algn="just" eaLnBrk="1" hangingPunct="1">
              <a:lnSpc>
                <a:spcPct val="105000"/>
              </a:lnSpc>
              <a:spcBef>
                <a:spcPts val="500"/>
              </a:spcBef>
              <a:buClr>
                <a:srgbClr val="00B050"/>
              </a:buClr>
              <a:buFont typeface="Wingdings" pitchFamily="2" charset="2"/>
              <a:buChar char="n"/>
            </a:pPr>
            <a:r>
              <a:rPr lang="zh-CN" altLang="en-US" sz="2200" dirty="0">
                <a:latin typeface="微软雅黑" pitchFamily="34" charset="-122"/>
                <a:ea typeface="微软雅黑" pitchFamily="34" charset="-122"/>
              </a:rPr>
              <a:t>发行方式不同：纸币是国家依靠政治权力发行的，银行券是由银行通过信用渠道发行的</a:t>
            </a:r>
          </a:p>
          <a:p>
            <a:pPr marL="742950" lvl="1" indent="-285750" algn="just" eaLnBrk="1" hangingPunct="1">
              <a:lnSpc>
                <a:spcPct val="105000"/>
              </a:lnSpc>
              <a:spcBef>
                <a:spcPts val="500"/>
              </a:spcBef>
              <a:buClr>
                <a:srgbClr val="00B050"/>
              </a:buClr>
              <a:buFont typeface="Wingdings" pitchFamily="2" charset="2"/>
              <a:buChar char="n"/>
            </a:pPr>
            <a:r>
              <a:rPr lang="zh-CN" altLang="en-US" sz="2200" dirty="0">
                <a:latin typeface="微软雅黑" pitchFamily="34" charset="-122"/>
                <a:ea typeface="微软雅黑" pitchFamily="34" charset="-122"/>
              </a:rPr>
              <a:t>兑现程度不同：纸币不能兑现，而银行券可以随时兑换成金属货币</a:t>
            </a:r>
          </a:p>
          <a:p>
            <a:pPr eaLnBrk="1" hangingPunct="1">
              <a:lnSpc>
                <a:spcPct val="105000"/>
              </a:lnSpc>
              <a:spcBef>
                <a:spcPts val="1000"/>
              </a:spcBef>
              <a:buFont typeface="Wingdings" pitchFamily="2" charset="2"/>
              <a:buNone/>
            </a:pPr>
            <a:r>
              <a:rPr lang="zh-CN" altLang="en-US" sz="2200" dirty="0">
                <a:latin typeface="微软雅黑" pitchFamily="34" charset="-122"/>
                <a:ea typeface="微软雅黑" pitchFamily="34" charset="-122"/>
              </a:rPr>
              <a:t>   </a:t>
            </a:r>
            <a:r>
              <a:rPr lang="en-US" altLang="zh-CN" sz="2200" dirty="0">
                <a:latin typeface="微软雅黑" pitchFamily="34" charset="-122"/>
                <a:ea typeface="微软雅黑" pitchFamily="34" charset="-122"/>
              </a:rPr>
              <a:t>5</a:t>
            </a:r>
            <a:r>
              <a:rPr lang="en-US" altLang="zh-CN" sz="2200" dirty="0" smtClean="0">
                <a:latin typeface="微软雅黑" pitchFamily="34" charset="-122"/>
                <a:ea typeface="微软雅黑" pitchFamily="34" charset="-122"/>
              </a:rPr>
              <a:t>.</a:t>
            </a:r>
            <a:r>
              <a:rPr lang="zh-CN" altLang="en-US" sz="2200" dirty="0">
                <a:latin typeface="微软雅黑" pitchFamily="34" charset="-122"/>
                <a:ea typeface="微软雅黑" pitchFamily="34" charset="-122"/>
              </a:rPr>
              <a:t>货币形态的发展</a:t>
            </a:r>
          </a:p>
          <a:p>
            <a:pPr marL="742950" lvl="1" indent="-285750" eaLnBrk="1" hangingPunct="1">
              <a:lnSpc>
                <a:spcPct val="105000"/>
              </a:lnSpc>
              <a:spcBef>
                <a:spcPts val="500"/>
              </a:spcBef>
              <a:buClr>
                <a:srgbClr val="00B050"/>
              </a:buClr>
              <a:buFont typeface="Wingdings" pitchFamily="2" charset="2"/>
              <a:buChar char="n"/>
            </a:pPr>
            <a:r>
              <a:rPr lang="zh-CN" altLang="en-US" sz="2200" dirty="0">
                <a:latin typeface="微软雅黑" pitchFamily="34" charset="-122"/>
                <a:ea typeface="微软雅黑" pitchFamily="34" charset="-122"/>
              </a:rPr>
              <a:t>交易过程观念化</a:t>
            </a:r>
            <a:endParaRPr lang="en-US" altLang="zh-CN" sz="2200" dirty="0">
              <a:latin typeface="微软雅黑" pitchFamily="34" charset="-122"/>
              <a:ea typeface="微软雅黑" pitchFamily="34" charset="-122"/>
            </a:endParaRPr>
          </a:p>
          <a:p>
            <a:pPr marL="742950" lvl="1" indent="-285750" eaLnBrk="1" hangingPunct="1">
              <a:lnSpc>
                <a:spcPct val="105000"/>
              </a:lnSpc>
              <a:spcBef>
                <a:spcPts val="500"/>
              </a:spcBef>
              <a:buClr>
                <a:srgbClr val="00B050"/>
              </a:buClr>
              <a:buFont typeface="Wingdings" pitchFamily="2" charset="2"/>
              <a:buChar char="n"/>
            </a:pPr>
            <a:r>
              <a:rPr lang="zh-CN" altLang="en-US" sz="2200" dirty="0">
                <a:latin typeface="微软雅黑" pitchFamily="34" charset="-122"/>
                <a:ea typeface="微软雅黑" pitchFamily="34" charset="-122"/>
              </a:rPr>
              <a:t>无纸化</a:t>
            </a:r>
            <a:endParaRPr lang="en-US" altLang="zh-CN" sz="2200" dirty="0">
              <a:latin typeface="微软雅黑" pitchFamily="34" charset="-122"/>
              <a:ea typeface="微软雅黑" pitchFamily="34" charset="-122"/>
            </a:endParaRPr>
          </a:p>
          <a:p>
            <a:pPr marL="742950" lvl="1" indent="-285750" eaLnBrk="1" hangingPunct="1">
              <a:lnSpc>
                <a:spcPct val="105000"/>
              </a:lnSpc>
              <a:spcBef>
                <a:spcPts val="500"/>
              </a:spcBef>
              <a:buClr>
                <a:srgbClr val="00B050"/>
              </a:buClr>
              <a:buFont typeface="Wingdings" pitchFamily="2" charset="2"/>
              <a:buChar char="n"/>
            </a:pPr>
            <a:r>
              <a:rPr lang="zh-CN" altLang="en-US" sz="2200" dirty="0">
                <a:latin typeface="微软雅黑" pitchFamily="34" charset="-122"/>
                <a:ea typeface="微软雅黑" pitchFamily="34" charset="-122"/>
              </a:rPr>
              <a:t>预算约束弱化</a:t>
            </a:r>
            <a:endParaRPr lang="en-US" altLang="zh-CN" sz="2200" dirty="0">
              <a:latin typeface="微软雅黑" pitchFamily="34" charset="-122"/>
              <a:ea typeface="微软雅黑" pitchFamily="34" charset="-122"/>
            </a:endParaRPr>
          </a:p>
          <a:p>
            <a:pPr marL="742950" lvl="1" indent="-285750" eaLnBrk="1" hangingPunct="1">
              <a:lnSpc>
                <a:spcPct val="105000"/>
              </a:lnSpc>
              <a:spcBef>
                <a:spcPts val="500"/>
              </a:spcBef>
              <a:buClr>
                <a:srgbClr val="00B050"/>
              </a:buClr>
              <a:buFont typeface="Wingdings" pitchFamily="2" charset="2"/>
              <a:buChar char="n"/>
            </a:pPr>
            <a:r>
              <a:rPr lang="zh-CN" altLang="en-US" sz="2200" dirty="0">
                <a:latin typeface="微软雅黑" pitchFamily="34" charset="-122"/>
                <a:ea typeface="微软雅黑" pitchFamily="34" charset="-122"/>
              </a:rPr>
              <a:t>发行多元化</a:t>
            </a:r>
            <a:endParaRPr kumimoji="1" lang="zh-CN" altLang="en-US" sz="2200" dirty="0">
              <a:latin typeface="微软雅黑" pitchFamily="34" charset="-122"/>
              <a:ea typeface="微软雅黑" pitchFamily="34" charset="-122"/>
            </a:endParaRPr>
          </a:p>
        </p:txBody>
      </p:sp>
      <p:sp>
        <p:nvSpPr>
          <p:cNvPr id="10" name="矩形 9"/>
          <p:cNvSpPr/>
          <p:nvPr/>
        </p:nvSpPr>
        <p:spPr>
          <a:xfrm>
            <a:off x="636116" y="1153235"/>
            <a:ext cx="2646362" cy="536575"/>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（二）货币的形态</a:t>
            </a:r>
          </a:p>
        </p:txBody>
      </p:sp>
      <p:pic>
        <p:nvPicPr>
          <p:cNvPr id="2458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7674" y="4337936"/>
            <a:ext cx="3047797" cy="177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8EE4EB95-ECEA-4AD8-B1CE-2555403C6233}" type="slidenum">
              <a:rPr lang="zh-CN" altLang="en-US" smtClean="0"/>
              <a:pPr>
                <a:defRPr/>
              </a:pPr>
              <a:t>12</a:t>
            </a:fld>
            <a:endParaRPr lang="zh-CN" altLang="en-US"/>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3217" y="4337936"/>
            <a:ext cx="3097246" cy="177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60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560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smtClean="0">
                <a:solidFill>
                  <a:srgbClr val="595959"/>
                </a:solidFill>
                <a:latin typeface="微软雅黑" pitchFamily="34" charset="-122"/>
                <a:ea typeface="微软雅黑" pitchFamily="34" charset="-122"/>
              </a:rPr>
              <a:t>一、货币</a:t>
            </a:r>
            <a:endParaRPr lang="zh-CN" altLang="en-US" sz="2400" b="1" dirty="0">
              <a:solidFill>
                <a:srgbClr val="595959"/>
              </a:solidFill>
              <a:latin typeface="微软雅黑" pitchFamily="34" charset="-122"/>
              <a:ea typeface="微软雅黑" pitchFamily="34" charset="-122"/>
            </a:endParaRPr>
          </a:p>
        </p:txBody>
      </p:sp>
      <p:sp>
        <p:nvSpPr>
          <p:cNvPr id="9" name="Rectangle 2"/>
          <p:cNvSpPr txBox="1">
            <a:spLocks noChangeArrowheads="1"/>
          </p:cNvSpPr>
          <p:nvPr/>
        </p:nvSpPr>
        <p:spPr>
          <a:xfrm>
            <a:off x="1015495" y="1884058"/>
            <a:ext cx="8305800" cy="5837238"/>
          </a:xfrm>
          <a:prstGeom prst="rect">
            <a:avLst/>
          </a:prstGeom>
          <a:noFill/>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00000"/>
              </a:lnSpc>
              <a:buFont typeface="Wingdings" panose="05000000000000000000" pitchFamily="2" charset="2"/>
              <a:buNone/>
              <a:defRPr/>
            </a:pPr>
            <a:r>
              <a:rPr lang="en-US" altLang="zh-CN" sz="2200" kern="0" dirty="0" smtClean="0">
                <a:latin typeface="微软雅黑" panose="020B0503020204020204" pitchFamily="34" charset="-122"/>
                <a:ea typeface="微软雅黑" panose="020B0503020204020204" pitchFamily="34" charset="-122"/>
              </a:rPr>
              <a:t>1</a:t>
            </a:r>
            <a:r>
              <a:rPr lang="zh-CN" altLang="en-US" sz="2200" kern="0" dirty="0">
                <a:latin typeface="微软雅黑" panose="020B0503020204020204" pitchFamily="34" charset="-122"/>
                <a:ea typeface="微软雅黑" panose="020B0503020204020204" pitchFamily="34" charset="-122"/>
              </a:rPr>
              <a:t>、交换媒介职能 </a:t>
            </a:r>
            <a:endParaRPr lang="en-US" altLang="zh-CN" sz="2200" kern="0" dirty="0">
              <a:latin typeface="微软雅黑" panose="020B0503020204020204" pitchFamily="34" charset="-122"/>
              <a:ea typeface="微软雅黑" panose="020B0503020204020204" pitchFamily="34" charset="-122"/>
            </a:endParaRPr>
          </a:p>
          <a:p>
            <a:pPr eaLnBrk="1" hangingPunct="1">
              <a:lnSpc>
                <a:spcPct val="100000"/>
              </a:lnSpc>
              <a:buFont typeface="Wingdings" panose="05000000000000000000" pitchFamily="2" charset="2"/>
              <a:buNone/>
              <a:defRPr/>
            </a:pPr>
            <a:r>
              <a:rPr lang="zh-CN" altLang="en-US" sz="2200" kern="0" dirty="0">
                <a:latin typeface="微软雅黑" panose="020B0503020204020204" pitchFamily="34" charset="-122"/>
                <a:ea typeface="微软雅黑" panose="020B0503020204020204" pitchFamily="34" charset="-122"/>
              </a:rPr>
              <a:t> （</a:t>
            </a:r>
            <a:r>
              <a:rPr lang="en-US" altLang="zh-CN" sz="2200" kern="0" dirty="0">
                <a:latin typeface="微软雅黑" panose="020B0503020204020204" pitchFamily="34" charset="-122"/>
                <a:ea typeface="微软雅黑" panose="020B0503020204020204" pitchFamily="34" charset="-122"/>
              </a:rPr>
              <a:t>1</a:t>
            </a:r>
            <a:r>
              <a:rPr lang="zh-CN" altLang="en-US" sz="2200" kern="0" dirty="0">
                <a:latin typeface="微软雅黑" panose="020B0503020204020204" pitchFamily="34" charset="-122"/>
                <a:ea typeface="微软雅黑" panose="020B0503020204020204" pitchFamily="34" charset="-122"/>
              </a:rPr>
              <a:t>）</a:t>
            </a:r>
            <a:r>
              <a:rPr lang="en-US" altLang="zh-CN" sz="2200" kern="0" dirty="0">
                <a:latin typeface="微软雅黑" panose="020B0503020204020204" pitchFamily="34" charset="-122"/>
                <a:ea typeface="微软雅黑" panose="020B0503020204020204" pitchFamily="34" charset="-122"/>
              </a:rPr>
              <a:t> </a:t>
            </a:r>
            <a:r>
              <a:rPr lang="zh-CN" altLang="en-US" sz="2200" kern="0" dirty="0">
                <a:latin typeface="微软雅黑" panose="020B0503020204020204" pitchFamily="34" charset="-122"/>
                <a:ea typeface="微软雅黑" panose="020B0503020204020204" pitchFamily="34" charset="-122"/>
              </a:rPr>
              <a:t>赋予交易对象以价格形态：价值尺度</a:t>
            </a:r>
          </a:p>
          <a:p>
            <a:pPr lvl="1" algn="just" eaLnBrk="1" hangingPunct="1">
              <a:lnSpc>
                <a:spcPct val="100000"/>
              </a:lnSpc>
              <a:buClr>
                <a:srgbClr val="00B050"/>
              </a:buClr>
              <a:buFont typeface="Wingdings" panose="05000000000000000000" pitchFamily="2" charset="2"/>
              <a:buChar char="n"/>
              <a:defRPr/>
            </a:pPr>
            <a:r>
              <a:rPr lang="zh-CN" altLang="en-US" sz="2200" kern="0" dirty="0">
                <a:latin typeface="微软雅黑" panose="020B0503020204020204" pitchFamily="34" charset="-122"/>
                <a:ea typeface="微软雅黑" panose="020B0503020204020204" pitchFamily="34" charset="-122"/>
              </a:rPr>
              <a:t>货币表现和衡量其他一切商品价值的职能</a:t>
            </a:r>
          </a:p>
          <a:p>
            <a:pPr lvl="1" algn="just" eaLnBrk="1" hangingPunct="1">
              <a:lnSpc>
                <a:spcPct val="100000"/>
              </a:lnSpc>
              <a:buClr>
                <a:srgbClr val="00B050"/>
              </a:buClr>
              <a:buFont typeface="Wingdings" panose="05000000000000000000" pitchFamily="2" charset="2"/>
              <a:buChar char="n"/>
              <a:defRPr/>
            </a:pPr>
            <a:r>
              <a:rPr lang="zh-CN" altLang="en-US" sz="2200" kern="0" dirty="0">
                <a:latin typeface="微软雅黑" panose="020B0503020204020204" pitchFamily="34" charset="-122"/>
                <a:ea typeface="微软雅黑" panose="020B0503020204020204" pitchFamily="34" charset="-122"/>
              </a:rPr>
              <a:t>货币单位</a:t>
            </a:r>
          </a:p>
          <a:p>
            <a:pPr lvl="1" algn="just" eaLnBrk="1" hangingPunct="1">
              <a:lnSpc>
                <a:spcPct val="100000"/>
              </a:lnSpc>
              <a:buClr>
                <a:srgbClr val="00B050"/>
              </a:buClr>
              <a:buFont typeface="Wingdings" panose="05000000000000000000" pitchFamily="2" charset="2"/>
              <a:buChar char="n"/>
              <a:defRPr/>
            </a:pPr>
            <a:r>
              <a:rPr lang="zh-CN" altLang="en-US" sz="2200" kern="0" dirty="0">
                <a:latin typeface="微软雅黑" panose="020B0503020204020204" pitchFamily="34" charset="-122"/>
                <a:ea typeface="微软雅黑" panose="020B0503020204020204" pitchFamily="34" charset="-122"/>
              </a:rPr>
              <a:t>价格的倒数是货币购买力</a:t>
            </a:r>
          </a:p>
          <a:p>
            <a:pPr lvl="1" algn="just" eaLnBrk="1" hangingPunct="1">
              <a:lnSpc>
                <a:spcPct val="100000"/>
              </a:lnSpc>
              <a:buClr>
                <a:srgbClr val="00B050"/>
              </a:buClr>
              <a:buFont typeface="Wingdings" panose="05000000000000000000" pitchFamily="2" charset="2"/>
              <a:buChar char="n"/>
              <a:defRPr/>
            </a:pPr>
            <a:r>
              <a:rPr lang="zh-CN" altLang="en-US" sz="2200" kern="0" dirty="0">
                <a:latin typeface="微软雅黑" panose="020B0503020204020204" pitchFamily="34" charset="-122"/>
                <a:ea typeface="微软雅黑" panose="020B0503020204020204" pitchFamily="34" charset="-122"/>
              </a:rPr>
              <a:t>执行价值尺度职能可以是观念或想象的货币。</a:t>
            </a:r>
          </a:p>
          <a:p>
            <a:pPr algn="just" eaLnBrk="1" hangingPunct="1">
              <a:lnSpc>
                <a:spcPct val="100000"/>
              </a:lnSpc>
              <a:buFont typeface="Wingdings" panose="05000000000000000000" pitchFamily="2" charset="2"/>
              <a:buNone/>
              <a:defRPr/>
            </a:pPr>
            <a:r>
              <a:rPr lang="zh-CN" altLang="en-US" sz="2200" kern="0" dirty="0">
                <a:latin typeface="微软雅黑" panose="020B0503020204020204" pitchFamily="34" charset="-122"/>
                <a:ea typeface="微软雅黑" panose="020B0503020204020204" pitchFamily="34" charset="-122"/>
              </a:rPr>
              <a:t>  （</a:t>
            </a:r>
            <a:r>
              <a:rPr lang="en-US" altLang="zh-CN" sz="2200" kern="0" dirty="0">
                <a:latin typeface="微软雅黑" panose="020B0503020204020204" pitchFamily="34" charset="-122"/>
                <a:ea typeface="微软雅黑" panose="020B0503020204020204" pitchFamily="34" charset="-122"/>
              </a:rPr>
              <a:t>2</a:t>
            </a:r>
            <a:r>
              <a:rPr lang="zh-CN" altLang="en-US" sz="2200" kern="0" dirty="0">
                <a:latin typeface="微软雅黑" panose="020B0503020204020204" pitchFamily="34" charset="-122"/>
                <a:ea typeface="微软雅黑" panose="020B0503020204020204" pitchFamily="34" charset="-122"/>
              </a:rPr>
              <a:t>）</a:t>
            </a:r>
            <a:r>
              <a:rPr lang="en-US" altLang="zh-CN" sz="2200" kern="0" dirty="0">
                <a:latin typeface="微软雅黑" panose="020B0503020204020204" pitchFamily="34" charset="-122"/>
                <a:ea typeface="微软雅黑" panose="020B0503020204020204" pitchFamily="34" charset="-122"/>
              </a:rPr>
              <a:t> </a:t>
            </a:r>
            <a:r>
              <a:rPr lang="zh-CN" altLang="en-US" sz="2200" kern="0" dirty="0">
                <a:latin typeface="微软雅黑" panose="020B0503020204020204" pitchFamily="34" charset="-122"/>
                <a:ea typeface="微软雅黑" panose="020B0503020204020204" pitchFamily="34" charset="-122"/>
              </a:rPr>
              <a:t>交易媒介或流通手段</a:t>
            </a:r>
          </a:p>
          <a:p>
            <a:pPr lvl="1" algn="just" eaLnBrk="1" hangingPunct="1">
              <a:lnSpc>
                <a:spcPct val="100000"/>
              </a:lnSpc>
              <a:buClr>
                <a:srgbClr val="00B050"/>
              </a:buClr>
              <a:buFont typeface="Wingdings" panose="05000000000000000000" pitchFamily="2" charset="2"/>
              <a:buChar char="n"/>
              <a:defRPr/>
            </a:pPr>
            <a:r>
              <a:rPr lang="zh-CN" altLang="en-US" sz="2200" kern="0" dirty="0">
                <a:latin typeface="微软雅黑" panose="020B0503020204020204" pitchFamily="34" charset="-122"/>
                <a:ea typeface="微软雅黑" panose="020B0503020204020204" pitchFamily="34" charset="-122"/>
              </a:rPr>
              <a:t>货币在商品流通中充当交换的媒介</a:t>
            </a:r>
          </a:p>
          <a:p>
            <a:pPr lvl="1" algn="just" eaLnBrk="1" hangingPunct="1">
              <a:lnSpc>
                <a:spcPct val="100000"/>
              </a:lnSpc>
              <a:buClr>
                <a:srgbClr val="00B050"/>
              </a:buClr>
              <a:buFont typeface="Wingdings" panose="05000000000000000000" pitchFamily="2" charset="2"/>
              <a:buChar char="n"/>
              <a:defRPr/>
            </a:pPr>
            <a:r>
              <a:rPr lang="zh-CN" altLang="en-US" sz="2200" kern="0" dirty="0">
                <a:latin typeface="微软雅黑" panose="020B0503020204020204" pitchFamily="34" charset="-122"/>
                <a:ea typeface="微软雅黑" panose="020B0503020204020204" pitchFamily="34" charset="-122"/>
              </a:rPr>
              <a:t>执行流通手段职能必须是现实的货币</a:t>
            </a:r>
          </a:p>
          <a:p>
            <a:pPr lvl="1" algn="just" eaLnBrk="1" hangingPunct="1">
              <a:lnSpc>
                <a:spcPct val="100000"/>
              </a:lnSpc>
              <a:buClr>
                <a:srgbClr val="00B050"/>
              </a:buClr>
              <a:buFont typeface="Wingdings" panose="05000000000000000000" pitchFamily="2" charset="2"/>
              <a:buChar char="n"/>
              <a:defRPr/>
            </a:pPr>
            <a:r>
              <a:rPr lang="zh-CN" altLang="en-US" sz="2200" kern="0" dirty="0">
                <a:latin typeface="微软雅黑" panose="020B0503020204020204" pitchFamily="34" charset="-122"/>
                <a:ea typeface="微软雅黑" panose="020B0503020204020204" pitchFamily="34" charset="-122"/>
              </a:rPr>
              <a:t>给出价格和媒介交易构成货币的</a:t>
            </a:r>
            <a:r>
              <a:rPr lang="zh-CN" altLang="en-US" sz="2200" kern="0" dirty="0" smtClean="0">
                <a:latin typeface="微软雅黑" panose="020B0503020204020204" pitchFamily="34" charset="-122"/>
                <a:ea typeface="微软雅黑" panose="020B0503020204020204" pitchFamily="34" charset="-122"/>
              </a:rPr>
              <a:t>核心</a:t>
            </a:r>
          </a:p>
        </p:txBody>
      </p:sp>
      <p:sp>
        <p:nvSpPr>
          <p:cNvPr id="8" name="矩形 7"/>
          <p:cNvSpPr/>
          <p:nvPr/>
        </p:nvSpPr>
        <p:spPr>
          <a:xfrm>
            <a:off x="451289" y="1143507"/>
            <a:ext cx="2646362" cy="536575"/>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（三）货币的职能</a:t>
            </a:r>
          </a:p>
        </p:txBody>
      </p:sp>
      <p:sp>
        <p:nvSpPr>
          <p:cNvPr id="2" name="灯片编号占位符 1"/>
          <p:cNvSpPr>
            <a:spLocks noGrp="1"/>
          </p:cNvSpPr>
          <p:nvPr>
            <p:ph type="sldNum" sz="quarter" idx="12"/>
          </p:nvPr>
        </p:nvSpPr>
        <p:spPr/>
        <p:txBody>
          <a:bodyPr/>
          <a:lstStyle/>
          <a:p>
            <a:pPr>
              <a:defRPr/>
            </a:pPr>
            <a:fld id="{8EE4EB95-ECEA-4AD8-B1CE-2555403C6233}" type="slidenum">
              <a:rPr lang="zh-CN" altLang="en-US" smtClean="0"/>
              <a:pPr>
                <a:defRPr/>
              </a:pPr>
              <a:t>13</a:t>
            </a:fld>
            <a:endParaRPr lang="zh-CN" altLang="en-US"/>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62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662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smtClean="0">
                <a:solidFill>
                  <a:srgbClr val="595959"/>
                </a:solidFill>
                <a:latin typeface="微软雅黑" pitchFamily="34" charset="-122"/>
                <a:ea typeface="微软雅黑" pitchFamily="34" charset="-122"/>
              </a:rPr>
              <a:t>一、货币</a:t>
            </a:r>
            <a:endParaRPr lang="zh-CN" altLang="en-US" sz="2400" b="1" dirty="0">
              <a:solidFill>
                <a:srgbClr val="595959"/>
              </a:solidFill>
              <a:latin typeface="微软雅黑" pitchFamily="34" charset="-122"/>
              <a:ea typeface="微软雅黑" pitchFamily="34" charset="-122"/>
            </a:endParaRPr>
          </a:p>
        </p:txBody>
      </p:sp>
      <p:sp>
        <p:nvSpPr>
          <p:cNvPr id="9" name="Rectangle 2"/>
          <p:cNvSpPr txBox="1">
            <a:spLocks noChangeArrowheads="1"/>
          </p:cNvSpPr>
          <p:nvPr/>
        </p:nvSpPr>
        <p:spPr>
          <a:xfrm>
            <a:off x="1239230" y="1856429"/>
            <a:ext cx="8305800" cy="5837238"/>
          </a:xfrm>
          <a:prstGeom prst="rect">
            <a:avLst/>
          </a:prstGeom>
          <a:noFill/>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algn="just" eaLnBrk="1" hangingPunct="1">
              <a:lnSpc>
                <a:spcPct val="120000"/>
              </a:lnSpc>
              <a:buFont typeface="Wingdings" panose="05000000000000000000" pitchFamily="2" charset="2"/>
              <a:buNone/>
              <a:defRPr/>
            </a:pPr>
            <a:r>
              <a:rPr lang="zh-CN" altLang="en-US" sz="2200" kern="0" dirty="0" smtClean="0">
                <a:latin typeface="微软雅黑" panose="020B0503020204020204" pitchFamily="34" charset="-122"/>
                <a:ea typeface="微软雅黑" panose="020B0503020204020204" pitchFamily="34" charset="-122"/>
              </a:rPr>
              <a:t>（</a:t>
            </a:r>
            <a:r>
              <a:rPr lang="en-US" altLang="zh-CN" sz="2200" kern="0" dirty="0">
                <a:latin typeface="微软雅黑" panose="020B0503020204020204" pitchFamily="34" charset="-122"/>
                <a:ea typeface="微软雅黑" panose="020B0503020204020204" pitchFamily="34" charset="-122"/>
              </a:rPr>
              <a:t>3</a:t>
            </a:r>
            <a:r>
              <a:rPr lang="zh-CN" altLang="en-US" sz="2200" kern="0" dirty="0">
                <a:latin typeface="微软雅黑" panose="020B0503020204020204" pitchFamily="34" charset="-122"/>
                <a:ea typeface="微软雅黑" panose="020B0503020204020204" pitchFamily="34" charset="-122"/>
              </a:rPr>
              <a:t>）支付手段</a:t>
            </a:r>
          </a:p>
          <a:p>
            <a:pPr lvl="1" algn="just" eaLnBrk="1" hangingPunct="1">
              <a:lnSpc>
                <a:spcPct val="120000"/>
              </a:lnSpc>
              <a:buClr>
                <a:srgbClr val="00B050"/>
              </a:buClr>
              <a:buFont typeface="Wingdings" panose="05000000000000000000" pitchFamily="2" charset="2"/>
              <a:buChar char="n"/>
              <a:defRPr/>
            </a:pPr>
            <a:r>
              <a:rPr lang="zh-CN" altLang="en-US" sz="2200" kern="0" dirty="0">
                <a:latin typeface="微软雅黑" panose="020B0503020204020204" pitchFamily="34" charset="-122"/>
                <a:ea typeface="微软雅黑" panose="020B0503020204020204" pitchFamily="34" charset="-122"/>
              </a:rPr>
              <a:t>结束流通过程的货币发挥支付手段职能</a:t>
            </a:r>
          </a:p>
          <a:p>
            <a:pPr lvl="1" algn="just" eaLnBrk="1" hangingPunct="1">
              <a:lnSpc>
                <a:spcPct val="120000"/>
              </a:lnSpc>
              <a:buClr>
                <a:srgbClr val="00B050"/>
              </a:buClr>
              <a:buFont typeface="Wingdings" panose="05000000000000000000" pitchFamily="2" charset="2"/>
              <a:buChar char="n"/>
              <a:defRPr/>
            </a:pPr>
            <a:r>
              <a:rPr lang="zh-CN" altLang="en-US" sz="2200" kern="0" dirty="0">
                <a:latin typeface="微软雅黑" panose="020B0503020204020204" pitchFamily="34" charset="-122"/>
                <a:ea typeface="微软雅黑" panose="020B0503020204020204" pitchFamily="34" charset="-122"/>
              </a:rPr>
              <a:t>作为价值的独立运动形式进行单方面转移</a:t>
            </a:r>
          </a:p>
          <a:p>
            <a:pPr lvl="1" algn="just" eaLnBrk="1" hangingPunct="1">
              <a:lnSpc>
                <a:spcPct val="120000"/>
              </a:lnSpc>
              <a:buClr>
                <a:srgbClr val="00B050"/>
              </a:buClr>
              <a:buFont typeface="Wingdings" panose="05000000000000000000" pitchFamily="2" charset="2"/>
              <a:buChar char="n"/>
              <a:defRPr/>
            </a:pPr>
            <a:r>
              <a:rPr lang="zh-CN" altLang="en-US" sz="2200" kern="0" dirty="0">
                <a:latin typeface="微软雅黑" panose="020B0503020204020204" pitchFamily="34" charset="-122"/>
                <a:ea typeface="微软雅黑" panose="020B0503020204020204" pitchFamily="34" charset="-122"/>
              </a:rPr>
              <a:t>必须是现实的货币</a:t>
            </a:r>
          </a:p>
          <a:p>
            <a:pPr algn="just" eaLnBrk="1" hangingPunct="1">
              <a:lnSpc>
                <a:spcPct val="120000"/>
              </a:lnSpc>
              <a:buFont typeface="Wingdings" panose="05000000000000000000" pitchFamily="2" charset="2"/>
              <a:buNone/>
              <a:defRPr/>
            </a:pPr>
            <a:r>
              <a:rPr lang="en-US" altLang="zh-CN" sz="2200" kern="0" dirty="0">
                <a:latin typeface="微软雅黑" panose="020B0503020204020204" pitchFamily="34" charset="-122"/>
                <a:ea typeface="微软雅黑" panose="020B0503020204020204" pitchFamily="34" charset="-122"/>
              </a:rPr>
              <a:t>2</a:t>
            </a:r>
            <a:r>
              <a:rPr lang="zh-CN" altLang="en-US" sz="2200" kern="0" dirty="0">
                <a:latin typeface="微软雅黑" panose="020B0503020204020204" pitchFamily="34" charset="-122"/>
                <a:ea typeface="微软雅黑" panose="020B0503020204020204" pitchFamily="34" charset="-122"/>
              </a:rPr>
              <a:t>、资产职能：积累和贮藏价值</a:t>
            </a:r>
          </a:p>
          <a:p>
            <a:pPr lvl="1" algn="just" eaLnBrk="1" hangingPunct="1">
              <a:lnSpc>
                <a:spcPct val="120000"/>
              </a:lnSpc>
              <a:buClr>
                <a:srgbClr val="00B050"/>
              </a:buClr>
              <a:buFont typeface="Wingdings" panose="05000000000000000000" pitchFamily="2" charset="2"/>
              <a:buChar char="n"/>
              <a:defRPr/>
            </a:pPr>
            <a:r>
              <a:rPr lang="zh-CN" altLang="en-US" sz="2200" kern="0" dirty="0">
                <a:latin typeface="微软雅黑" panose="020B0503020204020204" pitchFamily="34" charset="-122"/>
                <a:ea typeface="微软雅黑" panose="020B0503020204020204" pitchFamily="34" charset="-122"/>
              </a:rPr>
              <a:t>货币被人们当作社会财富的一般代表保存起来</a:t>
            </a:r>
          </a:p>
          <a:p>
            <a:pPr lvl="1" algn="just" eaLnBrk="1" hangingPunct="1">
              <a:lnSpc>
                <a:spcPct val="120000"/>
              </a:lnSpc>
              <a:buClr>
                <a:srgbClr val="00B050"/>
              </a:buClr>
              <a:buFont typeface="Wingdings" panose="05000000000000000000" pitchFamily="2" charset="2"/>
              <a:buChar char="n"/>
              <a:defRPr/>
            </a:pPr>
            <a:r>
              <a:rPr lang="zh-CN" altLang="en-US" sz="2200" kern="0" dirty="0">
                <a:latin typeface="微软雅黑" panose="020B0503020204020204" pitchFamily="34" charset="-122"/>
                <a:ea typeface="微软雅黑" panose="020B0503020204020204" pitchFamily="34" charset="-122"/>
              </a:rPr>
              <a:t>贮藏金银是典型形态</a:t>
            </a:r>
          </a:p>
          <a:p>
            <a:pPr lvl="1" algn="just" eaLnBrk="1" hangingPunct="1">
              <a:lnSpc>
                <a:spcPct val="120000"/>
              </a:lnSpc>
              <a:buClr>
                <a:srgbClr val="00B050"/>
              </a:buClr>
              <a:buFont typeface="Wingdings" panose="05000000000000000000" pitchFamily="2" charset="2"/>
              <a:buChar char="n"/>
              <a:defRPr/>
            </a:pPr>
            <a:r>
              <a:rPr lang="zh-CN" altLang="en-US" sz="2200" kern="0" dirty="0">
                <a:latin typeface="微软雅黑" panose="020B0503020204020204" pitchFamily="34" charset="-122"/>
                <a:ea typeface="微软雅黑" panose="020B0503020204020204" pitchFamily="34" charset="-122"/>
              </a:rPr>
              <a:t>银行存款储蓄，直接储存纸币   </a:t>
            </a:r>
          </a:p>
          <a:p>
            <a:pPr eaLnBrk="1" hangingPunct="1">
              <a:buFont typeface="Wingdings" panose="05000000000000000000" pitchFamily="2" charset="2"/>
              <a:buNone/>
              <a:defRPr/>
            </a:pPr>
            <a:endParaRPr lang="zh-CN" altLang="en-US" sz="2200" kern="0" dirty="0">
              <a:latin typeface="微软雅黑" panose="020B0503020204020204" pitchFamily="34" charset="-122"/>
              <a:ea typeface="微软雅黑" panose="020B0503020204020204" pitchFamily="34" charset="-122"/>
            </a:endParaRPr>
          </a:p>
          <a:p>
            <a:pPr lvl="1" eaLnBrk="1" hangingPunct="1">
              <a:lnSpc>
                <a:spcPct val="105000"/>
              </a:lnSpc>
              <a:buFont typeface="Wingdings" panose="05000000000000000000" pitchFamily="2" charset="2"/>
              <a:buBlip>
                <a:blip r:embed="rId3"/>
              </a:buBlip>
              <a:defRPr/>
            </a:pPr>
            <a:endParaRPr lang="zh-CN" altLang="en-US" sz="2200" kern="0" dirty="0" smtClean="0">
              <a:latin typeface="微软雅黑" panose="020B0503020204020204" pitchFamily="34" charset="-122"/>
              <a:ea typeface="微软雅黑" panose="020B0503020204020204" pitchFamily="34" charset="-122"/>
            </a:endParaRPr>
          </a:p>
        </p:txBody>
      </p:sp>
      <p:sp>
        <p:nvSpPr>
          <p:cNvPr id="7" name="矩形 6"/>
          <p:cNvSpPr/>
          <p:nvPr/>
        </p:nvSpPr>
        <p:spPr>
          <a:xfrm>
            <a:off x="465274" y="1172724"/>
            <a:ext cx="2646362" cy="536575"/>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（三）货币的职能</a:t>
            </a:r>
          </a:p>
        </p:txBody>
      </p:sp>
      <p:sp>
        <p:nvSpPr>
          <p:cNvPr id="2" name="灯片编号占位符 1"/>
          <p:cNvSpPr>
            <a:spLocks noGrp="1"/>
          </p:cNvSpPr>
          <p:nvPr>
            <p:ph type="sldNum" sz="quarter" idx="12"/>
          </p:nvPr>
        </p:nvSpPr>
        <p:spPr/>
        <p:txBody>
          <a:bodyPr/>
          <a:lstStyle/>
          <a:p>
            <a:pPr>
              <a:defRPr/>
            </a:pPr>
            <a:fld id="{8EE4EB95-ECEA-4AD8-B1CE-2555403C6233}" type="slidenum">
              <a:rPr lang="zh-CN" altLang="en-US" smtClean="0"/>
              <a:pPr>
                <a:defRPr/>
              </a:pPr>
              <a:t>14</a:t>
            </a:fld>
            <a:endParaRPr lang="zh-CN" altLang="en-US"/>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65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765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smtClean="0">
                <a:solidFill>
                  <a:srgbClr val="595959"/>
                </a:solidFill>
                <a:latin typeface="微软雅黑" pitchFamily="34" charset="-122"/>
                <a:ea typeface="微软雅黑" pitchFamily="34" charset="-122"/>
              </a:rPr>
              <a:t>一、货币</a:t>
            </a:r>
            <a:endParaRPr lang="zh-CN" altLang="en-US" sz="2400" b="1" dirty="0">
              <a:solidFill>
                <a:srgbClr val="595959"/>
              </a:solidFill>
              <a:latin typeface="微软雅黑" pitchFamily="34" charset="-122"/>
              <a:ea typeface="微软雅黑" pitchFamily="34" charset="-122"/>
            </a:endParaRPr>
          </a:p>
        </p:txBody>
      </p:sp>
      <p:sp>
        <p:nvSpPr>
          <p:cNvPr id="9" name="Rectangle 2"/>
          <p:cNvSpPr txBox="1">
            <a:spLocks noChangeArrowheads="1"/>
          </p:cNvSpPr>
          <p:nvPr/>
        </p:nvSpPr>
        <p:spPr>
          <a:xfrm>
            <a:off x="1034950" y="2012072"/>
            <a:ext cx="8305800" cy="3898900"/>
          </a:xfrm>
          <a:prstGeom prst="rect">
            <a:avLst/>
          </a:prstGeom>
          <a:noFill/>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25000"/>
              </a:lnSpc>
              <a:buFont typeface="Wingdings" panose="05000000000000000000" pitchFamily="2" charset="2"/>
              <a:buNone/>
              <a:defRPr/>
            </a:pPr>
            <a:r>
              <a:rPr lang="en-US" altLang="zh-CN" b="1" dirty="0" smtClean="0"/>
              <a:t>1</a:t>
            </a:r>
            <a:r>
              <a:rPr lang="en-US" altLang="zh-CN" sz="2200" kern="0" dirty="0">
                <a:latin typeface="微软雅黑" panose="020B0503020204020204" pitchFamily="34" charset="-122"/>
                <a:ea typeface="微软雅黑" panose="020B0503020204020204" pitchFamily="34" charset="-122"/>
              </a:rPr>
              <a:t>. </a:t>
            </a:r>
            <a:r>
              <a:rPr lang="zh-CN" altLang="en-US" sz="2200" kern="0" dirty="0">
                <a:latin typeface="微软雅黑" panose="020B0503020204020204" pitchFamily="34" charset="-122"/>
                <a:ea typeface="微软雅黑" panose="020B0503020204020204" pitchFamily="34" charset="-122"/>
              </a:rPr>
              <a:t>职能视角的界定</a:t>
            </a:r>
          </a:p>
          <a:p>
            <a:pPr lvl="1" eaLnBrk="1" hangingPunct="1">
              <a:lnSpc>
                <a:spcPct val="125000"/>
              </a:lnSpc>
              <a:buClr>
                <a:srgbClr val="00B050"/>
              </a:buClr>
              <a:buFont typeface="Wingdings" panose="05000000000000000000" pitchFamily="2" charset="2"/>
              <a:buChar char="n"/>
              <a:defRPr/>
            </a:pPr>
            <a:r>
              <a:rPr lang="zh-CN" altLang="en-US" sz="2200" kern="0" dirty="0">
                <a:latin typeface="微软雅黑" panose="020B0503020204020204" pitchFamily="34" charset="-122"/>
                <a:ea typeface="微软雅黑" panose="020B0503020204020204" pitchFamily="34" charset="-122"/>
              </a:rPr>
              <a:t>货币是在交换中被普遍接受的东西</a:t>
            </a:r>
          </a:p>
          <a:p>
            <a:pPr lvl="1" eaLnBrk="1" hangingPunct="1">
              <a:lnSpc>
                <a:spcPct val="125000"/>
              </a:lnSpc>
              <a:buClr>
                <a:srgbClr val="00B050"/>
              </a:buClr>
              <a:buFont typeface="Wingdings" panose="05000000000000000000" pitchFamily="2" charset="2"/>
              <a:buChar char="n"/>
              <a:defRPr/>
            </a:pPr>
            <a:r>
              <a:rPr lang="zh-CN" altLang="en-US" sz="2200" kern="0" dirty="0">
                <a:latin typeface="微软雅黑" panose="020B0503020204020204" pitchFamily="34" charset="-122"/>
                <a:ea typeface="微软雅黑" panose="020B0503020204020204" pitchFamily="34" charset="-122"/>
              </a:rPr>
              <a:t>价值尺度与流通手段的统一是货币</a:t>
            </a:r>
          </a:p>
          <a:p>
            <a:pPr eaLnBrk="1" hangingPunct="1">
              <a:lnSpc>
                <a:spcPct val="125000"/>
              </a:lnSpc>
              <a:buFont typeface="Wingdings" panose="05000000000000000000" pitchFamily="2" charset="2"/>
              <a:buNone/>
              <a:defRPr/>
            </a:pPr>
            <a:r>
              <a:rPr lang="zh-CN" altLang="en-US" sz="2200" kern="0" dirty="0">
                <a:latin typeface="微软雅黑" panose="020B0503020204020204" pitchFamily="34" charset="-122"/>
                <a:ea typeface="微软雅黑" panose="020B0503020204020204" pitchFamily="34" charset="-122"/>
              </a:rPr>
              <a:t> </a:t>
            </a:r>
            <a:r>
              <a:rPr lang="en-US" altLang="zh-CN" sz="2200" kern="0" dirty="0">
                <a:latin typeface="微软雅黑" panose="020B0503020204020204" pitchFamily="34" charset="-122"/>
                <a:ea typeface="微软雅黑" panose="020B0503020204020204" pitchFamily="34" charset="-122"/>
              </a:rPr>
              <a:t>2. </a:t>
            </a:r>
            <a:r>
              <a:rPr lang="zh-CN" altLang="en-US" sz="2200" kern="0" dirty="0">
                <a:latin typeface="微软雅黑" panose="020B0503020204020204" pitchFamily="34" charset="-122"/>
                <a:ea typeface="微软雅黑" panose="020B0503020204020204" pitchFamily="34" charset="-122"/>
              </a:rPr>
              <a:t>一般等价物</a:t>
            </a:r>
          </a:p>
          <a:p>
            <a:pPr lvl="1" eaLnBrk="1" hangingPunct="1">
              <a:lnSpc>
                <a:spcPct val="125000"/>
              </a:lnSpc>
              <a:buClr>
                <a:srgbClr val="00B050"/>
              </a:buClr>
              <a:buFont typeface="Wingdings" panose="05000000000000000000" pitchFamily="2" charset="2"/>
              <a:buChar char="n"/>
              <a:defRPr/>
            </a:pPr>
            <a:r>
              <a:rPr lang="zh-CN" altLang="en-US" sz="2200" kern="0" dirty="0">
                <a:latin typeface="微软雅黑" panose="020B0503020204020204" pitchFamily="34" charset="-122"/>
                <a:ea typeface="微软雅黑" panose="020B0503020204020204" pitchFamily="34" charset="-122"/>
              </a:rPr>
              <a:t>从商品世界分离出来专门充当其他商品统一价值表现的特殊商品：贵金属</a:t>
            </a:r>
          </a:p>
          <a:p>
            <a:pPr lvl="1" eaLnBrk="1" hangingPunct="1">
              <a:lnSpc>
                <a:spcPct val="125000"/>
              </a:lnSpc>
              <a:buClr>
                <a:srgbClr val="00B050"/>
              </a:buClr>
              <a:buFont typeface="Wingdings" panose="05000000000000000000" pitchFamily="2" charset="2"/>
              <a:buChar char="n"/>
              <a:defRPr/>
            </a:pPr>
            <a:r>
              <a:rPr lang="zh-CN" altLang="en-US" sz="2200" kern="0" dirty="0">
                <a:latin typeface="微软雅黑" panose="020B0503020204020204" pitchFamily="34" charset="-122"/>
                <a:ea typeface="微软雅黑" panose="020B0503020204020204" pitchFamily="34" charset="-122"/>
              </a:rPr>
              <a:t>市场经济中的一般等价形态：纸币</a:t>
            </a:r>
          </a:p>
          <a:p>
            <a:pPr eaLnBrk="1" hangingPunct="1">
              <a:buFont typeface="Wingdings" panose="05000000000000000000" pitchFamily="2" charset="2"/>
              <a:buNone/>
              <a:defRPr/>
            </a:pPr>
            <a:endParaRPr lang="zh-CN" altLang="en-US" sz="2200" kern="0" dirty="0">
              <a:latin typeface="微软雅黑" panose="020B0503020204020204" pitchFamily="34" charset="-122"/>
              <a:ea typeface="微软雅黑" panose="020B0503020204020204" pitchFamily="34" charset="-122"/>
            </a:endParaRPr>
          </a:p>
          <a:p>
            <a:pPr lvl="1" eaLnBrk="1" hangingPunct="1">
              <a:lnSpc>
                <a:spcPct val="105000"/>
              </a:lnSpc>
              <a:buFont typeface="Wingdings" panose="05000000000000000000" pitchFamily="2" charset="2"/>
              <a:buBlip>
                <a:blip r:embed="rId3"/>
              </a:buBlip>
              <a:defRPr/>
            </a:pPr>
            <a:endParaRPr lang="zh-CN" altLang="en-US" sz="2200" kern="0" dirty="0" smtClean="0">
              <a:latin typeface="微软雅黑" panose="020B0503020204020204" pitchFamily="34" charset="-122"/>
              <a:ea typeface="微软雅黑" panose="020B0503020204020204" pitchFamily="34" charset="-122"/>
            </a:endParaRPr>
          </a:p>
        </p:txBody>
      </p:sp>
      <p:sp>
        <p:nvSpPr>
          <p:cNvPr id="7" name="矩形 6"/>
          <p:cNvSpPr/>
          <p:nvPr/>
        </p:nvSpPr>
        <p:spPr>
          <a:xfrm>
            <a:off x="561181" y="1211634"/>
            <a:ext cx="2646362" cy="536575"/>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（四）货币的本质</a:t>
            </a:r>
          </a:p>
        </p:txBody>
      </p:sp>
      <p:sp>
        <p:nvSpPr>
          <p:cNvPr id="2" name="灯片编号占位符 1"/>
          <p:cNvSpPr>
            <a:spLocks noGrp="1"/>
          </p:cNvSpPr>
          <p:nvPr>
            <p:ph type="sldNum" sz="quarter" idx="12"/>
          </p:nvPr>
        </p:nvSpPr>
        <p:spPr/>
        <p:txBody>
          <a:bodyPr/>
          <a:lstStyle/>
          <a:p>
            <a:pPr>
              <a:defRPr/>
            </a:pPr>
            <a:fld id="{8EE4EB95-ECEA-4AD8-B1CE-2555403C6233}" type="slidenum">
              <a:rPr lang="zh-CN" altLang="en-US" smtClean="0"/>
              <a:pPr>
                <a:defRPr/>
              </a:pPr>
              <a:t>15</a:t>
            </a:fld>
            <a:endParaRPr lang="zh-CN" altLang="en-US"/>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67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867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smtClean="0">
                <a:solidFill>
                  <a:srgbClr val="595959"/>
                </a:solidFill>
                <a:latin typeface="微软雅黑" pitchFamily="34" charset="-122"/>
                <a:ea typeface="微软雅黑" pitchFamily="34" charset="-122"/>
              </a:rPr>
              <a:t>一、货币</a:t>
            </a:r>
            <a:endParaRPr lang="zh-CN" altLang="en-US" sz="2400" b="1" dirty="0">
              <a:solidFill>
                <a:srgbClr val="595959"/>
              </a:solidFill>
              <a:latin typeface="微软雅黑" pitchFamily="34" charset="-122"/>
              <a:ea typeface="微软雅黑" pitchFamily="34" charset="-122"/>
            </a:endParaRPr>
          </a:p>
        </p:txBody>
      </p:sp>
      <p:sp>
        <p:nvSpPr>
          <p:cNvPr id="9" name="Rectangle 2"/>
          <p:cNvSpPr txBox="1">
            <a:spLocks noChangeArrowheads="1"/>
          </p:cNvSpPr>
          <p:nvPr/>
        </p:nvSpPr>
        <p:spPr>
          <a:xfrm>
            <a:off x="1037837" y="2089151"/>
            <a:ext cx="8305800" cy="3898900"/>
          </a:xfrm>
          <a:prstGeom prst="rect">
            <a:avLst/>
          </a:prstGeom>
          <a:noFill/>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25000"/>
              </a:lnSpc>
              <a:buFont typeface="Wingdings" panose="05000000000000000000" pitchFamily="2" charset="2"/>
              <a:buNone/>
              <a:defRPr/>
            </a:pPr>
            <a:r>
              <a:rPr lang="en-US" altLang="zh-CN" sz="2200" kern="0" dirty="0" smtClean="0">
                <a:latin typeface="微软雅黑" panose="020B0503020204020204" pitchFamily="34" charset="-122"/>
                <a:ea typeface="微软雅黑" panose="020B0503020204020204" pitchFamily="34" charset="-122"/>
              </a:rPr>
              <a:t>3</a:t>
            </a:r>
            <a:r>
              <a:rPr lang="en-US" altLang="zh-CN" sz="2200" kern="0" dirty="0">
                <a:latin typeface="微软雅黑" panose="020B0503020204020204" pitchFamily="34" charset="-122"/>
                <a:ea typeface="微软雅黑" panose="020B0503020204020204" pitchFamily="34" charset="-122"/>
              </a:rPr>
              <a:t>. </a:t>
            </a:r>
            <a:r>
              <a:rPr lang="zh-CN" altLang="en-US" sz="2200" kern="0" dirty="0">
                <a:latin typeface="微软雅黑" panose="020B0503020204020204" pitchFamily="34" charset="-122"/>
                <a:ea typeface="微软雅黑" panose="020B0503020204020204" pitchFamily="34" charset="-122"/>
              </a:rPr>
              <a:t>货币与流动性</a:t>
            </a:r>
          </a:p>
          <a:p>
            <a:pPr lvl="1" eaLnBrk="1" hangingPunct="1">
              <a:lnSpc>
                <a:spcPct val="130000"/>
              </a:lnSpc>
              <a:buClr>
                <a:srgbClr val="00B050"/>
              </a:buClr>
              <a:buFont typeface="Wingdings" pitchFamily="2" charset="2"/>
              <a:buChar char="n"/>
              <a:defRPr/>
            </a:pPr>
            <a:r>
              <a:rPr lang="zh-CN" altLang="en-US" sz="2200" kern="0" dirty="0">
                <a:latin typeface="微软雅黑" panose="020B0503020204020204" pitchFamily="34" charset="-122"/>
                <a:ea typeface="微软雅黑" panose="020B0503020204020204" pitchFamily="34" charset="-122"/>
              </a:rPr>
              <a:t>流动性是相对商品或金融资产交易的概念</a:t>
            </a:r>
          </a:p>
          <a:p>
            <a:pPr lvl="1" eaLnBrk="1" hangingPunct="1">
              <a:lnSpc>
                <a:spcPct val="130000"/>
              </a:lnSpc>
              <a:buClr>
                <a:srgbClr val="00B050"/>
              </a:buClr>
              <a:buFont typeface="Wingdings" pitchFamily="2" charset="2"/>
              <a:buChar char="n"/>
              <a:defRPr/>
            </a:pPr>
            <a:r>
              <a:rPr lang="zh-CN" altLang="en-US" sz="2200" kern="0" dirty="0">
                <a:latin typeface="微软雅黑" panose="020B0503020204020204" pitchFamily="34" charset="-122"/>
                <a:ea typeface="微软雅黑" panose="020B0503020204020204" pitchFamily="34" charset="-122"/>
              </a:rPr>
              <a:t>流动性在交易过程中专指货币   </a:t>
            </a:r>
          </a:p>
          <a:p>
            <a:pPr eaLnBrk="1" hangingPunct="1">
              <a:lnSpc>
                <a:spcPct val="130000"/>
              </a:lnSpc>
              <a:buFont typeface="Wingdings" panose="05000000000000000000" pitchFamily="2" charset="2"/>
              <a:buNone/>
              <a:defRPr/>
            </a:pPr>
            <a:r>
              <a:rPr lang="en-US" altLang="zh-CN" sz="2200" kern="0" dirty="0">
                <a:latin typeface="微软雅黑" panose="020B0503020204020204" pitchFamily="34" charset="-122"/>
                <a:ea typeface="微软雅黑" panose="020B0503020204020204" pitchFamily="34" charset="-122"/>
              </a:rPr>
              <a:t>4.</a:t>
            </a:r>
            <a:r>
              <a:rPr lang="zh-CN" altLang="en-US" sz="2200" kern="0" dirty="0">
                <a:latin typeface="微软雅黑" panose="020B0503020204020204" pitchFamily="34" charset="-122"/>
                <a:ea typeface="微软雅黑" panose="020B0503020204020204" pitchFamily="34" charset="-122"/>
              </a:rPr>
              <a:t>社会计算工具与社会选票</a:t>
            </a:r>
          </a:p>
          <a:p>
            <a:pPr lvl="1" eaLnBrk="1" hangingPunct="1">
              <a:lnSpc>
                <a:spcPct val="130000"/>
              </a:lnSpc>
              <a:buClr>
                <a:srgbClr val="00B050"/>
              </a:buClr>
              <a:buFont typeface="Wingdings" panose="05000000000000000000" pitchFamily="2" charset="2"/>
              <a:buChar char="n"/>
              <a:defRPr/>
            </a:pPr>
            <a:r>
              <a:rPr lang="zh-CN" altLang="en-US" sz="2200" kern="0" dirty="0">
                <a:latin typeface="微软雅黑" panose="020B0503020204020204" pitchFamily="34" charset="-122"/>
                <a:ea typeface="微软雅黑" panose="020B0503020204020204" pitchFamily="34" charset="-122"/>
              </a:rPr>
              <a:t> 社会需要就是社会计算，货币是工具</a:t>
            </a:r>
          </a:p>
          <a:p>
            <a:pPr lvl="1" eaLnBrk="1" hangingPunct="1">
              <a:lnSpc>
                <a:spcPct val="130000"/>
              </a:lnSpc>
              <a:buClr>
                <a:srgbClr val="00B050"/>
              </a:buClr>
              <a:buFont typeface="Wingdings" panose="05000000000000000000" pitchFamily="2" charset="2"/>
              <a:buChar char="n"/>
              <a:defRPr/>
            </a:pPr>
            <a:r>
              <a:rPr lang="zh-CN" altLang="en-US" sz="2200" kern="0" dirty="0">
                <a:latin typeface="微软雅黑" panose="020B0503020204020204" pitchFamily="34" charset="-122"/>
                <a:ea typeface="微软雅黑" panose="020B0503020204020204" pitchFamily="34" charset="-122"/>
              </a:rPr>
              <a:t> 消费者用货币购买商品决定了社会生产，相当于用货币投票</a:t>
            </a:r>
          </a:p>
          <a:p>
            <a:pPr eaLnBrk="1" hangingPunct="1">
              <a:buFont typeface="Wingdings" panose="05000000000000000000" pitchFamily="2" charset="2"/>
              <a:buNone/>
              <a:defRPr/>
            </a:pPr>
            <a:endParaRPr lang="zh-CN" altLang="en-US" sz="2200" kern="0" dirty="0">
              <a:latin typeface="微软雅黑" panose="020B0503020204020204" pitchFamily="34" charset="-122"/>
              <a:ea typeface="微软雅黑" panose="020B0503020204020204" pitchFamily="34" charset="-122"/>
            </a:endParaRPr>
          </a:p>
          <a:p>
            <a:pPr lvl="1" eaLnBrk="1" hangingPunct="1">
              <a:lnSpc>
                <a:spcPct val="105000"/>
              </a:lnSpc>
              <a:buFont typeface="Wingdings" panose="05000000000000000000" pitchFamily="2" charset="2"/>
              <a:buBlip>
                <a:blip r:embed="rId3"/>
              </a:buBlip>
              <a:defRPr/>
            </a:pPr>
            <a:endParaRPr lang="zh-CN" altLang="en-US" sz="2200" kern="0" dirty="0" smtClean="0">
              <a:latin typeface="微软雅黑" panose="020B0503020204020204" pitchFamily="34" charset="-122"/>
              <a:ea typeface="微软雅黑" panose="020B0503020204020204" pitchFamily="34" charset="-122"/>
            </a:endParaRPr>
          </a:p>
        </p:txBody>
      </p:sp>
      <p:sp>
        <p:nvSpPr>
          <p:cNvPr id="7" name="矩形 6"/>
          <p:cNvSpPr/>
          <p:nvPr/>
        </p:nvSpPr>
        <p:spPr>
          <a:xfrm>
            <a:off x="484728" y="1211634"/>
            <a:ext cx="2646362" cy="536575"/>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（四）货币的本质</a:t>
            </a:r>
          </a:p>
        </p:txBody>
      </p:sp>
      <p:sp>
        <p:nvSpPr>
          <p:cNvPr id="2" name="灯片编号占位符 1"/>
          <p:cNvSpPr>
            <a:spLocks noGrp="1"/>
          </p:cNvSpPr>
          <p:nvPr>
            <p:ph type="sldNum" sz="quarter" idx="12"/>
          </p:nvPr>
        </p:nvSpPr>
        <p:spPr/>
        <p:txBody>
          <a:bodyPr/>
          <a:lstStyle/>
          <a:p>
            <a:pPr>
              <a:defRPr/>
            </a:pPr>
            <a:fld id="{8EE4EB95-ECEA-4AD8-B1CE-2555403C6233}" type="slidenum">
              <a:rPr lang="zh-CN" altLang="en-US" smtClean="0"/>
              <a:pPr>
                <a:defRPr/>
              </a:pPr>
              <a:t>16</a:t>
            </a:fld>
            <a:endParaRPr lang="zh-CN" altLang="en-US"/>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29698"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endParaRPr lang="zh-CN" altLang="en-US">
              <a:solidFill>
                <a:srgbClr val="FFFFFF"/>
              </a:solidFill>
            </a:endParaRPr>
          </a:p>
        </p:txBody>
      </p:sp>
      <p:pic>
        <p:nvPicPr>
          <p:cNvPr id="29699"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文本框 25"/>
          <p:cNvSpPr txBox="1">
            <a:spLocks noChangeArrowheads="1"/>
          </p:cNvSpPr>
          <p:nvPr/>
        </p:nvSpPr>
        <p:spPr bwMode="auto">
          <a:xfrm>
            <a:off x="3028950" y="3005138"/>
            <a:ext cx="89122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4800" b="1">
                <a:solidFill>
                  <a:srgbClr val="FFFFFF"/>
                </a:solidFill>
                <a:latin typeface="微软雅黑" pitchFamily="34" charset="-122"/>
                <a:ea typeface="微软雅黑" pitchFamily="34" charset="-122"/>
              </a:rPr>
              <a:t>货币层次</a:t>
            </a:r>
          </a:p>
        </p:txBody>
      </p:sp>
      <p:sp>
        <p:nvSpPr>
          <p:cNvPr id="29701" name="文本框 2"/>
          <p:cNvSpPr txBox="1">
            <a:spLocks noChangeArrowheads="1"/>
          </p:cNvSpPr>
          <p:nvPr/>
        </p:nvSpPr>
        <p:spPr bwMode="auto">
          <a:xfrm>
            <a:off x="3024188" y="2008188"/>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en-US" altLang="zh-CN" sz="6600" b="1">
                <a:solidFill>
                  <a:srgbClr val="FFFFFF"/>
                </a:solidFill>
                <a:latin typeface="微软雅黑" pitchFamily="34" charset="-122"/>
                <a:ea typeface="微软雅黑" pitchFamily="34" charset="-122"/>
              </a:rPr>
              <a:t>Part 02</a:t>
            </a:r>
            <a:endParaRPr lang="zh-CN" altLang="en-US" sz="6600" b="1">
              <a:solidFill>
                <a:srgbClr val="FFFFFF"/>
              </a:solidFill>
              <a:latin typeface="微软雅黑" pitchFamily="34" charset="-122"/>
              <a:ea typeface="微软雅黑" pitchFamily="34" charset="-122"/>
            </a:endParaRPr>
          </a:p>
        </p:txBody>
      </p:sp>
      <p:sp>
        <p:nvSpPr>
          <p:cNvPr id="2" name="灯片编号占位符 1"/>
          <p:cNvSpPr>
            <a:spLocks noGrp="1"/>
          </p:cNvSpPr>
          <p:nvPr>
            <p:ph type="sldNum" sz="quarter" idx="12"/>
          </p:nvPr>
        </p:nvSpPr>
        <p:spPr/>
        <p:txBody>
          <a:bodyPr/>
          <a:lstStyle/>
          <a:p>
            <a:pPr>
              <a:defRPr/>
            </a:pPr>
            <a:fld id="{8EE4EB95-ECEA-4AD8-B1CE-2555403C6233}" type="slidenum">
              <a:rPr lang="zh-CN" altLang="en-US" smtClean="0"/>
              <a:pPr>
                <a:defRPr/>
              </a:pPr>
              <a:t>17</a:t>
            </a:fld>
            <a:endParaRPr lang="zh-CN" altLang="en-US"/>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2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072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smtClean="0">
                <a:solidFill>
                  <a:srgbClr val="595959"/>
                </a:solidFill>
                <a:latin typeface="微软雅黑" pitchFamily="34" charset="-122"/>
                <a:ea typeface="微软雅黑" pitchFamily="34" charset="-122"/>
              </a:rPr>
              <a:t>二、货币</a:t>
            </a:r>
            <a:r>
              <a:rPr lang="zh-CN" altLang="en-US" sz="2400" b="1" dirty="0">
                <a:solidFill>
                  <a:srgbClr val="595959"/>
                </a:solidFill>
                <a:latin typeface="微软雅黑" pitchFamily="34" charset="-122"/>
                <a:ea typeface="微软雅黑" pitchFamily="34" charset="-122"/>
              </a:rPr>
              <a:t>层次</a:t>
            </a:r>
          </a:p>
        </p:txBody>
      </p:sp>
      <p:sp>
        <p:nvSpPr>
          <p:cNvPr id="9" name="Rectangle 2"/>
          <p:cNvSpPr txBox="1">
            <a:spLocks noChangeArrowheads="1"/>
          </p:cNvSpPr>
          <p:nvPr/>
        </p:nvSpPr>
        <p:spPr>
          <a:xfrm>
            <a:off x="1322523" y="2141607"/>
            <a:ext cx="6595792" cy="3898900"/>
          </a:xfrm>
          <a:prstGeom prst="rect">
            <a:avLst/>
          </a:prstGeom>
          <a:noFill/>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30000"/>
              </a:lnSpc>
              <a:buFont typeface="Wingdings" panose="05000000000000000000" pitchFamily="2" charset="2"/>
              <a:buNone/>
              <a:defRPr/>
            </a:pPr>
            <a:r>
              <a:rPr lang="en-US" altLang="zh-CN" sz="2400" b="1" dirty="0" smtClean="0">
                <a:solidFill>
                  <a:schemeClr val="tx2"/>
                </a:solidFill>
                <a:latin typeface="仿宋_GB2312" pitchFamily="49" charset="-122"/>
                <a:ea typeface="仿宋_GB2312" pitchFamily="49" charset="-122"/>
              </a:rPr>
              <a:t>1</a:t>
            </a:r>
            <a:r>
              <a:rPr lang="en-US" altLang="zh-CN" sz="2200" b="1" kern="0" dirty="0">
                <a:solidFill>
                  <a:schemeClr val="tx2"/>
                </a:solidFill>
                <a:latin typeface="微软雅黑" panose="020B0503020204020204" pitchFamily="34" charset="-122"/>
                <a:ea typeface="微软雅黑" panose="020B0503020204020204" pitchFamily="34" charset="-122"/>
              </a:rPr>
              <a:t>. </a:t>
            </a:r>
            <a:r>
              <a:rPr lang="zh-CN" altLang="zh-CN" sz="2200" b="1" kern="0" dirty="0">
                <a:solidFill>
                  <a:schemeClr val="tx2"/>
                </a:solidFill>
                <a:latin typeface="微软雅黑" panose="020B0503020204020204" pitchFamily="34" charset="-122"/>
                <a:ea typeface="微软雅黑" panose="020B0503020204020204" pitchFamily="34" charset="-122"/>
              </a:rPr>
              <a:t>划分信用货币层次的必要性</a:t>
            </a:r>
            <a:endParaRPr lang="zh-CN" altLang="en-US" sz="2200" b="1" kern="0" dirty="0">
              <a:solidFill>
                <a:schemeClr val="tx2"/>
              </a:solidFill>
              <a:latin typeface="微软雅黑" panose="020B0503020204020204" pitchFamily="34" charset="-122"/>
              <a:ea typeface="微软雅黑" panose="020B0503020204020204" pitchFamily="34" charset="-122"/>
            </a:endParaRPr>
          </a:p>
          <a:p>
            <a:pPr algn="just" eaLnBrk="1" hangingPunct="1">
              <a:buClr>
                <a:srgbClr val="00B050"/>
              </a:buClr>
              <a:buFont typeface="Wingdings" pitchFamily="2" charset="2"/>
              <a:buChar char="n"/>
              <a:defRPr/>
            </a:pPr>
            <a:r>
              <a:rPr lang="zh-CN" altLang="en-US" sz="2200" kern="0" dirty="0">
                <a:latin typeface="微软雅黑" panose="020B0503020204020204" pitchFamily="34" charset="-122"/>
                <a:ea typeface="微软雅黑" panose="020B0503020204020204" pitchFamily="34" charset="-122"/>
              </a:rPr>
              <a:t>有利于宏观经济运行的监测与调控</a:t>
            </a:r>
          </a:p>
          <a:p>
            <a:pPr algn="just" eaLnBrk="1" hangingPunct="1">
              <a:buClr>
                <a:srgbClr val="00B050"/>
              </a:buClr>
              <a:buFont typeface="Wingdings" pitchFamily="2" charset="2"/>
              <a:buChar char="n"/>
              <a:defRPr/>
            </a:pPr>
            <a:r>
              <a:rPr lang="zh-CN" altLang="en-US" sz="2200" kern="0" dirty="0">
                <a:latin typeface="微软雅黑" panose="020B0503020204020204" pitchFamily="34" charset="-122"/>
                <a:ea typeface="微软雅黑" panose="020B0503020204020204" pitchFamily="34" charset="-122"/>
              </a:rPr>
              <a:t>有利于货币政策的制定与执行</a:t>
            </a:r>
          </a:p>
          <a:p>
            <a:pPr eaLnBrk="1" hangingPunct="1">
              <a:lnSpc>
                <a:spcPct val="130000"/>
              </a:lnSpc>
              <a:buFont typeface="Wingdings" panose="05000000000000000000" pitchFamily="2" charset="2"/>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2</a:t>
            </a:r>
            <a:r>
              <a:rPr lang="en-US" altLang="zh-CN" sz="2200" b="1" kern="0" dirty="0">
                <a:solidFill>
                  <a:schemeClr val="tx2"/>
                </a:solidFill>
                <a:latin typeface="微软雅黑" panose="020B0503020204020204" pitchFamily="34" charset="-122"/>
                <a:ea typeface="微软雅黑" panose="020B0503020204020204" pitchFamily="34" charset="-122"/>
              </a:rPr>
              <a:t>. </a:t>
            </a:r>
            <a:r>
              <a:rPr lang="zh-CN" altLang="zh-CN" sz="2200" b="1" kern="0" dirty="0">
                <a:solidFill>
                  <a:schemeClr val="tx2"/>
                </a:solidFill>
                <a:latin typeface="微软雅黑" panose="020B0503020204020204" pitchFamily="34" charset="-122"/>
                <a:ea typeface="微软雅黑" panose="020B0503020204020204" pitchFamily="34" charset="-122"/>
              </a:rPr>
              <a:t>信用货币层次划分的依据</a:t>
            </a:r>
            <a:endParaRPr lang="en-US" altLang="zh-CN" sz="2200" b="1" kern="0" dirty="0">
              <a:solidFill>
                <a:schemeClr val="tx2"/>
              </a:solidFill>
              <a:latin typeface="微软雅黑" panose="020B0503020204020204" pitchFamily="34" charset="-122"/>
              <a:ea typeface="微软雅黑" panose="020B0503020204020204" pitchFamily="34" charset="-122"/>
            </a:endParaRPr>
          </a:p>
          <a:p>
            <a:pPr eaLnBrk="1" hangingPunct="1">
              <a:lnSpc>
                <a:spcPct val="130000"/>
              </a:lnSpc>
              <a:buClr>
                <a:srgbClr val="00B050"/>
              </a:buClr>
              <a:buFont typeface="Wingdings" pitchFamily="2" charset="2"/>
              <a:buChar char="n"/>
              <a:defRPr/>
            </a:pPr>
            <a:r>
              <a:rPr lang="zh-CN" altLang="en-US" sz="2200" kern="0" dirty="0">
                <a:latin typeface="微软雅黑" panose="020B0503020204020204" pitchFamily="34" charset="-122"/>
                <a:ea typeface="微软雅黑" panose="020B0503020204020204" pitchFamily="34" charset="-122"/>
              </a:rPr>
              <a:t>流动性</a:t>
            </a:r>
            <a:r>
              <a:rPr lang="en-US" altLang="zh-CN" sz="2200" kern="0" dirty="0">
                <a:latin typeface="微软雅黑" panose="020B0503020204020204" pitchFamily="34" charset="-122"/>
                <a:ea typeface="微软雅黑" panose="020B0503020204020204" pitchFamily="34" charset="-122"/>
              </a:rPr>
              <a:t>——</a:t>
            </a:r>
            <a:r>
              <a:rPr lang="zh-CN" altLang="en-US" sz="2200" kern="0" dirty="0">
                <a:latin typeface="微软雅黑" panose="020B0503020204020204" pitchFamily="34" charset="-122"/>
                <a:ea typeface="微软雅黑" panose="020B0503020204020204" pitchFamily="34" charset="-122"/>
              </a:rPr>
              <a:t>变现</a:t>
            </a:r>
            <a:r>
              <a:rPr lang="zh-CN" altLang="en-US" sz="2200" kern="0" dirty="0" smtClean="0">
                <a:latin typeface="微软雅黑" panose="020B0503020204020204" pitchFamily="34" charset="-122"/>
                <a:ea typeface="微软雅黑" panose="020B0503020204020204" pitchFamily="34" charset="-122"/>
              </a:rPr>
              <a:t>能力</a:t>
            </a:r>
          </a:p>
        </p:txBody>
      </p:sp>
      <p:sp>
        <p:nvSpPr>
          <p:cNvPr id="7" name="矩形 6"/>
          <p:cNvSpPr/>
          <p:nvPr/>
        </p:nvSpPr>
        <p:spPr>
          <a:xfrm>
            <a:off x="561181" y="1204912"/>
            <a:ext cx="4438836" cy="497957"/>
          </a:xfrm>
          <a:prstGeom prst="rect">
            <a:avLst/>
          </a:prstGeom>
        </p:spPr>
        <p:txBody>
          <a:bodyPr wrap="squar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a:t>
            </a:r>
            <a:r>
              <a:rPr lang="zh-CN" altLang="zh-CN" sz="2400" b="1" kern="0" dirty="0">
                <a:latin typeface="微软雅黑" panose="020B0503020204020204" pitchFamily="34" charset="-122"/>
                <a:ea typeface="微软雅黑" panose="020B0503020204020204" pitchFamily="34" charset="-122"/>
              </a:rPr>
              <a:t>货币层次</a:t>
            </a:r>
            <a:r>
              <a:rPr lang="zh-CN" altLang="en-US" sz="2400" b="1" kern="0" dirty="0">
                <a:latin typeface="微软雅黑" panose="020B0503020204020204" pitchFamily="34" charset="-122"/>
                <a:ea typeface="微软雅黑" panose="020B0503020204020204" pitchFamily="34" charset="-122"/>
              </a:rPr>
              <a:t>的</a:t>
            </a:r>
            <a:r>
              <a:rPr lang="zh-CN" altLang="zh-CN" sz="2400" b="1" kern="0" dirty="0">
                <a:latin typeface="微软雅黑" panose="020B0503020204020204" pitchFamily="34" charset="-122"/>
                <a:ea typeface="微软雅黑" panose="020B0503020204020204" pitchFamily="34" charset="-122"/>
              </a:rPr>
              <a:t>划分</a:t>
            </a:r>
            <a:r>
              <a:rPr lang="zh-CN" altLang="en-US" sz="2400" b="1" kern="0" dirty="0" smtClean="0">
                <a:latin typeface="微软雅黑" panose="020B0503020204020204" pitchFamily="34" charset="-122"/>
                <a:ea typeface="微软雅黑" panose="020B0503020204020204" pitchFamily="34" charset="-122"/>
              </a:rPr>
              <a:t>依据</a:t>
            </a:r>
            <a:endParaRPr lang="zh-CN" altLang="en-US" sz="2400" b="1" kern="0" dirty="0">
              <a:latin typeface="微软雅黑" panose="020B0503020204020204" pitchFamily="34" charset="-122"/>
              <a:ea typeface="微软雅黑" panose="020B0503020204020204" pitchFamily="34" charset="-122"/>
            </a:endParaRPr>
          </a:p>
        </p:txBody>
      </p:sp>
      <p:sp>
        <p:nvSpPr>
          <p:cNvPr id="2" name="AutoShape 11" descr="data:image/jpeg;base64,/9j/4AAQSkZJRgABAQAAAQABAAD/2wBDAAgGBgcGBQgHBwcJCQgKDBQNDAsLDBkSEw8UHRofHh0aHBwgJC4nICIsIxwcKDcpLDAxNDQ0Hyc5PTgyPC4zNDL/2wBDAQkJCQwLDBgNDRgyIRwhMjIyMjIyMjIyMjIyMjIyMjIyMjIyMjIyMjIyMjIyMjIyMjIyMjIyMjIyMjIyMjIyMjL/wAARCAEsAZ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GgUClFUQOooFFAC0UUUAGKdRSigBKeKKKkYUtFFBQ6iiipAKMUUUAFNxTqWqATFFFLQAmPmopcUUAJilopaAEooooAKKKWgApKWigAooooASloooAKKKKACiiigAooooAKKKKACiiigAooooAKKKKACiiigCjT6ZT6ogKWkpRTAKdTRTqQBS0gpf4akY6lpKWgAoop1BQUCilqQEFLSUtAB0ooooAKKKKoAoooqQClpKKoAoo5ooAKWiigAooooAKKKKACiiigAooooAKKKKACiiigAooooAKKKKACiiigAooooAKKKKAKVOFNp1UQFLSUtADqKBRUgL/s06minUDClpKp6pfNp2mzXawS3BjwRFFjcwJA+X86kou06oYZN8SNtZdyg7W4Iz2PvUmaAHUUUUAHNLSUtABRRxRQAUUUUAFFFFABRRRVAFFFFABRRS0AFFFFABRRRQAUUUUAFFFFABRRRQAUUUUAFFFFABRRRQAUUUUAFFFFABRRRQBSFOptOqiBRTqbRQA6iiipGL/tU6m0UAOqhqsyJBDCTh7iZI0HcnO4/otX64V9TGr/E60sY3zBpsUjN/tSMMHH0HFRJ2sa06bne2yV2d3/FRRRTICiinUAFLSUUALRRRQAUGiigAozRmigAooooAKKKKACiiiqAWiikoAWiiigAooooAKKKKACiiigAooooAKKKKACiiigAooooAKKKKACiiigClTqbTqCBaKbuO5QPmz1/2adQMdRRRQAtFHFA/iFAGJ4s1seH/AA5dXw2+cBsgVv4pTwv+NcN8PoXPjC8d1i3R2/zGJ8qzHGWz6nvWV8RPEH9teJl0yFv9D09yG2/xS45P/Aen/fVbfwtnRru8DLGhVVjUjgsSWbn1PFccpc1ZJdD3aeFlQwMqjWr/ACPUKWkpa6jxB1N/ioo5oAdRRRQAUUUUAFLSUUAFFFFAC0UlLQAUUUUAFFFFABRS0lABRRRQAUtJRQAtFFFUAUUUUAFFFFABRRRQAUUUUAFFFFABRRRQAUUUUAUhTqaKdQSH8X/AaWk/vUtADqKbTqkBc1zvjPXm0Hw3c3UXFww8qAf7Td/wHNb4+83u3/1q4z4n28cnhVLiRCxguEYFf4c/KSfzqKjai2jpwsYyqxUtrnj1tG+9pHZmYsWZm6sT1r0X4b20sq3EkTBWW8jd938ShTkD8SK4W3huL65S3sLeS4uJWwqBfXu3oB617Z4U0GPw9pwswyvcABppQPvMeSB7DtXHh6cnLnZ9Hm+IhGh7K+r6eSOi+7RRiiu8+VFopKWgA4p1NooAdRRRQAUUUtACUtJRQAtFIKWgAooooAKKKKACiiigAoooqgCiiipAWikooAWiikqgFopKKAFoopKAFpKQMuSM8jrS1IC0UlFACE/MBjr3paDRQAtFJRQBhQX7q2yX5l/vd1+vrV+OZJl3Rvux19ayPut867fm6/jScq+Ubb1wVbFYRqtbmsqaextD+JvVv5U+suK/kT5ZEWTDdehq9FcxzdG2n+63BrZST6mUotEwooopkjh92qepWC6lplzZvjE8TJkrkAkcHHsatBu9O4oKi2ndGToOgWegWK21sqtJtHmSsvMjdyT/AEq/b83V2f4Q6qPwA/xqxVa0O7z2/vTN+ny/+y0uyKlKUm23dllPu806mhvlp3NMkKKKWgAopo+7/e96dQAc06migUALuNLTQwZd38Jp1ABRTadQAUtJRQAUUUtABRRRQAUUlLQAUCmhty7qWgBaKKKACimou1MCloAWiiigBA272pfpSCloAKKhkuIYRmSVFH+0wFUpdbso/uymQjtGu79elHMOxo/x06uefxIGR2hgztxjcfX6VRl8QX83+raOJf8AZXJ/WlzIfKzriwAyeBVCbWdPhOGuoyR2X5v5VyEs8kzHzp2kP+02f0qumWd1C/dapch8p0z+JFZnW3gZiqlg0hwMgZxgVrW99HNCj9CyhgPrXGW3/H2iltuePzGK29PDSaVbkZbau3PddpxUubRXKjogQ3NLWGNet7dMTy7m9E+Y1nXHi2ZiVtrZVXs8rZP5CqjJMjlZx3ga88YXds8sohvNMVnW2W7bZMyg9FcA5A9WrrVvYVuEt7gPZXUg+WG4wu4/7LAlW/A1TtbaaPQvD1xarcBktPMlNqw34ZVIO1uGGTyKyvHmpvf+Db2yU2975zJEjDMcscikN80bdDgdRisnY0OsO9G2yL8wzTtwZuPmx1FYfhLRru00pLKbxBLc3iIrPFPiRULKDtCnDbR0+9U2qa5D4feFPEKx2izMViuomLxMw5w3G5fxGPepaHzI2o7mePo25eOG5FW49QR1/eIy+68isu0uIbyLzLS6iuojjDQuGHT2qQMG3ZVl96pSkiXFM2o5I5F/durf7vWpKxNo+Xa3TP3anF3NGq/NuU44bmrjV7ol0uzNUVVsjutGf+8zN+bMf61EmpbVJkTgKTlW9PaiwljWyjiLqsgRQQ3HVRVcybVmTytIv07+Gm/7VFWIdS/w0zdtpS3ytQAo6L/u0o+9SUUALRRmkPRv92gBR90f7tOpo6LRQA7+Kiim0AGOBTqrz3CW0Bkf7owOPeq39sW3dZP++R/jSulux2Zo0Vmf2zbdlk/75H+NIdctl/gk/T/GlzLuPlfY1KKyn1uFHKeVISP9of41GdeXOBB+b/8A1qXMu4cr7GzmisJ9fZThLcc/3mP+FMOvXG7iCMce9HOhcrN4fdp1c1LrF55iKjRqCgY/KOpHvVaTUb1j810y5/u8UvaIrlZ11FZ+l3Rnso95y4Xr6gVoVcXdXJAfdpaavU/WloEFYN5rM8d1LHCibUbbuYEnI61vVx1+At/dDn/WFsfrUybS0HEmuNVvmt0k88r97O1QOmKqPc3Ei5e5kOV/ic02f/jyX90zfPtAXryOv6VHAzvFyixlG2/Nzux3rK7NIxF2hl3bdzFetRx73QNt/FqfIx8r5JVVtvB25qCP5N2WZgWGB02+tMolRiqNllVQvP51XgkjdmRGMhPzDbnDA981MJNqsoRcMpU1CMqv3tuF2/LxxQIm+6/3VUetV0aRZd7vuXncqrw3p1pSp+9/tdWphYbTQBJ5ro6uiqpDBgepyKQzzOmwyybefl3YHJ54pvzszYX3qlqGr6XpiM9/qNtbAZyjON3/AHyOaoC2cL/hTSx+6F/76qpBJqWooH0/SmiidQVn1BvKVh6qgyzfktYfjm28UadpLXtpqa/ZYWVbtLeDy3QN0YMSW29qIrWwHpuhTwpbaXEz7WGmxABuOSBVD4gW8LaPbyGJPPe7iiEm0bsMeRmtnToEMUNvIm5Y7KJCrLkdKxPF9sEj0e2iMnly6lCBEzfKCD68kCsuoLc0bnTpZ9Su7yGK3nZmVTFMpU/Kv8Mi8r17iuN8Y6PPrepaHpVw15FDLOW2XLByDxuCuM5G364r0CzuXjFwZ4GUee+Xj+dR069/0rC1t0ufHPhlY3DKrTNlWz0U9fypp6iLOnwaO1j5Z0hrSKDdEs0KcAKSpIZeR071zfiHxNdeHtW0600j/idQ3yttgkk3SKylQFVwM85/izXa22lW7RLcRb7a4fLNLC20sc9WH3W/EVzVxp6p8RoTcS+c/wBgadpAojZSMqD8vene9g6m3E1x5Qe50yeBiu75cSBeOmVOf0p9vPHdlvsk8c23G5F+8v1X7wqOxu7yxt4VvZ7hSEG43EIZM9gJE6f8CzXnup2S+JPiHPfzTvDb2cG6U2TlmYR/3WGPlOeTS5U+o+Znod3lbSbKYPllcr6mpnZPNf5tvzFfy4/pVaT+z3twLTUJhvZF8iR878sOArjP5Vz914vuYPGs3huPRfthEwCSwy7SoYBiWUjGBu9aVugcx1SF41yrsP8AdbFPW9uI/wCLP+8uaqPK0OftFjeQD7xZV3ov4rmmwXNtdo5tryKbGQwVxlT6MvUUXaHozTTUjxviVvdWx+hqYahA6H7yn/aWs3516qrANTSw7qy1XtGLkRuC5t26Trn/AHqkDK3zK276Vz24M33/APvqlC/Lw3zf7PFV7XyF7PzOg5Wh+EOf7tYayzL8qyOPo5pRfXaqB5m7P95QaftUT7Nm76D8qKxRqk64+WNm7/Kf8acNXl7wpn/eIqvaIOVmwKM1k/2y/wDzwT/vv/61H9t/9O/X/b/+tR7RdxcrF1iTCQRK3LNu/AD/AOvWVtLfNujzUl5N9quo59u0JGU2s2ep61HuG7dsWspO70NIxsiIqftBXcv3RTivyMu5fu0z7PCrxuiRqy5x+PWn8bsfLzUjGysPtz/vY/u8fpQW+b79JIqPLvCRq24t+Pf86N/zfeVaAInkja6H7/d8pX5fX0p2xd38TLtpS2/b/e+98q0r4X+83agBk7BbiL5JG+ULnbxkil2nPCr/AMCphYvt3bmwu0bqVNirKjJu6EHd93FAGrZSPDBC46jP0bmugjkWRA69DXJxXbwxLH5S4H+161NFqtxCmyJYlBbPKk/1q4yt6Eyjc6bu/wDntTq5R9VvW63G3P8AdUCq0l5cSfeuLhl9NxFX7RE8rOvnmSCF3ZlXAJBauQnnknlMsnys7fMF6dMVSnc+bF97/WDlmzT7i8tYGxNfW0bbujSrn8s5qZSuVGNiQs+0rubb1x71GV2t9agTUbST5InlnY/LiCB2/kuKw4/GekXeqw6XYxXl1eyyeSqbNiq4zlWZiMdKmzC6OgLBf4qQsO25qtRaTrEz/PFZWy/7UrSN+SqB+tee674o1zTPGS6HKltaQeesfn+VlmiZsbwWJA/KhahzWO5Cuz/Im6qd3qFlZIXvdQtoPl4DSqC34dasvB4ZklZGlvdYYN9xfNmB/wCAqAteaeP9EtY9Vh1rTrNrS3mcq8EiBWWSI87V528VS1GegmeR1zbafe3Wem2LaP8AvpsCuT8W+K9c8OypbjRIoBMu6OeaXzFb+8AFwMjPPNdgdakv0R4b7dK6qTHp9i87Lkf3mIX9KwfHFncP4Da4vVuWkh1PdGLplL7GjwMhflHWhbgbUdtoiOiXusXGo3LoCYPNyvIzjy4gB+dcz478L6Vf+HbzUtP0w2N3YSIsrmLy/MhYD7wJz1OQa6jRNOuIdCsIo9TkihNuhxaQJEzZGfmflj+FO1jT4IfBXiaGBZPntUkdpJGdmYFskliT/DSi9VqIytKv73U9EtZZH1Fv3YjFpp8XlcKNo3TMe+M8EVox2ci6D4q86yVGnsN0cCzmZ12oy5ZjxuzzxSeGrgN4N0mSWVVUW4XLNgfKSO9alrdRSy3UUMU8qy2Uibo0OPwJx604y1QW2LF5PdaVrFy0V61varHEq/akaSFm+bIZ+WTjv0qlrOqPeax4cinhWBhd+buWUSRSKO6sPf1FddbfNPek/MDLtx1GAq/41zGo6dZ2vjrw/wDZbWOFpGmd/LXaG2oew471nfWwHS6XJHNas8TrIplckq2ed1c7rMQm+IGjoGZVW0mdjG21uhHUVL/YskKvcxWiyyPI8nm20phnXcxP+62PesiCa+uPHn73zCbbT5PLN2nluykjOdvBwT1FHYOp29vFPHbR+XP5g2DiXn/x4c/zrlL65UePbl5l8vytJKDbluWbPb61uWuuKlrA15Z3NqpjUiQpvjxj+8ucfjXPtKl5411aa3lWSMWcIDxsGDZI6EUMI7na20sbwIquC2wZXv07jrXErEj+PNfQoPKFrHEVHAw2wMPxruWhRkAZA2MdV9K4OxEj+L/ETJLtCzQp8y7t3zDjk+1DvsJbnWT6b5ex0up2RGBEUmHHB7MRuH/fVef6Tp1zDqviIWrb9Qi/dQyhthZywI59PrXpN4WVYQcHMoB7Z4NcR4fnT/hJda3KwZ7/AAVVS23a7dcfShvUaN1dYv7fabm3voFX732m3Eg/77iP9DXn2g6Xb3vjS+1+9gaRVuN4hj4+dn2jcDjPWvZVkQttVlJ7jdz+VeceFbcXPiHUll+aE30weFlyrZLEZz6Fc1UnqrMS9DspbbTfK82S0ntgnO5AyH/x01534c1/xDqfiiWwlvIm0pZJALmaJcqoyUAbI3Z4r0w6VbbSsLSwgggCKVlUZ/2c7f0rz7wpYx3EtxaRkBVvflLLvGE+Zcrx124olutAXqdw2mXyj5ZLaYHuVZP5bq5HSvGun6vqv9lwWF6t7uZdu1Srbc7juzXXS6KFhf7LBbRTspxLHuiOT3+WuA8K6a8N/LNZZ+1i8MTSLtDMqrlsFgRzSlZNaDTb6nbeTNjP2S5U/wC7n+tZdn4g0S/mWG11iKaXvGuS/wAvX5cZ4rWlvNUt0kMS3EmxCVWS0B3EDgZVh/KvOfCGmjSfED6v/rJTdvbFTwse5SWJ2gnqKNAUmd19rt1bH2qJeuNzbT+uKkydu7dGy+qsCP51YuNdihgkmlfTZgiFyi3A3MAM8AivKvB+hf2f4nkvpreO5jWU2yWvZmcE9W4GAtLTuVzPselhZG52qV/2aNkny/uttJcR2lpbST3HhYLHGhZivlHAAyehrznwjaX0Xid21Ke7uLKFjF9nFw0m5mB2jbuHQDNHL5hzHou1/wC5605Ff+5SSwaXDC8smi6hGqqSzbW4AHs1eceGF1RPFssWsXV/c2ELFTGtw7bmbPlgANk0WDmPRtr7R8n8JpgR/wDnlS+TpCDe+lasqjks/m4A9/mrznw7FfxeN7iLVpb27sIJHiaHz2fczEiMbd3NAubyPQzHIqr8m3rTZN6cyNGq7urMBSTWuiW9vJNL4XuykaliZIVbAA5PLGvM/Cmjvp3jczXEC39vGuxFdxhzKMp975aPUfMehPqdhGy+ZqdlGdv8U6f41D/bulNMIk1W2mlPzCO3bzGYDqdqgmr9zqUdhaTudH0uFUjZiPtUW5sA8AAda868I6a/hvxm90jBo0hRSZEI2iZcgnAJ4Io06i5jvkn3qxSC9YBSSfs7gYH1Aqho3iHTte+1f2a0sqwqA8jIVXJxwM9a1bzW72Syna0n82Xy22pHp8zBjjpuYqK52zs08K2OstCqytbzSSFfuq2APrjin0GdFu+b7u7pSf8AARXGT+Mb19q2v2BW3KPlikfgnGcnaOKbcatrLRSONVaMqhK+TbRryPXO6mTc7Yb2bjt/dppV1XcflXn73FedXE+sXFu5e81PJTO5r3aFOP7qgU42drJteSBZWK7syMXPT/aJo0DmOq1DVNPgx5uo2ayB1+Xz1J6+gNYlzokfhr4i2uvw2tusDxt50LMFVXY7d2eQF+bJrJgspLe0TyXt4QFDZjt13fiSa9F1P/kYtGk2/KW2kdRzihytewLUmHia7kk8uK70tcdBCk9z/JVH615idJnXxhYXcKSWuoTI9xtXj98GOQAc4OTjmvby0kbZ3MqhvoK8s1yVLfx7psu9dvnTrv3ZHXdUc3YOXQ7BbS/d8/2deSep1HVSB/3wmf5VxfinSUs9S8OC5WKSSV3inK5K53kjBPzcbh1r0p7yN3PlRXMvzfwwED82xXnnj+7/AOJnpubaWOS3vFYKzA7g209s+lHMVynbppKqoWbUdTuQqj5WuPLXp/djCiuR+JtpDbeE7L7PEI41u5GIX1bqeeec13Drctt2SxRkqOVQt2+orjfiPFO3g+aQ3LSCG6XO5VH3lB4xTjJ3Cx1ZnC2kLvKsUZhRhuYKOVFc341nt7nwLqkUb7mSaGUbVOOdo64x2NbOmQWzaZZTJFHue3jJdlyW+UdzVXxXAbnwhroPzAW8T/N/suxojugWyIvD9xcXHhnSnjijVTaookmf72BjhRk1Zu7ae40/VYpLo/PpsxKxxKqnHbnJ7+tY3hbVrC28GaULq+t4pBGyiNmzI2GPRRlv0rYtdWjur17aCxvWW4s5lDzxeUrgAZ27uT+VNbonoYXgPZJ4K06UorSI0i7mXJXDGut0/e2r2udxVllTPbkKf6V5f4G1ib/hHX09Lr7MYZiyeTZtczTBuoVfurjHU112mWFxP4h0u6ntr9oVlZXfUrhSzBkbAEK/KuCOtNrcEzt7S0j2XJiZoP8ASHIMRxjGB93oenpWLqBnj8daL5v78xWs8gMSYZs7V6Zx3q3Z6zcRLM0ulyyWqXEq+fat5hyGOSyfeH4ZqtFe2up+OLa4tJ1mjh0yXJXqrNIvBB5B46GoV7oDobe6gFtDvfyyy5AkXb17c8ZrnJ3LfEHUG3f6nSAo9tz5rprNQ+nW6uuQYlyG56iuRMG3xh4iNu/kLDZwLhUBHzbjSBbnSw6XCtrCLeS4tiEXHkuQOn905X9K4q204prvimJZPOnCx7ZG+T94xz24HNegn7RHGAPLlI65+XP06iuK0y4jbxN4kMreWz3cEeNpP3c98VTCO5tRm+gBInv7coMMtzEJ42P+yy/N+JrlvD2qOdQ1rUprWQ+ZdwmQR9VJYgKAcE84r0pJEk5R1YHurZrz3w5HHe6pryTIskc2qqGVuQwG5qb3QI669u0aazMm+BQxlfzRtChR3PT9a5Twgyzaxqk8bKyyajuDL0YEyNXTyaeF1FYLe4uI8wOQWcyBSSBkBia4fwbp4ura5jixuS+XazZHyqrZGV5Gfal1BbHqJRW+8oI91rzbwQivqt0+5mH2s4wxG3hzXUSxalawyPbxXgZUPlrHcLMrNjjcHwcf8Cri/Bd69sGnPlDzrrDPJnap8tix9hRJ6q6CK3PUirqpxIc443YI/pXnfgVnbVpsJ8vnsxLN3KnpXXy6xLHaTXHlW1zbxozPJb3APAGeBj+tcX4HvYLW6bzWkO+Z9u1Gc525xgAnpmh/EhRT1PSTI4RiYzwD0YGvPfA8yPqj7Wzuupm/DaK7aTV7AwSbruONtp+WbMZ6f3Wwa4XwCyNqC/d3GSZif+Ap/wDFUS3Wo47M9GklVUfLYwDn5T6V5/4LZf7Qf5h82oTn/eHl16FPkW8h/wBk/wAq838Cwo1+H2/8vE45542j/GiW6FHZnorxxsp3IjDBzlQa4DwnDHdXt9FPEksRvmYq67hkRnnmu7mgg8iQ+RHnY38I9K8+8EwB9Su9zyFRcOu3cR0XrkEVEt0OPU7k6NpaxOv9nWuCDkeUvp9K47wrElzq2qLMiyA6gjYb1WHgiu2kto1idg0o+U/8tW9PrXDeD4HbWr/M8mFu9pC8bj5X3ulDeqKjsztZdNtGt5kMfylWBXe2GBHfmuP8PwQ3XibVElRWUT25ULxtKwsRjHSu0ltz5T/6TP8AdP8AEPT6VwvheOSXxJqObmQYnjBK4BP7lsHoe3FKW6Etmdu+m2rowdGYMpyGlYhvrzXF6Pbwz+MtailRWj8+BtvZSqOQRXavbsiMxurnCqSfmXt/wGuH8Pq83jDVP9Ik2maHJXALZjYg9O1J9Bx2Z1c2j6e8MgezjYFWzuyR09zXI6PFHd+Jr6KaKOaJo7TMbKCvEbEcGu0ezHlPmW5b5T96X2rh/D9u7+KrkSyyMvl2/G4rx5bY5BHSqKOvTT7WGJ2isbaP5TysCjt9K4/Q2EPju7y6qv2O35ZsdFauwNlZbWLwRt8pxuYt29zXF6HZBfHE0kiSNH9lhKtIvyqSGyBkY4oA7Oe/g8mQG8j+6eFfPb2zXK6ltm/4SFUbcGabG3/rmDXWyMFhkUMqqUPCsB2rm76MvqOtrtbEjNj5fvZiApxJOGluE+y7nljXKjhmHsaJJ4XidUlVuo+XJpgtpEsUUWsoPkjP7ojnH0qR1k2HMEqgr/Eh/wAKZInnp5S58xl2fwp7UQTv5SYgmb5RyzACkjyqLvVlXaPvZHaoYLuBIot88akKMjdzTDUQSTtaKEij+5wWf/61d3q/zTaDK+7aGGfmIHIFefpqFstuUDtIy7l2xozHqfQV22s3D/2FpNzb7WlCLIisp6iPIUjryRSa3CJ2D2dqsrE20THd1Zd386818WRJF4usHRFX/iYPGQvG7KKR/wChV132zVZ8MJdYbcuSLfTI4uT23SNXDeLIr1b6xkvXuVk/tRVAmZDIisqhSxX5c49KOUrm0PW53KrvlfapXqzBR+teZ/ES5gk2y21zDLtuIGzC6tyAwPQ9q6q08PeXDG01lpLShBmWZZLlicdfmNcl47sJrSzvZX8uSNfIlR4ovLRWLbSoUHH3e9LlXcDu01aKe1jntbW/vEZBg29uSG+jNtFch431V7vQtV0+TTpbZkWO4YySoWUAEDIXOOldDZ6Fp7abbLL9snXywRHNdyeWueSAqkDGaw/GNlZWVj9mtLaK2FxZz/LCmAxVSct+femrdAQ/Qr/ULzw/a7ry5hWKPylhsNP3yMq8BvNf5efarEttdTadrqTRajHBLpTeX9vnV5GZTknavCj5lq14OlM3gfSH3fL5OP1NXbnULC385Zry3USWs0R3OO6ggf8AjtOMvInocZ8PNPml8M/aotTktVmuGV1t4k8zK4H+sYEgEdsV2+l2Vtb6vZzlriWUl4/MuJ2kbDL05OB07CuK+GdxMvhee3jtmlMd62SzhFXcqnk8n9K7aEXLXVmxa3QrcJnZluCCOpxTvqC2OE+F7OmmaxbI3+qvN2F9wR/Suxlu7e2mh82eNWWeNiu7JxuAPyjnvXC+A4EbWvElrNubZMG2qxVW+dhkgYyOa7oxRw2rxwpHEvDYjUAcEGlLdldzej0izcPcxLJbXEzMzzW7lGY5PJ/hJ+orBt9ONv4y1dri6ku5F0xG8xvkPJYAHbjPC10dm90mnWz+Uk4MYJ2ttbnngHg/nWELhJPEXiSU/uitpBEFk+U5wx/rUxkLqSWcl7aWcAe+vrKWOJRIt7AJYSQoz8y/dH/AqydM1X7RdeJ9Rni3gtFE0lvhk2quNy5OcGvRBwox07YriNOgju9Q8UwyLuim1OKJgrY4wuaYk9Tqv7XsA6xy3Ahkc4VJsxs2ewDYrlPDrbte8QujcNq0a8egzXRvpV3tMa6j9ogPBhvYlkDZ/wBoYNcF4Vs7hLO/itnnaaLU0TdbsFZlUZbaGO3p0zVaXCPU9QMEbSByi7s/eC4P51574IR57q+dZ2XdqLHCqCGwpOT+dbz61Pp8Mj3F7kIpYR3tq0LEgdFcfKxP41zPgbUPsdsJnglk+06gyKFZc7mjyBgkfzpdVYcbq53e+b+2nHyu0cCgfw7txJPr/drifh3OFkZCsjb5pGyFJCkKP8a6o6lbx3N5eTubZcLGvnLsO4KTjn/ermvhwp2Q9j+9Yj/vkUvtIS2Z6DNLHHA7O4UYPLcdq88+GinYCepaXr9Er0G8cx2U7/3Y2P5A1558OLRG8mUs2TBKpRumNy4Ipv4kKOzO+vLCynikeezglYKfmeJSenqRXn3w+ijuZE83JkHnSqQcEEFVzkf7xrttQv7GG2mi+27ZNhASN9zZI445rifDButAjBdImYI4Cqx6sVPX/gNEtZLQcb2Z3F9pfn2FzHJfXex42ypZSMY/3a898HaeuoXCOscW6OSaTbKu5GACLgj/AIFXUy+I7ueJ0EcEQKlSeWPvWJZQw6emy0aSJec+Wxz82N2T74FKSu0VG6udJeaZfR2E6xtbxsUO1455U2+4BJFcb4bjuoZY382WJRdTM4LrGWUoArAsMcmtN2EjsX3SNxzIxY/rmnneqt/Km11CJdm1Nmt50tbnVVuNrCNp/LMZbHGcdqxNGttQ0qaZ1uo4/OuDKfLQMcFSP4u9aIjfcvzfLTQvzqpZqTSY+UtHVNXO8G+gaM8YaEBsH6GqumxnSri4mt3XzJpPOctyFO3bx+FSiNPzpIwFZqLIZdbVryRTm6wD1CoBVG2SK1uJZrfMUjsGd16sQu3P5cVIVpUX5m+b+KiwEpvLh/la5lI/3qhRUR3eNGUluSvBbHA5pSw/xoRkXf8AN/GaAB2G7nzGO7b8zHvTn+4ylOlQzyIrJhh/rl/iqeSRNj/NzQAbR2iX68UPnyj8o29xT/MTt/WkdxsP3vu9dpoAAgZuIl/SlOdmfLXA/wAaXzUV227sf7ppHlRoWHzfd/umgB3mFuqUvmHaq7dvzCkSVF67v++TSvKjJtLfxD+H3oAfsPOYFb9aZ5aLtzbR43f3B3qYSx7j+8X71DyRsqnev3hQBXNvaMrKbOLafm/1Q602S3tJvKilgVo0+4rLwpHTFWNybeGVqR8M6f739KAHmd2bJuZF/wB7FZWq6Bp+tsHvWkaRZFmVlbb8y8KeK1XwyMPVePyqDS13aVa56+Xt/I0AWhLIqr/q2UKF7g8VznivQLrxDDMkd0sKy26xCNslVdXDb/yGK3o0DRcr+NKY/k3Bm+9x9KAKtot9HZQ28ssUTRrtJjiL9Pcn+lZPii2vZrWCK1e4uWl8yKRtgwilc9AOMkYrfdXRuG3UI7s31+b86Aicv4HsNvg+zivrNlmhZlKXCEFeePlPH6Vp+IPLh0pHfbHEk657KoYFf61qyN/E6bvU96gu7a1v7Vre5RpIiwYp7ryPyoEjhPhlKkOn63HK8cSxXSN+8YKFyCO/0rpNR1/TV0y5lttTiaVNpRoGL7W3DHKggVDZ+A9HsL6a/tP30sqHEN8omiRic7gvqKsahompXunT2t3qjNCy7ktLG2SGNmX5lDNy2NwFPQS0OD8L6g9l441qK3gjla4jO0TziBF24LFmYHp6V0tzqV/c2ly1vrdl5qxtsg0m2a5LMBwrSHIH5VkaXoc8fxGm/tawjniexyJpIMxNKMZ25yMiu9GdmxF2rtxtXgL+FVfyJ6s6PSriC50y2e3njnUQoN0LhhwB6VzsEaXGs+Ky8Uch8+3iG5QeqKO/+9TW8PSWltb79KhuZoY1T7Vpkxt7ghRjO04DH/gVZGi3t7a6drt/MwyupxK4vFxIdrIq7mBwCBtzxWcYrWzGeifY4VG2LdFk5zGxH/1q4rw49w93rDp5Tq2tbSzMQzFQvoMdq6V9Xu7f95PpUslv18+zlWZceu3hvyBrl/BF5avaSyNPEvn6tPMoZsHaVbaeaLNMEdys7htstvIv+0uHX9OfzFcL4BmjCTM0sYaXUpmwWALAKea7922wO/opYH8K4D4dxJNpcTuituvLhzuUHoAv9aFuhLqd9cNttZm7CNj7dK878Dada6nocUN7CJYjcyygHI2sowCCMEEZruNRgii0y8kXchEDsdrEDhTXBeDtSk0rRLZmQMW8xhGy427iMEtnvj0quqBbM37zTVk0jUYbe5uraGHzmAjkz5gVApVt2Sw61yvhlBa2NrNLDtkjV2MTblaQscBdy9MAd629QuXmt7P5mUTLJPIisdrFpDjPriqe0srZbpRa+5UTQu9WkuYfKiWS1jIwyicuWHcc+tZ0UcNpCsNsnlxDOFViBg9aU4T/AL5/Wk3bmGxWb+VA4kwXauEVVX/Zp2wd2po3t/dX9adsO3l/++aChqL8lJEw2s276VIiptXK7v8Ae5qO0QKjAL/FR1ESIw3Njc3zf3ak+dl/1bc9d1IGCqSzKq7qnkV4cpIjK20HDLzg0cwEe5/7q/8AfVJtff8AeVf92pC33vlamBjv+6v/AAJqQDvLP99mpEX5sFmbHdmp3z/7NIiv3ZVx/s0ATx2zzKSkUjAdSuTinmzkRXZ4tqhuS2AMVlXDyNpl5lBNEJkV1a7+zbVI5bd7elZpXTbyHfpt5ZRWJcJOFeWSTzMkAbuRz26VzTqtNpItRurnRlE/uq3/AAGljUIrY67jioxBtUfM3C4+92p6RptP+8a6CSK4+WVPl/5bJzU8v+qf9KguFTaPl6SLUzxpsf5f4d1MRI7RxxM8ssccaLlnkbCqPUmiCe0vVLWl9bzxlSu5WxtIGTlevSsHxA0cNulxJL5CwsCp+z+cGboMx5G7npmrtzaSf8JFKfKv45IbWVYpY/LQufLU5iAHXP8Ae4zWFSo07IpJWNG0urG/sPtdpeeanmGMbkZMsPvY3c8U5yNjjcv3TiqlhBcJZRm8tvsylmMSyOZpZGYDc0jDgMcVbMY2N8i/d/iWnSk2tWJjQwb+LbTpG+Q/N8v+zSBU2r8q/wDfNK8abGG1fu1sIniUySiJeWdvrtHcmmXUkEKu3nxOqN8zrzt2nkH3rEu9S0611FJbjV9qxSJE1hbNh5XYgLv9gTmtLV7y707W9sOlWtxaSRDLbtrK3zc+nXrWEpu9ugWLcM1jexM9je214qsA3ksGKk+uM0ySIKwBiUENyGWue02bWrjTdXt/tNpbXkUkPlz2VuqFVYnIP5Vt28dwtlCt7dSXFwuAZjwWGfarjJsGiz5aNj92vpVXS4x/ZqD5vlkdfvejGrO0o2Udv+Bc1W05X8mZd+3bcOv3foa0AnjU/d3yKRkfrTnR1B+fp/eWhN+5wNrYal3P83yqy/dPzUADrJvVv3bfmKEkKux2fw/wtnvRvfauU47baYZApVtrcZ/hoAleQMjA7h8v8S0wSRs331Y7eQ1L5qN8u7bn8KQfMoztagBoT5nX7q/eoO9XGG6/0oMce8/LhSv8NBV1ZcNn5tvzUARvd7rhraRNzGPzAe2M4/Oq8kEM2PnZdvzYViA31pZVddTtn253RyLlfwNSBhvYH5W9GoAuS+KLI/JYt9rkB25VsBcevesXwp/ptnfySorC61ty6suQwUZxg/7tZKRQTSpviVmDH5l+U8H+8Oa0vBcdw2i2bxXAUS6hPKFZNw4DDk5BrOnK9wlE6r/hHNMi8x7e3NszKdxtnaPqOeAcVxnhXTWvfCOnW8S2/wDx/wA86LcRb42C7lAYZB713lxNdQ2sjmKKQLGxba+D064PH61yHgK7gj8NaKJWZT5Mz5ZDhtzjoce9WiEW7+z1Cw0q7W10hraXyW2zWN3uQHHUo2049gDWF4Rubmx0HSXhuoIo7hrlmaaIsigEc/KQeT7132qXMbaFqDxSxybbeQ/KwP8ACa5DwhP9h8DWNyjYKWThf95pPl/lRFgi5qWu3t1CbQeQo6SS27l1kBHRcgYHrWM7BInb+FU4HalHyrj7zdzUVwg+yzMfm+XirGaF38pso9u7bZR5HbLZb+tQBTtbLbSPlKr/AA1bunWLUAror4aCL5n27P3YJIH8X+7XN2et3GuX3lW11HJbQzM1zcxweXvbPCAH0HWs/ae/ZIrl0vc2dqbmbb07tTkZHdBu3ZbHy+5o2puYn5vm/ipySJHMhdlVQwJ3fwgVctmyY7mbJd6pdtcy2rrBbQvtWG0sjLM43EcM+FJ+XJx0qxbXs97b6VKXZlmtXdmkVQ7Ykwpbb8ucDtXMx66I71odPvrbc8g8wfZJblMqTjdKxUKPmP3V4rpLKSFmtobZrdo7azCfuMhFLMThQeQK5It8yubPZmht+T7zfdpsEabMFed3WlfeqE7lX5T/AA02L5otxbq38PFdZmUdQ1G4hX7Pp1szXJb/AF7KNqc9hUNpc6pZI/2hba9Z/mcspV8/7ykVox28fXbuY92qQxBV4VV/hrL2abu2PmKf/CQeY4gj0qRZWYfOzllX1OMD9a0hIOPlbdt5pI0C/N/FT9yK/wB5fu04xa3YOV+gu4/3DSbn2t8n/j1P8xF/iqLzB82NzVYjF1e5Sa3FgdFF/IZPNAkz5eRwCx4/Kq9hZ6pbP9p8+KKQKY1gt4AsKrnOGX+Ln1roUT5txVm/4DTvLZs4Xqx4rH2Ku2x8zK1t4ht7lzbS2MsV2V2gL9xT/eGa0gpbd8+3r/CKrxwbGV9nzH/aqaNn+b5V+8f4quMXHdg5DLhTsHz8eYvp60+RX2t+9bHK1Hcb1RflX7687vep33srL8u3nirEVby0MkXEjbjjaeu0jkGsua3v4Ll71saldzQtBMLliqtGw5UBeg+ldCFdsfd+7QYz8x2r92ocU90O5ytjpOq6e++w1OW0V8Zgi/1aD0CnP5nmunt0nEKi4uJJZNvzOzcsaeiHb/DT9r8fdzTUEtkDbe4JENi/MzfL/eokT5Ww7fd/iahN+1fuq23+Kg7/APZ3VQjKudAtbxHEsSyF1wxZQC340z+zb3TrQQabdS2youAV+b35znNbaMfl/wB2h1fa3y9f9qpcU90PmMrSDrLyzNqEtttOGzDEFMhHQtx2rVkV9jZZW9Plpw37fuL/AN9UOz7HbZ/48KIxUdguBV9v8OfyqvYb1a8wqsonzjd6qKn3Hb9xv0qK3bbdXibW+8jfd9VpiJNz73zH6fdYU7zPVJFz/s03zE80kt/D/EtP8xGbhl/lTABKNg+9/wB80zem9NrL96pUkGz73SmyL91j2YfzoAccM38LfrUaRp3Xo3X8ak8mP+4tRbNuQrsvzcDdQAOm1xhmXOfekfzFXhlb5h97ildX3L8+75v4lpH37W+VW/3WoAr3MmyazZ1Zf323PUfMpqUsjNt+Vm9Gqtqcmy1hlO5fKuI2+b0Jx/WrMio77vlZfWgDjUvbu2Xz7rTt0IXcZ7OUSxqP72OGxXQeC7u0tPDmiNcXUUO4XD5kbaGJb1PHSuUGhWv9tXPkpcrbeROzIrGMrtHBbb8uPqK03hul8JeEJLK4ghure3adfOi8yNty7SCMjjDVnTcbNjl2PQ9RuYn0C+uIZY5IxbyEPGwZeFPcVh+CFaPw5oSDjbp2cL0yzL/hXF6reXLaTevN4f06KYwNm+0y4MRXj7zRkDcPUZNbmnXs2n2GiNDqpt7eTTEJkltPOj3A8L8oBX+LqauytozM6rxXBAvhbVZTEm5bWQhlXB6Vyenx+T4M0ZA8mZIEJDMSP4j06Vc8Ua7M3gjVGe50u8je3MRaznO4bvlB2nPr0zVFGkXRtGtngaJUsYyGZgdwPfjpQlYcdgLfeVPu1DcJut2X7xZgv61KjfNhO35UCPzJrZS25nnVf1rToA7VIo5vESSStuW1uvM+ZvlUqMZNVNDiSPSYmiVVV2d/lX725yc1fv8Ay5L28U/MrTOuP+BGmxrsiREQKoXaKzVO0uYq+lh2zduYszfNUbxIysNq7Su01IFPy5b5v9mhERWZqpkxII7a3jUJGkar6KtTwRR26N5USru5O1cbjT9oVhQWRVb5ui7s/SgsV2fyiQvzBf4mpIlfYuW2+y1hz+M/Di/uo9Ujlkf5Qsaljn6VTvvH+l6Va/aJrPUGh3bQ+wKGPtmn1EdYi/L95qcU+X+JqZAxmt4ZU+USosgDdVDDNSBSzL838X8K0gHBU67adtTfnaq/LS+UF/iamFRv/wCA/wB6kA85ZaE7/wB3tSBU/u/1pI0T5vlVl3UAP3Dc3zLSh0X+L+I0DH93bShf/QqAAsn96qz6lp1tK8VxqNnFIG5SSUKy555Bq2V214j8U7CCbx3cPLuXdZxNlf4TgjOP+A04q71Jk7HrdzrekeS0g1ayZQysSsoPQ02XxZ4dRW367ZLj/brnvDuiWb+FtHka2jZ2s42LMoy3FcVrfhTTZrnxJezJL50E8nl+W+1F2xqwyMerU4x1dwbsrnt4ccfK23bu+760bx/daiNw0MLFusaZ/wC+RSlkbo1SUCN8v3W+7/dp24bcbW9vlpoYbV+ZfcbqcGRm+8tAAH+UfLJ/3zQHP9xv++aaGGz7y7qeGH96gByN91trfd4+WnbvVWX/AICakjz5Sf8AxVODH86AIBIm3G6nFkZSA38Jpo+6u6pEyrg/7VICul5aum5L6zZv+u65/nSxoV1Kdfl+aFGHzD5sEivIdP8AB+mR/EU6ekUjWstjJPsmct+8WTBIrU8R+B7VrdHtrq7s5USQqYXPzFRkK2T0qtLrsB6iUdJeV25XrSugZf8A4qvLfg40k9hcTXU81w80ecyOW27WI4zXp/lIvRfwXNLq0C1ARo27KK3zUjxoqNj5W2/w0u0bmXc3/fVIUfa2H+Ur/Fg0ABU9nZf+BU3a67vn6f3loCuu37rUhZ9zfKrZX+9igBDvXBZVb5v4WxS+YehRl/UUO77eUZV796XzEz6f73FAFPUcPpNyobcQnmD/AICQanOx9km1fmXIK+4pZIvMtJIim4OrLntyDVSyw+n2cn3WMYB2+3FIZz8l+9tDrzCxy32OZN0DK0cYJb5j0IXirN88UWkeHLZX3SCwVQrfLuO1c8nFUtZvYYdP8SIN2ZLN1Tf8nG7oAeScnpWzrUUi6x4dt43Zdliwba204CgYBwcVzxfuNjfxI5vxJFcW3h+6Jntm3wMXSNt5VeP4gepru4dWtdEs7CKVZWY2cChY14wFNcB4vsrSy0e6dIIo7h41UGNMfMz92PzMcdzXR69ZXX2+GGGW5l8q3jUlmQhcjpyBVxl7l0KW5n+MtWi1HQtRYafaQjyflkZAZeSBnd2rSvYyn9nRfdVLGFSPwNcf4ha6t9Pu7S4SNmKo29eN2WHyj3rs9UJe7RHTy9kCKRuz0X1rSnqSyqG/hRfx7VJZRmTWNNTdu/fbj+HNRowZvk+bHftVDwxqeo3fjC5juoreO2so2eIw5y3DcsT3wK18hGhvDO77uWZm/MmnZPy4X8WqGzXy7KFS3IQZLfxHFT7vTc2KOgB8/wAq/Kvy05FHdmagK9Kinb978FqShwQbvur92l/hb/dpAnzfxNTgibvur70AeO2mmRQ/GLT4QiqpzLt7Z2s1b3xUhRPCKYxzcLzVSNd3xxtAP4IefxiY1p/FXDeGraH+J7pV/UVfYjozu7dStpAiq20Qoo/75FTBn3D5f4v71IGCKibvuqo/ICl3DcPlZv8AgNRIseHdv4VX9aQ79+Sy/wDAVoD/AOw1G87jlWpALtPdm5+lKi/M3zNw1NDP/dpyM/J2r97+JqAJAo2//ZUBR8w/2jTAz/3V96ciu3zbv4j/AA0APKD/ACxrxD4vqF8ZQuVba2npna2O7V7fg/3v/Ha8X+LrFPFsAduDp6/w+jNVw3JlseneF4k/4Q3Q227v+JfD/wCgivGfiHGn/Cca+pYqqsGCqxwx8tO2a9o8KMW8FaGeObGH7v8Au1418RIi/jjX23LuG1j16eUvIqo6NieyPf4lH2eHCr/qU/h/2RTwv+yo/wCA1HAu61tjvb/UJ6f3RTwv+1J+n+FZFj0QbV+Vfu7aUKP7q1Em9kX5m/SpAv8AttQA6NEZPurgdflp+1P7q/8AfNQBTs+/J39PX6U8Kdy/O36f4UAJGqbcbV70/bHu+4tRIj7fvt948cU/a/8Az0b/AL5FIYqIm0fL0pyIiuPl6MG+8aYilkX5/wCI8bfenfP/AH1X0+WgDzzTLM2fxVss3VxL51pdjEjA7MODtX2rpvFFnNc6ZGtveS2sizbvMVFbgqRt59axpF8n4p6I56t9ri/76QGup1lS2mt7SI364pvYjqzz34OH/iVxru5CzIfwYGvUvnbne3/fIryj4Rtt8+L+5dzr+YH+Feqbn2/d/wDHqct2Edh6K7Ox3Ken8NBWRfl2qTSIxWXlGzt/lTzOnUrJ/wB80iiISHb/AKptvTsaaXHy/e/75pElRV+/t+b+JTS+Ym4NvDfw0gAsGUjd1XbTgwZQN39aP97vTAqMqkqrfwmmBwt/pt63iLXLjStaubS+3ebBCkuUYeUp+4cjG4c8Vy/gfxn4lv54Fvb6J9ODnzFeJc4z/CeMc1r+JtJ1XQ9autY0dWnSOBHaLeS7KWKkL1z7ivIjq11HbSWMEMir5jcD+FickVUU5J2RnKTXQ9h1+4s47GW30q41aNnjEM9tfwH5g0gBBYr6853V1WvPqEfjGCCM2U8sNnuVJHMG4M23CnnkYrN1Hy1h1NJH/ezXVrBErNksDcBm2/lWr4itodS8YXVtcQRTRraocSKPlOezYJHXtXMpe5extZ8xyHiu5ku4mS40y5tWF1DEXZxIjNnOFIOSfwrrNd1i1bXbmLzVhYRoCbvfEq8egAJP/Aq5fVdJtLO4tFiRo86paxBFlcx9RnCsT+ddPrlne3PiPUprS/FvuZFKSQB1Yqo56g0/d5F2DW5yWttbyW8UMN1FO32hWLRsDuLSqOmTwBXYap82qz/NtVcKP9rAFcbqdpPcXelQXdtZM32xA88CsrSBmIww/wCA11l4iLfXCIirGshVVXgLg1dK1tGTIYH/ALi7sflVfQF8u+1W42qpFm2D7kY/rVgv8j4+brz2qLSvltdakCrkxpGP+BMKt7kllFCoAF521IWT+9/DTNg/3vUtS8c/dWmA/f8A7JpwZ9vCqtM8xf8Ae/3eaeG3L93/AL6oAUK+75m/75p4Wmbjub7tORXY/wAK4oKPMbMF/jpIfm+SA5/CLFaHxMx9h0lP718gH51Q0JWn+NmsOGGI4JAfwVV/rWh8Rkea+8N24b5ZL9OFX0NadUR0Z6VLlZXH+1UZ+XCn7vP3qbKoaZ/94/eakwnDbflFQWO3D+9t/wCBUm4bv+A/w07+L7tGfmqQG7xj/ZoDDn733v7tP5agN97/AHqLAN3f7Lf981Ijnb90/eNAb5qA3+7jcaAF3v8A882214x8YWT/AISm0Z4pNx08KQvP8bV7Pkf3l4/2q8a+L7D/AISi2bd009f/AENulXDcmWx6b4QY/wDCE6D8rf8AHjH/AA+1eM/Eq4aHx3riCJvmVFLdlzEtey+D2/4oXQTu62Mf8q8a+JrI3jzWVKZO2Ng27/pktXH4mS9kfQNsj/YrZtq8wR/xf7AqYI+7+H/vqobSRPsNo27/AJd4/wD0AVY8xN27d9axkaEKeZtX5F/u/epw3/3F3H/apiOm373r/OnmRNy4agBUZ9u3b6/xUuW/ur/31TAyfN83y7jS+YjfxUAKGds/Ju+Y/wAVO+fun4bqYHRt2WX71O8xP7y0ACO6s2I/4jj5hT95/uM35UzzE3H5lp3mJ/eoA4DV70J8UNDhMEsbJfNl2T5GDRdFbvXY63PHb6JdyybmWFRIdqknhh0Fcp4tYR+JtEuOyapbn/vpWWu01NS1jeAbv9W2P509LC6nk/wrnQa1qibuPt7EfLg4YN2r14un97pXj/gZ/s/xC16L+H7VHL/30x/+Kr2Tb85z1onuxRI943j5l+713U/eG/i/75amn5mWldEbqqt/wEUihqdx23U0qnDbVbDUCNNx+XaKV4xsO3cp/wBlqAAxpu+7t96aF3Z+Zl+Y8UHft++zf71AV1zhlZaAKci7dYh37ZFktXQhv9lg1eZtptlD448S25so22XiyKGX7qyRhjj8a9PuG23Vm5X+Nl+Xn7y//Wrz/XJBD8TtTTdgTafby+n3ciqXwsH0LscFy0qYuvO87ULJXEygeY3mMwyw5wNvSt+dr5/EmrTGCJmRkiby5eVwu7jcPesaOe6j8VaPYSNH5MuqLKojbduKq/JbFT3uqPZeKtWG5Y4pp/mbytx3Lhe5AAx3rjv+7Wpf2jJ1yd11XTXdLiJl1VW/fYYcDPG3OTWx9ua9ubmXzYmZ5m+aaVkDYwPugD+dYly73HivQVkl81mvHk3LghsBucjjoK0bDUhb3V9FcXXlq90zJuUnb2I9ByKJO1NCW7My4ZE1bTH3rJsvIc7WzuwHZq6aRjNM7v8AxOWx9TXJXsEM2paVcO3mtLqDKN33vLRe+PVjmusC7pcvtZfSt6S91EyCRwqOo+bH92o9PYrpN8w/5a3UK/N6DJp07BIX+bp2ptk3/EqRR1e8Lf8AfKH/ABq3uLoWdvqzNTgo+X5aYN/Hzbf92nBQzKCzN81MZIcKvtTt4X7zVHsRc/KtSBT0+6tAAHG5sKzfN/dpyOd/3Wpu8K3LfxU6N0Z+GWkwPM/BzCT4s+JZQu7CzD/x9RWt4vzJ4w8IRbdqm8DevQ1k/D9hJ458VSejNz9ZP/rVp+Jm8z4i+D41y2J2bH0IrbqiOh6A+fNdi+75jztpEX5vvN90qKTcd33dvzUoY5+7/DWZZKIx/tL77qbtG6k3v/dWgM7MW+WpAdtH93r/AHqZtT/e+alG/d95c/7tHz85b+L+7QA4Km77tLGo2/nTAr/3utOTOz7zfeNAyXaNteN/F1kXxXZkqGP2EY3f77V7FtP/AD0avGvi+m7xXZqZW409WA/4G3erhuRLY9L8GqG8DaD93mxT+H2rx/4nRx/8JzrDNnPkw4Crx/qxXr/gxc+A9AO5ubNK8i+KMQbxzqLPKyhbeFgF43Hy6qPxMT+FHvtkxbTLJtzf8e8P/oAqx/u96p6YofSrAnduNnCfvf7AqyEH+1x/tVlIYg/i/wB4/wA6X+Godo3Nlm+8f4qdtH+1/wB9UFD+ef8AepNxVeKaFRt+dzNu/vGlMaf7X13GgCVD97/e/pS81GV2ufmbjBpdn+03/fVAEyZ3FR/e/pTj/wCO+lV9pVmXc3OP4qdz/wA9GoA4H4kL5c9hKF27by0b8pCP613l4iMlyNu3crD73qDXnvxWtpGsYr/7ZIotkjYw8bH2yjk/TNehBjIqPuX5owfu/wB5afQnqeNaIRB8UNVH/PSCOUD6ba9pKpu4Vl/4Ea8M0+C9s/iGhurqO5lm09m37NvA7Y9tte3oz+UjBlbKg/pRLdBHqKVCqqjd94fxU8qf7zZqMu+3J28MKeXdf4f/AB6kUIFKt9/qv8S0h8zafmVvloG9n+5823+9Tjv3co2f9nmgCIs/91ef9ql3OrFSrbv9nmm+Ymz+JT/u03cGYZbbnigCtfyhFtJBuXZeR7ty9myv9a4fxpGlv8StGuAq7rvTpISf7xViRXcav/yCbl93+q2y/wDfLBv6VyHxLREv/Cl8U+Vb94CV4++BtqodUTIxfDllu8b6ChsVtFkuH3+TLkPhGORjBXFM1OeOPWNS82fUYWW8kVSqs6bQ3HODWh4a5+IXhzP964/SM4qGV3M0x3sCZpM4P+2a4py/do2t7xm6fcyN4r0dLe885RI7K8kWNh2EYI4zUn2m9meV0bTpMzOCrSsj5DH6jmnyTyf8JT4eBbd8k5y3J+6aJILadI/NtLdyyrljGM9aJyXs1oC3Yy0nf/hKNJiuLXymDMy+XKHVtwwOcCu253bS3/fNcPaWlva+LNHEESxh97MF6EjpXa5LTYyce1dNJJRVjOT1FnYLbkD5adaN/oNn/tPM3/oIqK5wLc4A561Na8WNl/1zk/8AQhVdQJvn7bV/WlCncMt+CrTvSkTknPbpTJHhP95vmp4VKrNM4VcY/KpwWb+I/hQUOCj+6v8Aep4qELnqzfnTgigHGc+ueetHRgecfC8htd8VP8u7zlHvzI9aur7X+LXhdX6LDI3zeu01l/CqNXm8TOwy32lVz7ZetK/AHxj0EYGBaSEfXa1av4kR0O7Dhl5ak3Dd97d8tIlOH32/3axLF3J/eP8A3zQkic/ebLf3aQEkUIT83+9TAk8z0Vv++aTf1+VvvUUqfd/4FSAAx3fcb9Kcmf7n8R/io9fbpSITsz/tdO1ADtz/AN36/NXjPxh85vFdmiMq509c7ud3zvXs38Oa8e+K6CXxfYbif+PEdD6u2aunuTLY9G8GE/8ACB+H/l/5c1x0968k+LHmr46vGVtqm1hyDzu+SvXPBIH/AAgmg/8AXmv8zXkfxb/5HW8/69of/QTVx+Nifwo9y0ad20HTDtXcbKFvvf7Aq75r/wBxdv8AvVk+Hyf+EV0ZjyTYw5z/ALgrTH3qyluWG59zNtX7xpdz9flpoA3MO2408fdz3pAAZ933V/76pd7f3V/76pP71L/DmgA3Ozt8qsdoz81O3Puzs/8AHqb/ABt/uj+tOoATeWdm2r93+9/9anZfuvy/71IAP/Hf604k7RQB5r8ZLm7t9CtI4VjWG4WSObd1wpVhtr0PTJRNZWD7Ww9vGQfqorgPjQgHhrT8Ej97KDg9fkrsvCzs/h3RGJ5NrDn8hV/ZRPU8bstSurn4iWwu4o4/KjuLePy/4lUtjNe42kgaytn2tzGp+77V4KQB8TLUDp9ruh+rV7tpjH+x7M4GfLFE1sEepZLDafvev3af5iM33qCo29/u0xidozz9agsfG48373rzUu4dQy8f7VVgAWXIFSbFPVRQJiH5dw+7hqYc7loMalmyo+9TWQb8AkDd2NAEV3AlxZXMO1fnhdc+5U1xvxD3XHgGyvwzZtru1uCeu0H5c12+CHXDHnrXFeKAJfhFqSPyEtfl9tsoxVQ3Qnsz/9k="/>
          <p:cNvSpPr>
            <a:spLocks noChangeAspect="1" noChangeArrowheads="1"/>
          </p:cNvSpPr>
          <p:nvPr/>
        </p:nvSpPr>
        <p:spPr bwMode="auto">
          <a:xfrm>
            <a:off x="1444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13" descr="data:image/jpeg;base64,/9j/4AAQSkZJRgABAQAAAQABAAD/2wBDAAgGBgcGBQgHBwcJCQgKDBQNDAsLDBkSEw8UHRofHh0aHBwgJC4nICIsIxwcKDcpLDAxNDQ0Hyc5PTgyPC4zNDL/2wBDAQkJCQwLDBgNDRgyIRwhMjIyMjIyMjIyMjIyMjIyMjIyMjIyMjIyMjIyMjIyMjIyMjIyMjIyMjIyMjIyMjIyMjL/wAARCAEsAZ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GgUClFUQOooFFAC0UUUAGKdRSigBKeKKKkYUtFFBQ6iiipAKMUUUAFNxTqWqATFFFLQAmPmopcUUAJilopaAEooooAKKKWgApKWigAooooASloooAKKKKACiiigAooooAKKKKACiiigAooooAKKKKACiiigCjT6ZT6ogKWkpRTAKdTRTqQBS0gpf4akY6lpKWgAoop1BQUCilqQEFLSUtAB0ooooAKKKKoAoooqQClpKKoAoo5ooAKWiigAooooAKKKKACiiigAooooAKKKKACiiigAooooAKKKKACiiigAooooAKKKKAKVOFNp1UQFLSUtADqKBRUgL/s06minUDClpKp6pfNp2mzXawS3BjwRFFjcwJA+X86kou06oYZN8SNtZdyg7W4Iz2PvUmaAHUUUUAHNLSUtABRRxRQAUUUUAFFFFABRRRVAFFFFABRRS0AFFFFABRRRQAUUUUAFFFFABRRRQAUUUUAFFFFABRRRQAUUUUAFFFFABRRRQBSFOptOqiBRTqbRQA6iiipGL/tU6m0UAOqhqsyJBDCTh7iZI0HcnO4/otX64V9TGr/E60sY3zBpsUjN/tSMMHH0HFRJ2sa06bne2yV2d3/FRRRTICiinUAFLSUUALRRRQAUGiigAozRmigAooooAKKKKACiiiqAWiikoAWiiigAooooAKKKKACiiigAooooAKKKKACiiigAooooAKKKKACiiigClTqbTqCBaKbuO5QPmz1/2adQMdRRRQAtFHFA/iFAGJ4s1seH/AA5dXw2+cBsgVv4pTwv+NcN8PoXPjC8d1i3R2/zGJ8qzHGWz6nvWV8RPEH9teJl0yFv9D09yG2/xS45P/Aen/fVbfwtnRru8DLGhVVjUjgsSWbn1PFccpc1ZJdD3aeFlQwMqjWr/ACPUKWkpa6jxB1N/ioo5oAdRRRQAUUUUAFLSUUAFFFFAC0UlLQAUUUUAFFFFABRS0lABRRRQAUtJRQAtFFFUAUUUUAFFFFABRRRQAUUUUAFFFFABRRRQAUUUUAUhTqaKdQSH8X/AaWk/vUtADqKbTqkBc1zvjPXm0Hw3c3UXFww8qAf7Td/wHNb4+83u3/1q4z4n28cnhVLiRCxguEYFf4c/KSfzqKjai2jpwsYyqxUtrnj1tG+9pHZmYsWZm6sT1r0X4b20sq3EkTBWW8jd938ShTkD8SK4W3huL65S3sLeS4uJWwqBfXu3oB617Z4U0GPw9pwswyvcABppQPvMeSB7DtXHh6cnLnZ9Hm+IhGh7K+r6eSOi+7RRiiu8+VFopKWgA4p1NooAdRRRQAUUUtACUtJRQAtFIKWgAooooAKKKKACiiigAoooqgCiiipAWikooAWiikqgFopKKAFoopKAFpKQMuSM8jrS1IC0UlFACE/MBjr3paDRQAtFJRQBhQX7q2yX5l/vd1+vrV+OZJl3Rvux19ayPut867fm6/jScq+Ubb1wVbFYRqtbmsqaextD+JvVv5U+suK/kT5ZEWTDdehq9FcxzdG2n+63BrZST6mUotEwooopkjh92qepWC6lplzZvjE8TJkrkAkcHHsatBu9O4oKi2ndGToOgWegWK21sqtJtHmSsvMjdyT/AEq/b83V2f4Q6qPwA/xqxVa0O7z2/vTN+ny/+y0uyKlKUm23dllPu806mhvlp3NMkKKKWgAopo+7/e96dQAc06migUALuNLTQwZd38Jp1ABRTadQAUtJRQAUUUtABRRRQAUUlLQAUCmhty7qWgBaKKKACimou1MCloAWiiigBA272pfpSCloAKKhkuIYRmSVFH+0wFUpdbso/uymQjtGu79elHMOxo/x06uefxIGR2hgztxjcfX6VRl8QX83+raOJf8AZXJ/WlzIfKzriwAyeBVCbWdPhOGuoyR2X5v5VyEs8kzHzp2kP+02f0qumWd1C/dapch8p0z+JFZnW3gZiqlg0hwMgZxgVrW99HNCj9CyhgPrXGW3/H2iltuePzGK29PDSaVbkZbau3PddpxUubRXKjogQ3NLWGNet7dMTy7m9E+Y1nXHi2ZiVtrZVXs8rZP5CqjJMjlZx3ga88YXds8sohvNMVnW2W7bZMyg9FcA5A9WrrVvYVuEt7gPZXUg+WG4wu4/7LAlW/A1TtbaaPQvD1xarcBktPMlNqw34ZVIO1uGGTyKyvHmpvf+Db2yU2975zJEjDMcscikN80bdDgdRisnY0OsO9G2yL8wzTtwZuPmx1FYfhLRru00pLKbxBLc3iIrPFPiRULKDtCnDbR0+9U2qa5D4feFPEKx2izMViuomLxMw5w3G5fxGPepaHzI2o7mePo25eOG5FW49QR1/eIy+68isu0uIbyLzLS6iuojjDQuGHT2qQMG3ZVl96pSkiXFM2o5I5F/durf7vWpKxNo+Xa3TP3anF3NGq/NuU44bmrjV7ol0uzNUVVsjutGf+8zN+bMf61EmpbVJkTgKTlW9PaiwljWyjiLqsgRQQ3HVRVcybVmTytIv07+Gm/7VFWIdS/w0zdtpS3ytQAo6L/u0o+9SUUALRRmkPRv92gBR90f7tOpo6LRQA7+Kiim0AGOBTqrz3CW0Bkf7owOPeq39sW3dZP++R/jSulux2Zo0Vmf2zbdlk/75H+NIdctl/gk/T/GlzLuPlfY1KKyn1uFHKeVISP9of41GdeXOBB+b/8A1qXMu4cr7GzmisJ9fZThLcc/3mP+FMOvXG7iCMce9HOhcrN4fdp1c1LrF55iKjRqCgY/KOpHvVaTUb1j810y5/u8UvaIrlZ11FZ+l3Rnso95y4Xr6gVoVcXdXJAfdpaavU/WloEFYN5rM8d1LHCibUbbuYEnI61vVx1+At/dDn/WFsfrUybS0HEmuNVvmt0k88r97O1QOmKqPc3Ei5e5kOV/ic02f/jyX90zfPtAXryOv6VHAzvFyixlG2/Nzux3rK7NIxF2hl3bdzFetRx73QNt/FqfIx8r5JVVtvB25qCP5N2WZgWGB02+tMolRiqNllVQvP51XgkjdmRGMhPzDbnDA981MJNqsoRcMpU1CMqv3tuF2/LxxQIm+6/3VUetV0aRZd7vuXncqrw3p1pSp+9/tdWphYbTQBJ5ro6uiqpDBgepyKQzzOmwyybefl3YHJ54pvzszYX3qlqGr6XpiM9/qNtbAZyjON3/AHyOaoC2cL/hTSx+6F/76qpBJqWooH0/SmiidQVn1BvKVh6qgyzfktYfjm28UadpLXtpqa/ZYWVbtLeDy3QN0YMSW29qIrWwHpuhTwpbaXEz7WGmxABuOSBVD4gW8LaPbyGJPPe7iiEm0bsMeRmtnToEMUNvIm5Y7KJCrLkdKxPF9sEj0e2iMnly6lCBEzfKCD68kCsuoLc0bnTpZ9Su7yGK3nZmVTFMpU/Kv8Mi8r17iuN8Y6PPrepaHpVw15FDLOW2XLByDxuCuM5G364r0CzuXjFwZ4GUee+Xj+dR069/0rC1t0ufHPhlY3DKrTNlWz0U9fypp6iLOnwaO1j5Z0hrSKDdEs0KcAKSpIZeR071zfiHxNdeHtW0600j/idQ3yttgkk3SKylQFVwM85/izXa22lW7RLcRb7a4fLNLC20sc9WH3W/EVzVxp6p8RoTcS+c/wBgadpAojZSMqD8vene9g6m3E1x5Qe50yeBiu75cSBeOmVOf0p9vPHdlvsk8c23G5F+8v1X7wqOxu7yxt4VvZ7hSEG43EIZM9gJE6f8CzXnup2S+JPiHPfzTvDb2cG6U2TlmYR/3WGPlOeTS5U+o+Znod3lbSbKYPllcr6mpnZPNf5tvzFfy4/pVaT+z3twLTUJhvZF8iR878sOArjP5Vz914vuYPGs3huPRfthEwCSwy7SoYBiWUjGBu9aVugcx1SF41yrsP8AdbFPW9uI/wCLP+8uaqPK0OftFjeQD7xZV3ov4rmmwXNtdo5tryKbGQwVxlT6MvUUXaHozTTUjxviVvdWx+hqYahA6H7yn/aWs3516qrANTSw7qy1XtGLkRuC5t26Trn/AHqkDK3zK276Vz24M33/APvqlC/Lw3zf7PFV7XyF7PzOg5Wh+EOf7tYayzL8qyOPo5pRfXaqB5m7P95QaftUT7Nm76D8qKxRqk64+WNm7/Kf8acNXl7wpn/eIqvaIOVmwKM1k/2y/wDzwT/vv/61H9t/9O/X/b/+tR7RdxcrF1iTCQRK3LNu/AD/AOvWVtLfNujzUl5N9quo59u0JGU2s2ep61HuG7dsWspO70NIxsiIqftBXcv3RTivyMu5fu0z7PCrxuiRqy5x+PWn8bsfLzUjGysPtz/vY/u8fpQW+b79JIqPLvCRq24t+Pf86N/zfeVaAInkja6H7/d8pX5fX0p2xd38TLtpS2/b/e+98q0r4X+83agBk7BbiL5JG+ULnbxkil2nPCr/AMCphYvt3bmwu0bqVNirKjJu6EHd93FAGrZSPDBC46jP0bmugjkWRA69DXJxXbwxLH5S4H+161NFqtxCmyJYlBbPKk/1q4yt6Eyjc6bu/wDntTq5R9VvW63G3P8AdUCq0l5cSfeuLhl9NxFX7RE8rOvnmSCF3ZlXAJBauQnnknlMsnys7fMF6dMVSnc+bF97/WDlmzT7i8tYGxNfW0bbujSrn8s5qZSuVGNiQs+0rubb1x71GV2t9agTUbST5InlnY/LiCB2/kuKw4/GekXeqw6XYxXl1eyyeSqbNiq4zlWZiMdKmzC6OgLBf4qQsO25qtRaTrEz/PFZWy/7UrSN+SqB+tee674o1zTPGS6HKltaQeesfn+VlmiZsbwWJA/KhahzWO5Cuz/Im6qd3qFlZIXvdQtoPl4DSqC34dasvB4ZklZGlvdYYN9xfNmB/wCAqAteaeP9EtY9Vh1rTrNrS3mcq8EiBWWSI87V528VS1GegmeR1zbafe3Wem2LaP8AvpsCuT8W+K9c8OypbjRIoBMu6OeaXzFb+8AFwMjPPNdgdakv0R4b7dK6qTHp9i87Lkf3mIX9KwfHFncP4Da4vVuWkh1PdGLplL7GjwMhflHWhbgbUdtoiOiXusXGo3LoCYPNyvIzjy4gB+dcz478L6Vf+HbzUtP0w2N3YSIsrmLy/MhYD7wJz1OQa6jRNOuIdCsIo9TkihNuhxaQJEzZGfmflj+FO1jT4IfBXiaGBZPntUkdpJGdmYFskliT/DSi9VqIytKv73U9EtZZH1Fv3YjFpp8XlcKNo3TMe+M8EVox2ci6D4q86yVGnsN0cCzmZ12oy5ZjxuzzxSeGrgN4N0mSWVVUW4XLNgfKSO9alrdRSy3UUMU8qy2Uibo0OPwJx604y1QW2LF5PdaVrFy0V61varHEq/akaSFm+bIZ+WTjv0qlrOqPeax4cinhWBhd+buWUSRSKO6sPf1FddbfNPek/MDLtx1GAq/41zGo6dZ2vjrw/wDZbWOFpGmd/LXaG2oew471nfWwHS6XJHNas8TrIplckq2ed1c7rMQm+IGjoGZVW0mdjG21uhHUVL/YskKvcxWiyyPI8nm20phnXcxP+62PesiCa+uPHn73zCbbT5PLN2nluykjOdvBwT1FHYOp29vFPHbR+XP5g2DiXn/x4c/zrlL65UePbl5l8vytJKDbluWbPb61uWuuKlrA15Z3NqpjUiQpvjxj+8ucfjXPtKl5411aa3lWSMWcIDxsGDZI6EUMI7na20sbwIquC2wZXv07jrXErEj+PNfQoPKFrHEVHAw2wMPxruWhRkAZA2MdV9K4OxEj+L/ETJLtCzQp8y7t3zDjk+1DvsJbnWT6b5ex0up2RGBEUmHHB7MRuH/fVef6Tp1zDqviIWrb9Qi/dQyhthZywI59PrXpN4WVYQcHMoB7Z4NcR4fnT/hJda3KwZ7/AAVVS23a7dcfShvUaN1dYv7fabm3voFX732m3Eg/77iP9DXn2g6Xb3vjS+1+9gaRVuN4hj4+dn2jcDjPWvZVkQttVlJ7jdz+VeceFbcXPiHUll+aE30weFlyrZLEZz6Fc1UnqrMS9DspbbTfK82S0ntgnO5AyH/x01534c1/xDqfiiWwlvIm0pZJALmaJcqoyUAbI3Z4r0w6VbbSsLSwgggCKVlUZ/2c7f0rz7wpYx3EtxaRkBVvflLLvGE+Zcrx124olutAXqdw2mXyj5ZLaYHuVZP5bq5HSvGun6vqv9lwWF6t7uZdu1Srbc7juzXXS6KFhf7LBbRTspxLHuiOT3+WuA8K6a8N/LNZZ+1i8MTSLtDMqrlsFgRzSlZNaDTb6nbeTNjP2S5U/wC7n+tZdn4g0S/mWG11iKaXvGuS/wAvX5cZ4rWlvNUt0kMS3EmxCVWS0B3EDgZVh/KvOfCGmjSfED6v/rJTdvbFTwse5SWJ2gnqKNAUmd19rt1bH2qJeuNzbT+uKkydu7dGy+qsCP51YuNdihgkmlfTZgiFyi3A3MAM8AivKvB+hf2f4nkvpreO5jWU2yWvZmcE9W4GAtLTuVzPselhZG52qV/2aNkny/uttJcR2lpbST3HhYLHGhZivlHAAyehrznwjaX0Xid21Ke7uLKFjF9nFw0m5mB2jbuHQDNHL5hzHou1/wC5605Ff+5SSwaXDC8smi6hGqqSzbW4AHs1eceGF1RPFssWsXV/c2ELFTGtw7bmbPlgANk0WDmPRtr7R8n8JpgR/wDnlS+TpCDe+lasqjks/m4A9/mrznw7FfxeN7iLVpb27sIJHiaHz2fczEiMbd3NAubyPQzHIqr8m3rTZN6cyNGq7urMBSTWuiW9vJNL4XuykaliZIVbAA5PLGvM/Cmjvp3jczXEC39vGuxFdxhzKMp975aPUfMehPqdhGy+ZqdlGdv8U6f41D/bulNMIk1W2mlPzCO3bzGYDqdqgmr9zqUdhaTudH0uFUjZiPtUW5sA8AAda868I6a/hvxm90jBo0hRSZEI2iZcgnAJ4Io06i5jvkn3qxSC9YBSSfs7gYH1Aqho3iHTte+1f2a0sqwqA8jIVXJxwM9a1bzW72Syna0n82Xy22pHp8zBjjpuYqK52zs08K2OstCqytbzSSFfuq2APrjin0GdFu+b7u7pSf8AARXGT+Mb19q2v2BW3KPlikfgnGcnaOKbcatrLRSONVaMqhK+TbRryPXO6mTc7Yb2bjt/dppV1XcflXn73FedXE+sXFu5e81PJTO5r3aFOP7qgU42drJteSBZWK7syMXPT/aJo0DmOq1DVNPgx5uo2ayB1+Xz1J6+gNYlzokfhr4i2uvw2tusDxt50LMFVXY7d2eQF+bJrJgspLe0TyXt4QFDZjt13fiSa9F1P/kYtGk2/KW2kdRzihytewLUmHia7kk8uK70tcdBCk9z/JVH615idJnXxhYXcKSWuoTI9xtXj98GOQAc4OTjmvby0kbZ3MqhvoK8s1yVLfx7psu9dvnTrv3ZHXdUc3YOXQ7BbS/d8/2deSep1HVSB/3wmf5VxfinSUs9S8OC5WKSSV3inK5K53kjBPzcbh1r0p7yN3PlRXMvzfwwED82xXnnj+7/AOJnpubaWOS3vFYKzA7g209s+lHMVynbppKqoWbUdTuQqj5WuPLXp/djCiuR+JtpDbeE7L7PEI41u5GIX1bqeeec13Drctt2SxRkqOVQt2+orjfiPFO3g+aQ3LSCG6XO5VH3lB4xTjJ3Cx1ZnC2kLvKsUZhRhuYKOVFc341nt7nwLqkUb7mSaGUbVOOdo64x2NbOmQWzaZZTJFHue3jJdlyW+UdzVXxXAbnwhroPzAW8T/N/suxojugWyIvD9xcXHhnSnjijVTaookmf72BjhRk1Zu7ae40/VYpLo/PpsxKxxKqnHbnJ7+tY3hbVrC28GaULq+t4pBGyiNmzI2GPRRlv0rYtdWjur17aCxvWW4s5lDzxeUrgAZ27uT+VNbonoYXgPZJ4K06UorSI0i7mXJXDGut0/e2r2udxVllTPbkKf6V5f4G1ib/hHX09Lr7MYZiyeTZtczTBuoVfurjHU112mWFxP4h0u6ntr9oVlZXfUrhSzBkbAEK/KuCOtNrcEzt7S0j2XJiZoP8ASHIMRxjGB93oenpWLqBnj8daL5v78xWs8gMSYZs7V6Zx3q3Z6zcRLM0ulyyWqXEq+fat5hyGOSyfeH4ZqtFe2up+OLa4tJ1mjh0yXJXqrNIvBB5B46GoV7oDobe6gFtDvfyyy5AkXb17c8ZrnJ3LfEHUG3f6nSAo9tz5rprNQ+nW6uuQYlyG56iuRMG3xh4iNu/kLDZwLhUBHzbjSBbnSw6XCtrCLeS4tiEXHkuQOn905X9K4q204prvimJZPOnCx7ZG+T94xz24HNegn7RHGAPLlI65+XP06iuK0y4jbxN4kMreWz3cEeNpP3c98VTCO5tRm+gBInv7coMMtzEJ42P+yy/N+JrlvD2qOdQ1rUprWQ+ZdwmQR9VJYgKAcE84r0pJEk5R1YHurZrz3w5HHe6pryTIskc2qqGVuQwG5qb3QI669u0aazMm+BQxlfzRtChR3PT9a5Twgyzaxqk8bKyyajuDL0YEyNXTyaeF1FYLe4uI8wOQWcyBSSBkBia4fwbp4ura5jixuS+XazZHyqrZGV5Gfal1BbHqJRW+8oI91rzbwQivqt0+5mH2s4wxG3hzXUSxalawyPbxXgZUPlrHcLMrNjjcHwcf8Cri/Bd69sGnPlDzrrDPJnap8tix9hRJ6q6CK3PUirqpxIc443YI/pXnfgVnbVpsJ8vnsxLN3KnpXXy6xLHaTXHlW1zbxozPJb3APAGeBj+tcX4HvYLW6bzWkO+Z9u1Gc525xgAnpmh/EhRT1PSTI4RiYzwD0YGvPfA8yPqj7Wzuupm/DaK7aTV7AwSbruONtp+WbMZ6f3Wwa4XwCyNqC/d3GSZif+Ap/wDFUS3Wo47M9GklVUfLYwDn5T6V5/4LZf7Qf5h82oTn/eHl16FPkW8h/wBk/wAq838Cwo1+H2/8vE45542j/GiW6FHZnorxxsp3IjDBzlQa4DwnDHdXt9FPEksRvmYq67hkRnnmu7mgg8iQ+RHnY38I9K8+8EwB9Su9zyFRcOu3cR0XrkEVEt0OPU7k6NpaxOv9nWuCDkeUvp9K47wrElzq2qLMiyA6gjYb1WHgiu2kto1idg0o+U/8tW9PrXDeD4HbWr/M8mFu9pC8bj5X3ulDeqKjsztZdNtGt5kMfylWBXe2GBHfmuP8PwQ3XibVElRWUT25ULxtKwsRjHSu0ltz5T/6TP8AdP8AEPT6VwvheOSXxJqObmQYnjBK4BP7lsHoe3FKW6Etmdu+m2rowdGYMpyGlYhvrzXF6Pbwz+MtailRWj8+BtvZSqOQRXavbsiMxurnCqSfmXt/wGuH8Pq83jDVP9Ik2maHJXALZjYg9O1J9Bx2Z1c2j6e8MgezjYFWzuyR09zXI6PFHd+Jr6KaKOaJo7TMbKCvEbEcGu0ezHlPmW5b5T96X2rh/D9u7+KrkSyyMvl2/G4rx5bY5BHSqKOvTT7WGJ2isbaP5TysCjt9K4/Q2EPju7y6qv2O35ZsdFauwNlZbWLwRt8pxuYt29zXF6HZBfHE0kiSNH9lhKtIvyqSGyBkY4oA7Oe/g8mQG8j+6eFfPb2zXK6ltm/4SFUbcGabG3/rmDXWyMFhkUMqqUPCsB2rm76MvqOtrtbEjNj5fvZiApxJOGluE+y7nljXKjhmHsaJJ4XidUlVuo+XJpgtpEsUUWsoPkjP7ojnH0qR1k2HMEqgr/Eh/wAKZInnp5S58xl2fwp7UQTv5SYgmb5RyzACkjyqLvVlXaPvZHaoYLuBIot88akKMjdzTDUQSTtaKEij+5wWf/61d3q/zTaDK+7aGGfmIHIFefpqFstuUDtIy7l2xozHqfQV22s3D/2FpNzb7WlCLIisp6iPIUjryRSa3CJ2D2dqsrE20THd1Zd386818WRJF4usHRFX/iYPGQvG7KKR/wChV132zVZ8MJdYbcuSLfTI4uT23SNXDeLIr1b6xkvXuVk/tRVAmZDIisqhSxX5c49KOUrm0PW53KrvlfapXqzBR+teZ/ES5gk2y21zDLtuIGzC6tyAwPQ9q6q08PeXDG01lpLShBmWZZLlicdfmNcl47sJrSzvZX8uSNfIlR4ovLRWLbSoUHH3e9LlXcDu01aKe1jntbW/vEZBg29uSG+jNtFch431V7vQtV0+TTpbZkWO4YySoWUAEDIXOOldDZ6Fp7abbLL9snXywRHNdyeWueSAqkDGaw/GNlZWVj9mtLaK2FxZz/LCmAxVSct+femrdAQ/Qr/ULzw/a7ry5hWKPylhsNP3yMq8BvNf5efarEttdTadrqTRajHBLpTeX9vnV5GZTknavCj5lq14OlM3gfSH3fL5OP1NXbnULC385Zry3USWs0R3OO6ggf8AjtOMvInocZ8PNPml8M/aotTktVmuGV1t4k8zK4H+sYEgEdsV2+l2Vtb6vZzlriWUl4/MuJ2kbDL05OB07CuK+GdxMvhee3jtmlMd62SzhFXcqnk8n9K7aEXLXVmxa3QrcJnZluCCOpxTvqC2OE+F7OmmaxbI3+qvN2F9wR/Suxlu7e2mh82eNWWeNiu7JxuAPyjnvXC+A4EbWvElrNubZMG2qxVW+dhkgYyOa7oxRw2rxwpHEvDYjUAcEGlLdldzej0izcPcxLJbXEzMzzW7lGY5PJ/hJ+orBt9ONv4y1dri6ku5F0xG8xvkPJYAHbjPC10dm90mnWz+Uk4MYJ2ttbnngHg/nWELhJPEXiSU/uitpBEFk+U5wx/rUxkLqSWcl7aWcAe+vrKWOJRIt7AJYSQoz8y/dH/AqydM1X7RdeJ9Rni3gtFE0lvhk2quNy5OcGvRBwox07YriNOgju9Q8UwyLuim1OKJgrY4wuaYk9Tqv7XsA6xy3Ahkc4VJsxs2ewDYrlPDrbte8QujcNq0a8egzXRvpV3tMa6j9ogPBhvYlkDZ/wBoYNcF4Vs7hLO/itnnaaLU0TdbsFZlUZbaGO3p0zVaXCPU9QMEbSByi7s/eC4P51574IR57q+dZ2XdqLHCqCGwpOT+dbz61Pp8Mj3F7kIpYR3tq0LEgdFcfKxP41zPgbUPsdsJnglk+06gyKFZc7mjyBgkfzpdVYcbq53e+b+2nHyu0cCgfw7txJPr/drifh3OFkZCsjb5pGyFJCkKP8a6o6lbx3N5eTubZcLGvnLsO4KTjn/ermvhwp2Q9j+9Yj/vkUvtIS2Z6DNLHHA7O4UYPLcdq88+GinYCepaXr9Er0G8cx2U7/3Y2P5A1558OLRG8mUs2TBKpRumNy4Ipv4kKOzO+vLCynikeezglYKfmeJSenqRXn3w+ijuZE83JkHnSqQcEEFVzkf7xrttQv7GG2mi+27ZNhASN9zZI445rifDButAjBdImYI4Cqx6sVPX/gNEtZLQcb2Z3F9pfn2FzHJfXex42ypZSMY/3a898HaeuoXCOscW6OSaTbKu5GACLgj/AIFXUy+I7ueJ0EcEQKlSeWPvWJZQw6emy0aSJec+Wxz82N2T74FKSu0VG6udJeaZfR2E6xtbxsUO1455U2+4BJFcb4bjuoZY382WJRdTM4LrGWUoArAsMcmtN2EjsX3SNxzIxY/rmnneqt/Km11CJdm1Nmt50tbnVVuNrCNp/LMZbHGcdqxNGttQ0qaZ1uo4/OuDKfLQMcFSP4u9aIjfcvzfLTQvzqpZqTSY+UtHVNXO8G+gaM8YaEBsH6GqumxnSri4mt3XzJpPOctyFO3bx+FSiNPzpIwFZqLIZdbVryRTm6wD1CoBVG2SK1uJZrfMUjsGd16sQu3P5cVIVpUX5m+b+KiwEpvLh/la5lI/3qhRUR3eNGUluSvBbHA5pSw/xoRkXf8AN/GaAB2G7nzGO7b8zHvTn+4ylOlQzyIrJhh/rl/iqeSRNj/NzQAbR2iX68UPnyj8o29xT/MTt/WkdxsP3vu9dpoAAgZuIl/SlOdmfLXA/wAaXzUV227sf7ppHlRoWHzfd/umgB3mFuqUvmHaq7dvzCkSVF67v++TSvKjJtLfxD+H3oAfsPOYFb9aZ5aLtzbR43f3B3qYSx7j+8X71DyRsqnev3hQBXNvaMrKbOLafm/1Q602S3tJvKilgVo0+4rLwpHTFWNybeGVqR8M6f739KAHmd2bJuZF/wB7FZWq6Bp+tsHvWkaRZFmVlbb8y8KeK1XwyMPVePyqDS13aVa56+Xt/I0AWhLIqr/q2UKF7g8VznivQLrxDDMkd0sKy26xCNslVdXDb/yGK3o0DRcr+NKY/k3Bm+9x9KAKtot9HZQ28ssUTRrtJjiL9Pcn+lZPii2vZrWCK1e4uWl8yKRtgwilc9AOMkYrfdXRuG3UI7s31+b86Aicv4HsNvg+zivrNlmhZlKXCEFeePlPH6Vp+IPLh0pHfbHEk657KoYFf61qyN/E6bvU96gu7a1v7Vre5RpIiwYp7ryPyoEjhPhlKkOn63HK8cSxXSN+8YKFyCO/0rpNR1/TV0y5lttTiaVNpRoGL7W3DHKggVDZ+A9HsL6a/tP30sqHEN8omiRic7gvqKsahompXunT2t3qjNCy7ktLG2SGNmX5lDNy2NwFPQS0OD8L6g9l441qK3gjla4jO0TziBF24LFmYHp6V0tzqV/c2ly1vrdl5qxtsg0m2a5LMBwrSHIH5VkaXoc8fxGm/tawjniexyJpIMxNKMZ25yMiu9GdmxF2rtxtXgL+FVfyJ6s6PSriC50y2e3njnUQoN0LhhwB6VzsEaXGs+Ky8Uch8+3iG5QeqKO/+9TW8PSWltb79KhuZoY1T7Vpkxt7ghRjO04DH/gVZGi3t7a6drt/MwyupxK4vFxIdrIq7mBwCBtzxWcYrWzGeifY4VG2LdFk5zGxH/1q4rw49w93rDp5Tq2tbSzMQzFQvoMdq6V9Xu7f95PpUslv18+zlWZceu3hvyBrl/BF5avaSyNPEvn6tPMoZsHaVbaeaLNMEdys7htstvIv+0uHX9OfzFcL4BmjCTM0sYaXUpmwWALAKea7922wO/opYH8K4D4dxJNpcTuituvLhzuUHoAv9aFuhLqd9cNttZm7CNj7dK878Dada6nocUN7CJYjcyygHI2sowCCMEEZruNRgii0y8kXchEDsdrEDhTXBeDtSk0rRLZmQMW8xhGy427iMEtnvj0quqBbM37zTVk0jUYbe5uraGHzmAjkz5gVApVt2Sw61yvhlBa2NrNLDtkjV2MTblaQscBdy9MAd629QuXmt7P5mUTLJPIisdrFpDjPriqe0srZbpRa+5UTQu9WkuYfKiWS1jIwyicuWHcc+tZ0UcNpCsNsnlxDOFViBg9aU4T/AL5/Wk3bmGxWb+VA4kwXauEVVX/Zp2wd2po3t/dX9adsO3l/++aChqL8lJEw2s276VIiptXK7v8Ae5qO0QKjAL/FR1ESIw3Njc3zf3ak+dl/1bc9d1IGCqSzKq7qnkV4cpIjK20HDLzg0cwEe5/7q/8AfVJtff8AeVf92pC33vlamBjv+6v/AAJqQDvLP99mpEX5sFmbHdmp3z/7NIiv3ZVx/s0ATx2zzKSkUjAdSuTinmzkRXZ4tqhuS2AMVlXDyNpl5lBNEJkV1a7+zbVI5bd7elZpXTbyHfpt5ZRWJcJOFeWSTzMkAbuRz26VzTqtNpItRurnRlE/uq3/AAGljUIrY67jioxBtUfM3C4+92p6RptP+8a6CSK4+WVPl/5bJzU8v+qf9KguFTaPl6SLUzxpsf5f4d1MRI7RxxM8ssccaLlnkbCqPUmiCe0vVLWl9bzxlSu5WxtIGTlevSsHxA0cNulxJL5CwsCp+z+cGboMx5G7npmrtzaSf8JFKfKv45IbWVYpY/LQufLU5iAHXP8Ae4zWFSo07IpJWNG0urG/sPtdpeeanmGMbkZMsPvY3c8U5yNjjcv3TiqlhBcJZRm8tvsylmMSyOZpZGYDc0jDgMcVbMY2N8i/d/iWnSk2tWJjQwb+LbTpG+Q/N8v+zSBU2r8q/wDfNK8abGG1fu1sIniUySiJeWdvrtHcmmXUkEKu3nxOqN8zrzt2nkH3rEu9S0611FJbjV9qxSJE1hbNh5XYgLv9gTmtLV7y707W9sOlWtxaSRDLbtrK3zc+nXrWEpu9ugWLcM1jexM9je214qsA3ksGKk+uM0ySIKwBiUENyGWue02bWrjTdXt/tNpbXkUkPlz2VuqFVYnIP5Vt28dwtlCt7dSXFwuAZjwWGfarjJsGiz5aNj92vpVXS4x/ZqD5vlkdfvejGrO0o2Udv+Bc1W05X8mZd+3bcOv3foa0AnjU/d3yKRkfrTnR1B+fp/eWhN+5wNrYal3P83yqy/dPzUADrJvVv3bfmKEkKux2fw/wtnvRvfauU47baYZApVtrcZ/hoAleQMjA7h8v8S0wSRs331Y7eQ1L5qN8u7bn8KQfMoztagBoT5nX7q/eoO9XGG6/0oMce8/LhSv8NBV1ZcNn5tvzUARvd7rhraRNzGPzAe2M4/Oq8kEM2PnZdvzYViA31pZVddTtn253RyLlfwNSBhvYH5W9GoAuS+KLI/JYt9rkB25VsBcevesXwp/ptnfySorC61ty6suQwUZxg/7tZKRQTSpviVmDH5l+U8H+8Oa0vBcdw2i2bxXAUS6hPKFZNw4DDk5BrOnK9wlE6r/hHNMi8x7e3NszKdxtnaPqOeAcVxnhXTWvfCOnW8S2/wDx/wA86LcRb42C7lAYZB713lxNdQ2sjmKKQLGxba+D064PH61yHgK7gj8NaKJWZT5Mz5ZDhtzjoce9WiEW7+z1Cw0q7W10hraXyW2zWN3uQHHUo2049gDWF4Rubmx0HSXhuoIo7hrlmaaIsigEc/KQeT7132qXMbaFqDxSxybbeQ/KwP8ACa5DwhP9h8DWNyjYKWThf95pPl/lRFgi5qWu3t1CbQeQo6SS27l1kBHRcgYHrWM7BInb+FU4HalHyrj7zdzUVwg+yzMfm+XirGaF38pso9u7bZR5HbLZb+tQBTtbLbSPlKr/AA1bunWLUAror4aCL5n27P3YJIH8X+7XN2et3GuX3lW11HJbQzM1zcxweXvbPCAH0HWs/ae/ZIrl0vc2dqbmbb07tTkZHdBu3ZbHy+5o2puYn5vm/ipySJHMhdlVQwJ3fwgVctmyY7mbJd6pdtcy2rrBbQvtWG0sjLM43EcM+FJ+XJx0qxbXs97b6VKXZlmtXdmkVQ7Ykwpbb8ucDtXMx66I71odPvrbc8g8wfZJblMqTjdKxUKPmP3V4rpLKSFmtobZrdo7azCfuMhFLMThQeQK5It8yubPZmht+T7zfdpsEabMFed3WlfeqE7lX5T/AA02L5otxbq38PFdZmUdQ1G4hX7Pp1szXJb/AF7KNqc9hUNpc6pZI/2hba9Z/mcspV8/7ykVox28fXbuY92qQxBV4VV/hrL2abu2PmKf/CQeY4gj0qRZWYfOzllX1OMD9a0hIOPlbdt5pI0C/N/FT9yK/wB5fu04xa3YOV+gu4/3DSbn2t8n/j1P8xF/iqLzB82NzVYjF1e5Sa3FgdFF/IZPNAkz5eRwCx4/Kq9hZ6pbP9p8+KKQKY1gt4AsKrnOGX+Ln1roUT5txVm/4DTvLZs4Xqx4rH2Ku2x8zK1t4ht7lzbS2MsV2V2gL9xT/eGa0gpbd8+3r/CKrxwbGV9nzH/aqaNn+b5V+8f4quMXHdg5DLhTsHz8eYvp60+RX2t+9bHK1Hcb1RflX7687vep33srL8u3nirEVby0MkXEjbjjaeu0jkGsua3v4Ll71saldzQtBMLliqtGw5UBeg+ldCFdsfd+7QYz8x2r92ocU90O5ytjpOq6e++w1OW0V8Zgi/1aD0CnP5nmunt0nEKi4uJJZNvzOzcsaeiHb/DT9r8fdzTUEtkDbe4JENi/MzfL/eokT5Ww7fd/iahN+1fuq23+Kg7/APZ3VQjKudAtbxHEsSyF1wxZQC340z+zb3TrQQabdS2youAV+b35znNbaMfl/wB2h1fa3y9f9qpcU90PmMrSDrLyzNqEtttOGzDEFMhHQtx2rVkV9jZZW9Plpw37fuL/AN9UOz7HbZ/48KIxUdguBV9v8OfyqvYb1a8wqsonzjd6qKn3Hb9xv0qK3bbdXibW+8jfd9VpiJNz73zH6fdYU7zPVJFz/s03zE80kt/D/EtP8xGbhl/lTABKNg+9/wB80zem9NrL96pUkGz73SmyL91j2YfzoAccM38LfrUaRp3Xo3X8ak8mP+4tRbNuQrsvzcDdQAOm1xhmXOfekfzFXhlb5h97ildX3L8+75v4lpH37W+VW/3WoAr3MmyazZ1Zf323PUfMpqUsjNt+Vm9Gqtqcmy1hlO5fKuI2+b0Jx/WrMio77vlZfWgDjUvbu2Xz7rTt0IXcZ7OUSxqP72OGxXQeC7u0tPDmiNcXUUO4XD5kbaGJb1PHSuUGhWv9tXPkpcrbeROzIrGMrtHBbb8uPqK03hul8JeEJLK4ghure3adfOi8yNty7SCMjjDVnTcbNjl2PQ9RuYn0C+uIZY5IxbyEPGwZeFPcVh+CFaPw5oSDjbp2cL0yzL/hXF6reXLaTevN4f06KYwNm+0y4MRXj7zRkDcPUZNbmnXs2n2GiNDqpt7eTTEJkltPOj3A8L8oBX+LqauytozM6rxXBAvhbVZTEm5bWQhlXB6Vyenx+T4M0ZA8mZIEJDMSP4j06Vc8Ua7M3gjVGe50u8je3MRaznO4bvlB2nPr0zVFGkXRtGtngaJUsYyGZgdwPfjpQlYcdgLfeVPu1DcJut2X7xZgv61KjfNhO35UCPzJrZS25nnVf1rToA7VIo5vESSStuW1uvM+ZvlUqMZNVNDiSPSYmiVVV2d/lX725yc1fv8Ay5L28U/MrTOuP+BGmxrsiREQKoXaKzVO0uYq+lh2zduYszfNUbxIysNq7Su01IFPy5b5v9mhERWZqpkxII7a3jUJGkar6KtTwRR26N5USru5O1cbjT9oVhQWRVb5ui7s/SgsV2fyiQvzBf4mpIlfYuW2+y1hz+M/Di/uo9Ujlkf5Qsaljn6VTvvH+l6Va/aJrPUGh3bQ+wKGPtmn1EdYi/L95qcU+X+JqZAxmt4ZU+USosgDdVDDNSBSzL838X8K0gHBU67adtTfnaq/LS+UF/iamFRv/wCA/wB6kA85ZaE7/wB3tSBU/u/1pI0T5vlVl3UAP3Dc3zLSh0X+L+I0DH93bShf/QqAAsn96qz6lp1tK8VxqNnFIG5SSUKy555Bq2V214j8U7CCbx3cPLuXdZxNlf4TgjOP+A04q71Jk7HrdzrekeS0g1ayZQysSsoPQ02XxZ4dRW367ZLj/brnvDuiWb+FtHka2jZ2s42LMoy3FcVrfhTTZrnxJezJL50E8nl+W+1F2xqwyMerU4x1dwbsrnt4ccfK23bu+760bx/daiNw0MLFusaZ/wC+RSlkbo1SUCN8v3W+7/dp24bcbW9vlpoYbV+ZfcbqcGRm+8tAAH+UfLJ/3zQHP9xv++aaGGz7y7qeGH96gByN91trfd4+WnbvVWX/AICakjz5Sf8AxVODH86AIBIm3G6nFkZSA38Jpo+6u6pEyrg/7VICul5aum5L6zZv+u65/nSxoV1Kdfl+aFGHzD5sEivIdP8AB+mR/EU6ekUjWstjJPsmct+8WTBIrU8R+B7VrdHtrq7s5USQqYXPzFRkK2T0qtLrsB6iUdJeV25XrSugZf8A4qvLfg40k9hcTXU81w80ecyOW27WI4zXp/lIvRfwXNLq0C1ARo27KK3zUjxoqNj5W2/w0u0bmXc3/fVIUfa2H+Ur/Fg0ABU9nZf+BU3a67vn6f3loCuu37rUhZ9zfKrZX+9igBDvXBZVb5v4WxS+YehRl/UUO77eUZV796XzEz6f73FAFPUcPpNyobcQnmD/AICQanOx9km1fmXIK+4pZIvMtJIim4OrLntyDVSyw+n2cn3WMYB2+3FIZz8l+9tDrzCxy32OZN0DK0cYJb5j0IXirN88UWkeHLZX3SCwVQrfLuO1c8nFUtZvYYdP8SIN2ZLN1Tf8nG7oAeScnpWzrUUi6x4dt43Zdliwba204CgYBwcVzxfuNjfxI5vxJFcW3h+6Jntm3wMXSNt5VeP4gepru4dWtdEs7CKVZWY2cChY14wFNcB4vsrSy0e6dIIo7h41UGNMfMz92PzMcdzXR69ZXX2+GGGW5l8q3jUlmQhcjpyBVxl7l0KW5n+MtWi1HQtRYafaQjyflkZAZeSBnd2rSvYyn9nRfdVLGFSPwNcf4ha6t9Pu7S4SNmKo29eN2WHyj3rs9UJe7RHTy9kCKRuz0X1rSnqSyqG/hRfx7VJZRmTWNNTdu/fbj+HNRowZvk+bHftVDwxqeo3fjC5juoreO2so2eIw5y3DcsT3wK18hGhvDO77uWZm/MmnZPy4X8WqGzXy7KFS3IQZLfxHFT7vTc2KOgB8/wAq/Kvy05FHdmagK9Kinb978FqShwQbvur92l/hb/dpAnzfxNTgibvur70AeO2mmRQ/GLT4QiqpzLt7Z2s1b3xUhRPCKYxzcLzVSNd3xxtAP4IefxiY1p/FXDeGraH+J7pV/UVfYjozu7dStpAiq20Qoo/75FTBn3D5f4v71IGCKibvuqo/ICl3DcPlZv8AgNRIseHdv4VX9aQ79+Sy/wDAVoD/AOw1G87jlWpALtPdm5+lKi/M3zNw1NDP/dpyM/J2r97+JqAJAo2//ZUBR8w/2jTAz/3V96ciu3zbv4j/AA0APKD/ACxrxD4vqF8ZQuVba2npna2O7V7fg/3v/Ha8X+LrFPFsAduDp6/w+jNVw3JlseneF4k/4Q3Q227v+JfD/wCgivGfiHGn/Cca+pYqqsGCqxwx8tO2a9o8KMW8FaGeObGH7v8Au1418RIi/jjX23LuG1j16eUvIqo6NieyPf4lH2eHCr/qU/h/2RTwv+yo/wCA1HAu61tjvb/UJ6f3RTwv+1J+n+FZFj0QbV+Vfu7aUKP7q1Em9kX5m/SpAv8AttQA6NEZPurgdflp+1P7q/8AfNQBTs+/J39PX6U8Kdy/O36f4UAJGqbcbV70/bHu+4tRIj7fvt948cU/a/8Az0b/AL5FIYqIm0fL0pyIiuPl6MG+8aYilkX5/wCI8bfenfP/AH1X0+WgDzzTLM2fxVss3VxL51pdjEjA7MODtX2rpvFFnNc6ZGtveS2sizbvMVFbgqRt59axpF8n4p6I56t9ri/76QGup1lS2mt7SI364pvYjqzz34OH/iVxru5CzIfwYGvUvnbne3/fIryj4Rtt8+L+5dzr+YH+Feqbn2/d/wDHqct2Edh6K7Ox3Ken8NBWRfl2qTSIxWXlGzt/lTzOnUrJ/wB80iiISHb/AKptvTsaaXHy/e/75pElRV+/t+b+JTS+Ym4NvDfw0gAsGUjd1XbTgwZQN39aP97vTAqMqkqrfwmmBwt/pt63iLXLjStaubS+3ebBCkuUYeUp+4cjG4c8Vy/gfxn4lv54Fvb6J9ODnzFeJc4z/CeMc1r+JtJ1XQ9autY0dWnSOBHaLeS7KWKkL1z7ivIjq11HbSWMEMir5jcD+FickVUU5J2RnKTXQ9h1+4s47GW30q41aNnjEM9tfwH5g0gBBYr6853V1WvPqEfjGCCM2U8sNnuVJHMG4M23CnnkYrN1Hy1h1NJH/ezXVrBErNksDcBm2/lWr4itodS8YXVtcQRTRraocSKPlOezYJHXtXMpe5extZ8xyHiu5ku4mS40y5tWF1DEXZxIjNnOFIOSfwrrNd1i1bXbmLzVhYRoCbvfEq8egAJP/Aq5fVdJtLO4tFiRo86paxBFlcx9RnCsT+ddPrlne3PiPUprS/FvuZFKSQB1Yqo56g0/d5F2DW5yWttbyW8UMN1FO32hWLRsDuLSqOmTwBXYap82qz/NtVcKP9rAFcbqdpPcXelQXdtZM32xA88CsrSBmIww/wCA11l4iLfXCIirGshVVXgLg1dK1tGTIYH/ALi7sflVfQF8u+1W42qpFm2D7kY/rVgv8j4+brz2qLSvltdakCrkxpGP+BMKt7kllFCoAF521IWT+9/DTNg/3vUtS8c/dWmA/f8A7JpwZ9vCqtM8xf8Ae/3eaeG3L93/AL6oAUK+75m/75p4Wmbjub7tORXY/wAK4oKPMbMF/jpIfm+SA5/CLFaHxMx9h0lP718gH51Q0JWn+NmsOGGI4JAfwVV/rWh8Rkea+8N24b5ZL9OFX0NadUR0Z6VLlZXH+1UZ+XCn7vP3qbKoaZ/94/eakwnDbflFQWO3D+9t/wCBUm4bv+A/w07+L7tGfmqQG7xj/ZoDDn733v7tP5agN97/AHqLAN3f7Lf981Ijnb90/eNAb5qA3+7jcaAF3v8A882214x8YWT/AISm0Z4pNx08KQvP8bV7Pkf3l4/2q8a+L7D/AISi2bd009f/AENulXDcmWx6b4QY/wDCE6D8rf8AHjH/AA+1eM/Eq4aHx3riCJvmVFLdlzEtey+D2/4oXQTu62Mf8q8a+JrI3jzWVKZO2Ng27/pktXH4mS9kfQNsj/YrZtq8wR/xf7AqYI+7+H/vqobSRPsNo27/AJd4/wD0AVY8xN27d9axkaEKeZtX5F/u/epw3/3F3H/apiOm373r/OnmRNy4agBUZ9u3b6/xUuW/ur/31TAyfN83y7jS+YjfxUAKGds/Ju+Y/wAVO+fun4bqYHRt2WX71O8xP7y0ACO6s2I/4jj5hT95/uM35UzzE3H5lp3mJ/eoA4DV70J8UNDhMEsbJfNl2T5GDRdFbvXY63PHb6JdyybmWFRIdqknhh0Fcp4tYR+JtEuOyapbn/vpWWu01NS1jeAbv9W2P509LC6nk/wrnQa1qibuPt7EfLg4YN2r14un97pXj/gZ/s/xC16L+H7VHL/30x/+Kr2Tb85z1onuxRI943j5l+713U/eG/i/75amn5mWldEbqqt/wEUihqdx23U0qnDbVbDUCNNx+XaKV4xsO3cp/wBlqAAxpu+7t96aF3Z+Zl+Y8UHft++zf71AV1zhlZaAKci7dYh37ZFktXQhv9lg1eZtptlD448S25so22XiyKGX7qyRhjj8a9PuG23Vm5X+Nl+Xn7y//Wrz/XJBD8TtTTdgTafby+n3ciqXwsH0LscFy0qYuvO87ULJXEygeY3mMwyw5wNvSt+dr5/EmrTGCJmRkiby5eVwu7jcPesaOe6j8VaPYSNH5MuqLKojbduKq/JbFT3uqPZeKtWG5Y4pp/mbytx3Lhe5AAx3rjv+7Wpf2jJ1yd11XTXdLiJl1VW/fYYcDPG3OTWx9ua9ubmXzYmZ5m+aaVkDYwPugD+dYly73HivQVkl81mvHk3LghsBucjjoK0bDUhb3V9FcXXlq90zJuUnb2I9ByKJO1NCW7My4ZE1bTH3rJsvIc7WzuwHZq6aRjNM7v8AxOWx9TXJXsEM2paVcO3mtLqDKN33vLRe+PVjmusC7pcvtZfSt6S91EyCRwqOo+bH92o9PYrpN8w/5a3UK/N6DJp07BIX+bp2ptk3/EqRR1e8Lf8AfKH/ABq3uLoWdvqzNTgo+X5aYN/Hzbf92nBQzKCzN81MZIcKvtTt4X7zVHsRc/KtSBT0+6tAAHG5sKzfN/dpyOd/3Wpu8K3LfxU6N0Z+GWkwPM/BzCT4s+JZQu7CzD/x9RWt4vzJ4w8IRbdqm8DevQ1k/D9hJ458VSejNz9ZP/rVp+Jm8z4i+D41y2J2bH0IrbqiOh6A+fNdi+75jztpEX5vvN90qKTcd33dvzUoY5+7/DWZZKIx/tL77qbtG6k3v/dWgM7MW+WpAdtH93r/AHqZtT/e+alG/d95c/7tHz85b+L+7QA4Km77tLGo2/nTAr/3utOTOz7zfeNAyXaNteN/F1kXxXZkqGP2EY3f77V7FtP/AD0avGvi+m7xXZqZW409WA/4G3erhuRLY9L8GqG8DaD93mxT+H2rx/4nRx/8JzrDNnPkw4Crx/qxXr/gxc+A9AO5ubNK8i+KMQbxzqLPKyhbeFgF43Hy6qPxMT+FHvtkxbTLJtzf8e8P/oAqx/u96p6YofSrAnduNnCfvf7AqyEH+1x/tVlIYg/i/wB4/wA6X+Godo3Nlm+8f4qdtH+1/wB9UFD+ef8AepNxVeKaFRt+dzNu/vGlMaf7X13GgCVD97/e/pS81GV2ufmbjBpdn+03/fVAEyZ3FR/e/pTj/wCO+lV9pVmXc3OP4qdz/wA9GoA4H4kL5c9hKF27by0b8pCP613l4iMlyNu3crD73qDXnvxWtpGsYr/7ZIotkjYw8bH2yjk/TNehBjIqPuX5owfu/wB5afQnqeNaIRB8UNVH/PSCOUD6ba9pKpu4Vl/4Ea8M0+C9s/iGhurqO5lm09m37NvA7Y9tte3oz+UjBlbKg/pRLdBHqKVCqqjd94fxU8qf7zZqMu+3J28MKeXdf4f/AB6kUIFKt9/qv8S0h8zafmVvloG9n+5823+9Tjv3co2f9nmgCIs/91ef9ql3OrFSrbv9nmm+Ymz+JT/u03cGYZbbnigCtfyhFtJBuXZeR7ty9myv9a4fxpGlv8StGuAq7rvTpISf7xViRXcav/yCbl93+q2y/wDfLBv6VyHxLREv/Cl8U+Vb94CV4++BtqodUTIxfDllu8b6ChsVtFkuH3+TLkPhGORjBXFM1OeOPWNS82fUYWW8kVSqs6bQ3HODWh4a5+IXhzP964/SM4qGV3M0x3sCZpM4P+2a4py/do2t7xm6fcyN4r0dLe885RI7K8kWNh2EYI4zUn2m9meV0bTpMzOCrSsj5DH6jmnyTyf8JT4eBbd8k5y3J+6aJILadI/NtLdyyrljGM9aJyXs1oC3Yy0nf/hKNJiuLXymDMy+XKHVtwwOcCu253bS3/fNcPaWlva+LNHEESxh97MF6EjpXa5LTYyce1dNJJRVjOT1FnYLbkD5adaN/oNn/tPM3/oIqK5wLc4A561Na8WNl/1zk/8AQhVdQJvn7bV/WlCncMt+CrTvSkTknPbpTJHhP95vmp4VKrNM4VcY/KpwWb+I/hQUOCj+6v8Aep4qELnqzfnTgigHGc+ueetHRgecfC8htd8VP8u7zlHvzI9aur7X+LXhdX6LDI3zeu01l/CqNXm8TOwy32lVz7ZetK/AHxj0EYGBaSEfXa1av4kR0O7Dhl5ak3Dd97d8tIlOH32/3axLF3J/eP8A3zQkic/ebLf3aQEkUIT83+9TAk8z0Vv++aTf1+VvvUUqfd/4FSAAx3fcb9Kcmf7n8R/io9fbpSITsz/tdO1ADtz/AN36/NXjPxh85vFdmiMq509c7ud3zvXs38Oa8e+K6CXxfYbif+PEdD6u2aunuTLY9G8GE/8ACB+H/l/5c1x0968k+LHmr46vGVtqm1hyDzu+SvXPBIH/AAgmg/8AXmv8zXkfxb/5HW8/69of/QTVx+Nifwo9y0ad20HTDtXcbKFvvf7Aq75r/wBxdv8AvVk+Hyf+EV0ZjyTYw5z/ALgrTH3qyluWG59zNtX7xpdz9flpoA3MO2408fdz3pAAZ933V/76pd7f3V/76pP71L/DmgA3Ozt8qsdoz81O3Puzs/8AHqb/ABt/uj+tOoATeWdm2r93+9/9anZfuvy/71IAP/Hf604k7RQB5r8ZLm7t9CtI4VjWG4WSObd1wpVhtr0PTJRNZWD7Ww9vGQfqorgPjQgHhrT8Ej97KDg9fkrsvCzs/h3RGJ5NrDn8hV/ZRPU8bstSurn4iWwu4o4/KjuLePy/4lUtjNe42kgaytn2tzGp+77V4KQB8TLUDp9ruh+rV7tpjH+x7M4GfLFE1sEepZLDafvev3af5iM33qCo29/u0xidozz9agsfG48373rzUu4dQy8f7VVgAWXIFSbFPVRQJiH5dw+7hqYc7loMalmyo+9TWQb8AkDd2NAEV3AlxZXMO1fnhdc+5U1xvxD3XHgGyvwzZtru1uCeu0H5c12+CHXDHnrXFeKAJfhFqSPyEtfl9tsoxVQ3Qnsz/9k="/>
          <p:cNvSpPr>
            <a:spLocks noChangeAspect="1" noChangeArrowheads="1"/>
          </p:cNvSpPr>
          <p:nvPr/>
        </p:nvSpPr>
        <p:spPr bwMode="auto">
          <a:xfrm>
            <a:off x="296863"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15" descr="data:image/jpeg;base64,/9j/4AAQSkZJRgABAQAAAQABAAD/2wBDAAgGBgcGBQgHBwcJCQgKDBQNDAsLDBkSEw8UHRofHh0aHBwgJC4nICIsIxwcKDcpLDAxNDQ0Hyc5PTgyPC4zNDL/2wBDAQkJCQwLDBgNDRgyIRwhMjIyMjIyMjIyMjIyMjIyMjIyMjIyMjIyMjIyMjIyMjIyMjIyMjIyMjIyMjIyMjIyMjL/wAARCAFN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ttS8RXNhdjZZtLFjmMsu4e45yPofb1qtb6x9v1iW1t2iPm5MdyTggAZK4I69vTis/TLl5rkvHAkkb8/fJbBz0H0H9aty6PBZwrOyhkLblYAcdTnNawqtuyRzWdrtjXtInkeK0nKq7Zf59oJ9cDr+Fcdq2j20EV1LM863CoWhuJXABI7DrxjtXS6QF0u73xiS7EwOBnlBn261ga3PbzajFZXvmRWyyM65XKu319RXLbmfvpXV/6+ZS02NnwvrFpFoKWjxpKxUNCFOd/rnv9ao3Js2uLzTbi78wTyrIjEYZTjt9MYFdTZaPpF3MtxamOUKm3fgbk9jxWJ4g0S2TVLO+WzYdY2eNefYkfnWtSLlS5b3X5j+1c2/D+rxzLPazRhLqAbZRjqQOCB6EYP41yXixLSWUyQRCDVIVLqpyDIMHIPqMdqk0y4trLXor+N5lIzFdxSc4H8Jz6ZI/OrvieS01CK3k8xzIHDcYBQjpj2rlr1GqanJ69kProcHY2kKaaZY5pY7kMXjw+G2AADb6jAx0q/qsZNrmWRpLfzN/yqQRwcnjtnFWJdPleEvA0Yj6RqMHByQRz74/M1SmimsL/wAqa3aWKYYj3tnJHTPbt+lePWjOU+d372e/9I2TuczZ6ZNJOVZkjbcRuPGe+CcdPQ1Vv42tL1tilBuGV4PTp0FdBc5lkl3kgqisqNycgYxnvULWyyxL5xeMRj94wGT7YOO9dUa7eshWNbQdWntQgh2SxblLoRjB+vavVtPvkkiRzF5SOM5ZsfpXjtslzaX1rLBcFiwG4N8hx2PuK9a0iWW/txJIqkqcMB3H0Nd2B1T5WZVNGbXBGRTSKcFCgADAHSgivYRmREU0ipCKaaYiMim1IRTCKpCGEUhFPpCKYiMim4qQimkUAR00ipMU0imKxFikp5FIRTEMIppFPpCKYrERFMIqYimEVSYiIim4qQjFNIpiGEUhFOIpMUCGEUhFPIpMU7gRkU0ipSKYRTTERkU0jFSYppFUKxERSYqQimkUCGYppp5FIRTAjIppFSYppFO4EeKQipCKaRTuTYjIppUVKRTSKYmiIimkVIRTSKZJGRSEU8ik4OR6UAMxTSKkxzTSKYEZFNK1LimkU7isREU0ipSKaRTJI8UU7FFMR3ek21lYpbzyMwXH7qU8e4DfnXTXEUctlIpRdjKTgjjmuJ8Na5a61apbPZcAeXKpb17+9dgkccEOIncwgfd3cr9PUV89SkpLTY9lnAahYXVuHuoPMSKI5BTGD9Kh1TQpL7RoriGZ5p4iSI3G1vVhXfPaR3kZaTcveNG/Q+9ZmpyLYQwxrG8m9eHUcBqdSjStdoi7WxxvhC+mh1l2eKVVkwNjDv613Ems2l6jxK0iODuZMYYAda5bw/di8upNKmuFt7+3ciJ88spOQPeodZt7ptSdo4pBdxZBmUbVl+orlpy9lTdte3+RUrtoseILDS7m1v201hDdSRZUYwX/AD681RtbeG5021xKksUgGdxI8tsc5/WsK1vbjULspMTEsRPLnBA9q6HQRbJbyrLKghE5APQMmeo9R1H4VxSp1q1NWit/11LTSbuVF099H1C7tWlYxMpmQkZ4PoT26fjmmXMa3dmfl/0kTDEhIOEx1x35rqfFWixa1p3m228PGuEeE53cfd+nrXD2tzFBrBYRyxFYtqKD8o6E5HfmorYdwxDm9tQUtCWwgE003nxo8mWHzKR8vbp3p91DHZi4V2kkjlYfPGOQMdau2PmzX0S9Y5QeO4Yd/oc1rX0EdyrPdBY/KB3KzAZPpisFQVZK2i/D7/uG58pxlraWWos+3/j5tMMkch+V1zyOOvrXoXhVLqF5RJs8h+UVOQv0NcLp6S2N3JcwxqxIIJPTb6V6poqkaZGWiWMkdF9K9nAxioKyMpttl0im08imkV6AhpFRkVLSEUxEJFNIqQimkUySPFJTiKTFUA3FNIp+KQimIjIppFSGmkUARkU0ipCKYRTExhFNqQ03FMQwimkU80hFMTIiKaRUpFMIqkxEZFNIqUimkUxERFIakIppFADCKQinGkIoAjIxTcVIRTcVSYhmKaRUhFNIpiaIiKaRUpFN20ybEeKSnkUmKYDCKaRUhFNxQBGRSYp7kIhY9AMn6VmvrumLx9rQk9AOaUqsYfE7GlOhUq/BFv0RdIphFU7fWba5uVgGVZ+E3Hqa0CKKVaFWPNB3QsRhqtCXJVjZkO2mkVMVpjAAZNaGBGRSYqUrTSKYERFIRTyKTFAiMimkVIRTSKdxNEeKKfj2op3FY5PTdae1vf8ARp3Bjk3bQfvLnt788/SvetDu7a6i/csVJUFoX6qcdR7V80JA0C+Y4ZskMrDjDeh/OvWfB95qTajbC9t1SNWCB1P3eO47jvmvmMNZNnsSuenPbnG1cFc5weq/Ss3U9MN5bbOUkDA5B6j/ABrV+0BWKyqUI/i/hP406UjbhcMzdBXa9dGTZHnNtplnY+Irp5MzQAKxlc4ZT9fWuk1u3EmmGSEs5K7UYHJYetWb7Ro4o5LiKPzZTkyA8b6zdFvpRcrZXTLIigGJF6r9fXFYqFk6fR7Cb6M5690RTYLeW+19i/vB33E4H6kVR1jW7aw021tvKZpbdvLZFwMjHXHoa7bX9PW2sJLmBflEqO0YHB5x/Mg/hXPXXh6IXSXN9++uRtkfYuFQc/5/CsVTdNJR0vuDd9zQ0O9hktxDFdSQkEOo28YPbFReL9Hje1a5s0HnsBtKjBH0NRrp9tZ6j5NuhZXQmNuoAHOP511rIY9KYIV3LGcF+R+NEI1HGUJP0aHpueU6JrllErLMwVY8bXYYYnuKk13xHDqCRvaxhpywTfsOGHufWp7rToGmezmiSVp9zK6AYU59R/nisabR9QtbRbSyt3YCQPvx/KuTmtHklt6Dtd3RLe2872iyxwzxXAGSV5UDuSPSut8LeI7ry0tdRaMIi4ViuCfpXM6dcahNamG4jmCKCAx/hbOCM/0rp4NJure4tIHRSZFOQenTiu/DUuXVMzk2dsCGUEHIPSkIpIY/Kt40xjaoFOrrGRkUlPIptMBhGaYRUtNNMRERTcVIRTSKYiOkp5pDVXEMIpCKdSEUCIyKaRUhFMIpgRkUhFPIppFMTGEU3FPIpDTEMIppWn0hFMRGRTSKkIppFUmIjIppFSEU0imFiM001IRTSKBDMUmKdSUCGEU0ipDSEVQEeKQinkU2mFhhFJim3LOlrK8f31Qlc+orjf8AhItSu7R5EdI2U4KIvJ/GubE4ynh7c99TuwOW1sZf2drLe52RXFMIrC8MS3kgmFyJmVhuVpAeDXQkVrQq+1pqdrXMMXhnh6zpN3t1RGAM8jIPBHtXI/8ACJT/AGmQ+bEsW87cjJAzXYYpCOamvhqde3OtisJjq+E5vZPcybTQ7K0KuI98qnIduxrQIqRiqj5iB9TUZfj5UOP7zfKPzNVH2VCNlZIyqVa2JnzTbkxNtMfYB85GKa06YOZNx9E4H5mqpu2yPIhGT/EOSPxNc1TMacdI6lwwcn8WhYWQPzsdR0BYYzSkVmB5kfzZpP4v4jzWtwQCOhrbCYl1077ozxFBUmrEJFNxUpFNIrsOUjIppFSEU0imIjIop+KKAKFn4Mint90BWe2ZsEs3Tnhx9RgGu40bwjc2l8qh5RAmMEjkg9Dn2rS0DwnLpGLVnJiVixyP4SSQA3cjj8K7AivBjSUbPqestRgQBAh+YYxz3piwRRklI1UnrgVNRWgFG+hmltmjh2bm4JfkAVxraNc2+qNOvlmWLncq4DDuK78iq81rFMsgYEFxtJHXFY1KSm0+wHkuseMJ0MtlE8squhEkdwm0x9gRjg1u+Gdcttf8y3kU+dGAkrA/KR6/jiovFvhHzoTIoQEE7QPvFQD37dvzrg9Jn1PQJDdwRFEfMLug/wBZz0P/ANbnnNcqlJVF7XRf0hJWR6vqWlXCq39nlRLHAVUkc5J4+vQ/nXA3t/rMepPZTFoJJRxHHJtSXqNw9CeOP0FdvoHiW1utK+1XVwVkQeXIpHcHr7fjV7UtFt9XubW9UxnavDY6qSDkf5713SpJL3NCLJvU8stTdW8TsDdfa41HytHkAe5HPrXe+EhcXNlKtyXcBsKZE2shx/L0qxH4WEN3dzo+FZCsIBOU6dOf8nNR20mo+V5siiRoyBKvI5HGR6VnGlyycunYL2FtfDbNO5nXYN5dSD37V0nlLuVyoLgYBp6FmjVmGGIyRS10JJKyKSsMxTDUhGKaRVIGMIphFSU0iqJGUlKRSUxDCKZUjCmEUxMYaaakIppFAhhpKcRSUwGkU0inmmmqERmmkU8ikpgRkU0ipCKYRQSxhFIacRSEUwGmkIp2KTFMRGRTTUhFMIqkAwimEVKaYaZJGRSU8imkUANxVO61O0s5TFPIVkwG27SeKu1UudOhublJ2HzBdjD+8vofzrKu6qh+6V35nRhY0JVUsQ2o+RVh1iKe7SEKoV84fzB17DHvWgRVeHSrG3KmK2jBU5UkZwat4pYZVox/fNN+ReNnhpVF9Vi1G3XuREAgg9DUMVnbwKFihjQD0WrJwoySAPU1H5gwSiswH8XRfzPFazlCOsjmhzvSNxcUxtqjLEAe5qpPfxxhg0wyP4YuT+Z4qn/aMkr4htxnszfMf14rlqY+nH4dTaGEm99DSaUbCyqSo/iPyr+ZqrJeRkbfO3ED7sQ/9mNUpoLuZ83D8EfxHNTW1nHD99S7ercCuKpjqktnb0OqGFhHfUV7p9qmCHBPO8/MR+JquyOzGS6m/wC+j0rK8Y6zf6KlsLMR+XKWVuPukVxCzanrMgM9+q8EFS+3P4Vy2lL3mzb3Y6I7m91/SLAuJJxI4GdqHPFYF744mfclha7cKCpPfNM0bw1YtewfbJWmhLqkgU7flzzzXrmk+C9G0PVLZYYbZ5XZmXzULbUHp6n3NS7IerPFrjU7m7uLOC5MyTGQNIWJAIPbFepBQEAHQAYrhvGw8/xvfyj+GUKPbArtLCUXGnwSA5yoz9a9bLWldHBjVqh5FNIqQimkV6x57RGaaakIppWgkjxRT8UUCPazTcUuaTrXiHrjSKSnGm0wEppFPpjgFSD0I5oEZ97MILm2cqXBLI20ZwOuf0rnvEun232OSSIyo0oDIYEG0EHqffr+daV3EDIZ4EeNYRuzzk89cVVeGO+KmaDzVcE7EcqceowentWc/wB5FxjuQ2zym6dbe1kR7kxs4OCIwDnpgj8SD+HvWv4f8bDTbm2gaCSeLaRI6/MSCcAj056j6dq0PFfhG4vXS5h27JABGu4YXBOMnr3rz++0N0uzbASxyoo2synI45+ozn1rlhUrU9Kg+WL1R7np/ifTtScpGzxvnGHHX8RnFakdvHFv2qMSHJGOK8D0LUptL1OJxIsa+YEle5VnRhnqcdevf1r2fQdYgvhJahoRNF/DG+4Y9s/yrupzU1cV7OzNnFIRT8U2tChuKYRUhFIRQBERTTUhFMqiGMNNp5FNNMBpphFPpDTJIzTSKeabTENIpuKeabTAYaQ0802mhDDTSKeaaaYDDTSKfTSKYhhFNxTzSEUxDCKSnGkpgNNMIqSmkUySOmkVIaaRTAjIppFSEU0imIYRVa9uRZWr3TqzJGMsEGT1xVvFYsztbXEqQRsef42Lge4z0rDEVvZQv1NqFNTmr7Fy0vxeQ+bHbXCJ6yKF/maSS9hRSfNBI/hj5/Xp/OsqY3VwMMzlj6nP/wBYVYhtkEKeZHlgcnJ4rzJYyq1ud/1ele6Qh1F5CvkwD6t85/wFNZJpZvMlydx4DEkD8KvRoFiIwcdOOP1oHyoPmAPoBmuaUnLVmqSjsVRbQxyE+XuOOd4wKeCxX5TnjjYMVLIM/OR17tzSgA8ZLfTgVFyiFc7SDgHPc5NKykgErk+rdKcABnGB9BTJbmC3GZHXPoTk/lQI5rx7amfw28q8tDIr8DoOh/pXlXnKmCz4/GvX9dv/ALdo15axWs0okiZQcBR09+a8XSyuJCcIR9eK6KN2rGVRq9y/FrL2p/0d5FPscV0zeKdb1PynutTuHKLhTvxtGO2K5BNO6+ZKAR2HNaliNi7M/d4ya0cOpmpGwoaRt2SxPJJ6mu78Nyl9OMbdUNcPbkDHNdV4Yl2XDxt/GOK3wsuWojLELmgzpWWmFamYc0w17B5xHtppFSkU0iqTER4op2KKdybHsNGaMUhrxT1QooooAKDRRQBDKm5GGM5FYf2GezsxNvH2hXGzaM7cnkH2rocUx0VlKkAj0ot1W5LVzy7xhrF59qW3ii8u3PMgRCfn9fxrlIsyzSNMJJFiG/ahPI5yeeo6fTNe0apo8Go7d8SlifmbocYI/rXHR+H3gVkEX7obl2jqM4OR7159ajK7lN3EtNijpWjLeSMPJVracKUDdHyOn4V0XhTw3Jo0kwlX5CA0e7kqcnjP0xWvoNg9nYpHIwITOwY6A1rYrvpRUYJBbW5GRSEVIRTSK0GR00inkUhpgRkUwipDTTQJkeKYRUhFNIqiSMimkVIRTSKoRGRTTUpFMIpiGUhFOxSUCIzTTUhFMxTQDTTSKeaaRVCGHNNqQimmmAw0008imkUCYwikNPIppFMQykNPxTaYmMIppFSEU0imAwimkelSYpNtO4hgFUJ0AuZAcnOD7VrRoM81m3qFb1uh+UYrixzvT+Z1YVe+QKOoGPoKARggAZHelJ47n9KFIUsB1PpXjnoiNu2d+PWo/m6D9OKm5VDwM+pNM+8PmyT+VAEbcLgkZz9TSk4UcE/XpS7QuRwD7UzB4OM/U0hjofncow+VwV2georBWIBnXgFT9TXRocMG53DmsW9QQ6jMo6bs1USZEGAMA5PrXmWoWwttUnhbJ2syjJ9DxXp5G8c5zXBeK7Nodd8842OqtjPtg100XZ2MKqurmIWSOQ8gAinQyL5zAZ5GeRTpI1bYcYAbtTWRY2VgMHOCc10S2MI7m3aHjtn1rb0icw3aMOzcmuetG4Fa0D7GB681knZ3Ro1dWPRyAQGHfmoyKbYSiewicemKlYV7kZcyueW1Z2IjSYp5FIVqhDMUU7FFAj16kxS0V5B6Y3FJT6TAoAbRTsUYoENpMU/FJigYwioWhRnDkfMOhqxSEUCIsUU4jFNqkAhFNpxppoENIppFSU00wIyKYwqUimEUwIiKbipSKYadxNEZFNIqXikOKdySEikxUpFMIp3ER7aaRUppMU7isQkU0rUpFMNMRGRTcVIRTcU7gMIphFSEUmKoRGRTSKkIppFAEeKQinkUhFMlojxSEU/FNIpgMxRjNOpMUxWG4oxTsUzeu/ZuG/GdueaAsRTXttauiXEqxmT7u44BqtdMr3IdGBBUYKnOabq+kQavFHFOzKFJIK1Xg0oaVGsEbO0Z+cFuv+eK8/GudrNe73PRw0KPIpKT5+qtp944LjqPzpDkSZPenuQDxx9Ka4GV6/jXmHSKDkkDj6Uw8DP86QMeccfSnYwPu/nQA3JbgfpUMtzDbELI2G9MZNS5IOB+lVNVjysEnAyCvvQrNg9BH1HnEMZY+rHAqC9aSRopnVQ7pg7fbioCuCMA/jVmdf8AQo3z8yPj8Ov+NWrIl6lQHHXJNcz41gLW9tOqgfeQ/wAxXUFQckZJrK8SwtJoE7KBmIq4yPfB/nWkHaSIkrxZ58wLxZ3HkZxTXC+XuHpmnwRl4csxBBII6VEtszAglcZIyeTXYcho2kgO09RWtCwODWFZfJ8p528VtQHjGKwZsd34bn82xZCeVNbBFcr4YuBHemIn744rrmFerhp3po4K0bTZCVppWpSKbiui5jYi20VLiincLHq1FLRXkHoiUUtJigAooopgFGKKKAGkUlPppFAiM001IRTDTQDKbTzTTTAaaQ040zr0piENNNVtUvhpuny3bJvEePlzjOTiodK1a31e08+DKkHDo3Vannipcl9TRUajpuql7qdr+ZeNMIqQ0w1ZkiMim080000Sxpppp9MIpgNNJTjTaYhrUw08/SmmqENppFOoIoERkU2pCKaRTTAYRTSKfikIqhEZFIakIppFAEZFJinkUmKYrEZFJio7y7hso0knbbGWClvTNTKVdQ6EMpGQR0NCkr2G4SUVK2jI+ozWJrOhPqd5FcQ3TW8kS4BUe9XLbTbi1vpZorxmglcloHGQvup7VuW2nvORI+Ui9e5+lZVHGUH7RWR0UZzoVVKhK79O/dMzdB0u88kR3tx5+xiTLg5I9PrSa1PHLebYuRGuwntkdvwrS1XUjYwJFaRBj5io5VseWD1Pu1c/JCtsgVRgNk7e4JOa82tNzXkjqj8bk93vbQjXnr+VI/QA9jTyfrUbDgjiuWxqD4BAB60ZHrinbQQBj86jk+VSwGdoJIHpRYBcEt0qO9TfY5xgo4OevBqqdUOD5UBJ6Zc0kNxdXPmo8iBCv3FT096EmguVlQkgtkirWwmymUAcAN+R/wDr1X3DHOatWrBiVPAZSv6VbJM8Aso6024h8+yngP8AGjLz9KUEjgE4zUm1ixI6deafmI8qDFZXXa2ev9KaC4dxgDvzVzV0Ftrk8ABJDsAAOx5FUpmeN0YoAD8uS1d6d1c42rOw6ElZ2DHOea2bduBisBJG+0ITgjGMqDWzavn2FZS3Ljsb2lTGC/ik9+9ei/eUHsRmvMIW2sGXnB616RpswuNPhcHPy4Jrqwct4mGIjsyUikIqQikIruuctiPbRT8UUxHqVGKWivLPQExRilooATFJinUlACUmKdSUAJSHpSmimAymkU8ikNAiE96o6tPeW1iZNPtRc3O4bYicA+uT2rQA4P1qrc3dvbEGeZEA55NPyHFpNNq4WrzS20ck8HkTMoLxbg20+mR1pw5UGsHUvF2nWts5SRy+QqkL3J681nTeM3K7Le3GemW5/wAKXPFCabd7HWSgNtVgCCeh+lNSKOIny40TPXaoGa801rxbq9tJbTRT+W4YkLgYI9CO9aOl/EuCTbHqdqYm/wCekPzL+XUfrTUkws1odPdXOpw6uqwWX2iyKKrEMFKtk8gk9MVpkVS07VtP1JWe0u4pcnOA3zD6jrV5uhNUlYJSTSsrW/EqR3dtM5SOeJnBKlQ4yD9KlxVSx0ixsZJJ4YAJpjueRuWJPvS6kt01jItk4S4OAjN0BoTdtSpRg5pQej6ssUhrP0ltWKSR6tFCHXGySI8MKff6rbabLCtyxVZcgPjIH1o50o8z0QOhP2ns4e8/LUt4ppFODB1DoQykZBHQiqo1GzN1JbG4jE6HDIzYNXdIyUJO9lsTmmkU81Xhu7a5/wBRPHIcZwrAmquTyt6ocaACaWSRIV3SMqjOMk4pVcMoYEEHoRRcVhCvvTStV7zVbKwlSO7nSEyDKl+AfxqyCsiB1YMrDIIOQRSUk3a5UqcopSa0Y3bmmMuOvFU9LbVP3zam1sqFj5Qj6hfep9RtE1LTpLcylUlwN6dRz2o5na6RTpxU1GUtO61/qw8qR1qLzYzOYNw8wKH2+o6ZqLTtK/syNo1u7m4U4wJm3bfp6VzviK9kTUxJCWglsuRIG4ZSMlSPQ8VM6zhFSaLjShKo4qV10djqiKydP1MyyTW11C0MkP8AGx+VxkgY98DOKxrjVb+eyEwlky23asS+pFaa6XdzvauFUBH3u0xOQMH8+tc1TGarkNKeHXK1P/hi89xbzTLBsMpI3YK8Y6dTWRY6rqc2tT6bBoxmgifaskR2qi+5PFdJHp9pDILqWQsUTby21AOtPvNbhsorMrG7xXUojjkRf3efUnuPpmsViat73K9jC1i5BYQ26s87qxHzEE4VfrVDUdbZDYG0VZoLqTaZVfkLjqo+vGahikvrzXNTtxIktsltlA8YAQ85OO/41Xs7eO30vR/JB3eaQSei+1JudR3kFowVokdtapb+fJjDPdZEZyeT1qvfKTMASdwzkgd6uTyAPdQI4MzTElicYqhc7YjHCDmVQS7f3veiq/dsgpr3rsi52Lnr70YA6H8qGOE6c+9MLMen6Vz3Ogk6jjn60sY3ZQkDKkZFMPIGBzT7cEMMnv2pAc+YzkhQfxNW7AFbgbioB4wKiuowl5KuOjHgmpLc7JVIwMEGrexKIZEAYgBjg1PbHy5FYKBgg0t0oS6kBycnPFRRHL8Aj60nsMjuYvJvJULH7xwBSEYXIB/Gp7/JuFbqWQH8en9KgB+XnOe1UI4jxZaqmprdAHLIrdTjjg8fSsW4AVQ390g11vi+28yzglORtYqcH1H/ANauPWNGhGVGSMc110neKOWrpIbPJH5Rw4JByMc1btmyBVb5DANxAG3B5xTrJsqO/wBKJiibsPIHOa7rwrN5lg0X9w1wMLkKDnHtXWeFLjbfGPoHH61VCXLUQqqvA7AimmpCKYRXqnCN/CilxRQB6hRRS15Z3BiiiigAxRiiigBKMUtFFwG4pMU6kIpgNrP1q8bT9KnuY8eYowufU1o4qC6tIL2BoLmJZIm6q3emB5je+KLkLi51JYgeNoYL/Kq91l/L3SOd3J561xviXRbOL4hva2EZjt0nVQm4tg9T1rtLrAuo4+AQu7B9Kwbd9S0la6Of1KUNrWn2SKPmYyP9AOK3QAGHp6Vl/wBmO3iAaizjasflog6/WtMYJPFQr6m9XltFRfT8TF1y3FxqNrhEaSNCVDDjk8/yrCht3a7ujMxhQSFI1C7guAM5PXvW9qUqJqyNKDtEagEdvvVW05hIbt0kV1M0hw3cA4/pXbTinBXOCpJqbsY1tNO1l9uQNGi5bcGwQo/i9QK3bHxzrVnGoF2ZoyOBKN2R9etZclvG3hMM8ZBNug3DvwP8am1Wz8wWkIm3QvdKuzoQMngH0odNrZj9onujtLL4ljaovLH6tC39DW3B430O62ZuWhOekikfrXlF5bSjU7OAR+WjKzv5ZzuwO2elRMmdVa2UlY0QMWdecntxR7yY/dZ7pBqdhdDMF5BJ/uuKfJDDcMVkjjlXb0YBhXg1v5k93PHCykwnaW3YDH2qxZapfNHJLb3NwEjJVirnAI60ubugs1qme5RQxwRLFEgRF6AdqzbjQNMvro3Vxah5t2d2484ryyDxZq4tfPTUpmi/vnlcfU1bTxzrUSBjdKUP8TIMGhyg1ZouE6sJc0JNN9mestwp+lZ1homn6e4mtrcLLtwXJyeeteenx7q4YK0sJz/0zqX/AIT3VdwXdDn/AHP/AK9Nyg3dii6kU4xdk9/M9EvrSG9t/InXdGzDI9a4nU/Es/hq+l0vT7OI28PIMjknnms8+OdVkYqJI8jnCpWNdanLqdxJcTjzXJw5XoKmc1vHcqLly8kn7u9vMt3/AIovdVI+1W1qQBhcoSR+tMXxLrbKsK3jqoAVFjQDAFUUuEW1N35GbdefNwSta32qSzS0Z4ti3DhUYKO/TPpWDcr36mnNeKi3ohfMvWkjNxNOyN1ZycEntUelaxq+larKlukk9qZMtCwOPqD2NJ4nvJYVhtmIKhhIZVfIHbH1qva6zEin7UJZkP3Tyf0qYuUXzLcHytWZ6MfElq1h5qkpcFeIX6g+9Yk1za3Tvc3uzE2FYOcL0xiuautWhltZbeC0ZUljIZ87SM/StPWLEr4QsfNkQhWgIAUZzkYOfWnJzqaS0Jjyw21N8X8NldWdmE8mS5JWIBNoOBk89qsWmpPL4hn0xkwqQiQSod24k9P1qpqltEPE2h53ylp2BLHr8prT01fK8d3QASIfYR/6EKz9kki/aMpafHe6l4d8QNd7JVjkkRWlAyqY+6B0/HFWntYItA8LsuZG81FIPIA9KZpVxbrofiSJi0jm4k2gdOnWpbk3U/hfw4NohiEqBW759aaSWwXbNO6ngtPFOqteSrDH9jGFU4B68VlwtLNomlqB5MKykByPetD7Dbf8JheJKgvHW13gsM4b15qp8n/CP6f57DYJyDGPTNMTtci+z24uLiWMBsOEMmeNvtWdcrDFcyFcmJQAGPpVpQqTS2sZKQhshc845rF1B3MBRJQrmHA3j7x5rkrVFFXNY6F2OSOaPzIyrKR1pV5FcXomqX8V7JblI/KQfO7HAQZ6n6812kTrKgeJtwPII71MJOSuyoyuinf3M1pMka7cOu4Ej3qkZZ5vlaaTH+wdv8qv6pHkQOfvfMM/lVNGw+MitLKwySeNRKp5OVByTmmqBkEYFTXXKROB2INV1OT0xT0sJXuWLwLvRznlBVdcbgADVm4+e2hYngZX+tVGKqwAPNK+gya7wYYSOqkrn9f61VBDHmrTLiyfH8LBvr2/rVYAdScU1sJmT4hge40S5VNxZBvXHXg1wVrD+7KzBtwY8E/jXp00YkjkTkhlINebMzJdOvltnGOeOQcV0UXo0YVlsyr9kPmSBPLHzcbkyRToFNvKYsk4ORUpZxMflUbl7n0qJiwuFYsvIxwK1lsZxeprQNj/AOvW1o1yINQhk3fxc1gQMD15q/bvsZX6YOazTtqU1fQ9dGGUEdCKQgVBpc4udNgkHOVwatEV6yldXOBqxHtFFPxRTuKx6RQxCqSegrJvfEGn2RKy3Uat2QHcx9RgVymq/FjSdOuFhNrPKp+8y4BH4V5x23uegg5UH1GaWuBh+LPh25Q+VK0bkcCYbefSp7nx5byae0kDQswx/q5Qc0gO2BB+tC9K860/Wm1VWlSV451+U7W6elctqPxJ8R6BqjW5kiuYcfKJF5H40XQ7M9uHOaUc15XpfxpsZSsepafJAe7xncPyrprX4k+GrtykN6DhN3zjbk+nNMDrqSuKT4n6D9quLaXzomhz8xG5Xx6EV19rcJeWUN1EriOZA6h1wwB9R2otYS1JTTWO0E+nNOPUVU1Sf7Npd3NnHlws36U0B4dp4GpfECWdgGUzyPz7Ve1udh4knaM4MUaoMfnVfwPEZdZnnYfdjPPuTViVl267fEZbcUQnt2rG/vXNEvdsXFY7UJ4O3Jp0YyCx65qpaTGSJVkOWVFyfwq3Gc/SlYdzLuVLaxLwrAIuQfx/xrKit4W0+6kZWjKmYgrxj5nrRu4hNrExEpjdcYOf9lay1a8h8P3DLtkUwSFieDk7sn9a7afwI45/Exs8U6eH4gkwMbCFSh7fcFTajNP9psEmtuPtBbcvfAJovpQtjBbvAynz4kDAcHDj/CnXlxDNfaWI5+jsx3dvkNWxEUtzC/iC1ILxhIHJ3DpnAqS2lWTxJd4ljYCFB8341JIPM8SJ9yQC1Oce7Cq1rbRS+I9QDQ4UKnC9jil1+YdBdJjSbUNVDQqwE/UdOlVNKt4pNEvHaNhhpMFTjjml0W1Q3GpsJJEAlIGKj0uKQeGrt1u2UYk+U1K6fMr/AIAxbaNfBLtukAMeSvY81Jq1nGPD1mhmYqXiAXHSkkivE8Hj/SYzCUHybfmwT0qzrKXo0ywRmiIM0YXA79qT2+Q+vzDV7MHUtHQ3GSZ+DtxjAzn9KfNZhvF1oDcDcLdznaMYp+oDUDrmkLLHBvErFAp68c09kvZPGEXyRCRbVuPbIpPca2G6XZg+KdTxcYKxoCQo5p+iWsZtdZcTyAee2Qo64HWpNGS+/t/Vyoi3gIG9uuKTQlvF0bVJPNiVDPIWOPbmpKRHBaxL8Pt/705ViBn5R81bN5ZQxw6JGID80sYO45zxWSY7geAIiblRGV4UDnBatTU7VhPoSPdyPumQHHbipDqUPiBiK9tlVEVcrwPrWPuwVG5QMnpV/wCIkccV1EF34wpJb61SSOIxIgQthieanqEug1mCpnJ5Q4rrdcmmfwjabLbC5hy7fUVycrZtW+TGIzXZazNAfBlqDNzshwB6jFTJ2Kgaeri7bxLoQmdYy07YK/w/Kat6fbwt49uI5HeVhZbjj3YVX1edH1/RJIYncJcnJPfINXLL7W/jqV44ljLWRHPoGWobNES6LGy6L4mEcSKBO4y3UDb0pl3LEnhPw9umLskqEoOwzUek2/mad4ja4uWXE7fJ03HFSOkUfhHQ5I4CG85SzngdTSuxmkZbi68W3TWkQhDWmDu9PWsLUIkh8JLJvZpPMbJz05rpJZFHi+4eedQrWfHlnANclNqQm0i40xkURq7MG77fepbsh9Se1DqJXmlLsqocn+IZNZGsHzrcyGLGIxlgeV6jNa1vE0ILuwO1FB59c9B+Arn9QvV3YuU2AoER0PH4ivPrtONn1/4Bo9EYWmWccCyXd/OrW/zKYByzkdP5111hOZbRZHjEOfup0wK4xYZQ1zOg8wKN5KnGRxgD8etPu/E6JHFJEfMDDLhj830pUZXRMJpbnY37rLaqqOjMr8gHJHFZyqQ/WsvTtVS8uGaKWOOHaAykfMzZrW3/AD+3St4tNXNU77FpxvtBk5Ibp9RVLa27pxVwHNpJ1yMHiqrA5BHSrWwdSz1sGHdWBqs4GwE/eFWrckwyp3KZ/Kq7gEcmkhk0GHikVhnMZx9ev9Kotg4q3ZsyToe2RVeRfLkePHKsRTQmJgheDXnmt7LbWpI+pLngD1Ga9CyQvauP8V2g+3pc5bOwEAHjIrak7Myqq8Tnp5GTbJ5bYBx+dQTysChKgAN/eBNaVwokgYEZGM1HJBE0DbUUZXjiuhu6OZaMW3kzWjGCQMD86yLRzhelacLjPJJ9qzNT0jwfcCXTWhJ+ZDXREVwvgu5MeotEeFkHA967wiu+hK8DkqK0mR4op2DRWpmeY6j4kuLlWgt2jsUP3vKXlvq3WufNrI5JWVJCe+eav+L9Lg0O1trbfOL6YCRizghV54wOM5rA060urlJ5o5C0cKb2+foK8vllFHepRlsWmsp1PMRP05qIxtGf40P4inqdQjtFnCy+UW2iQ4Kt7CntqlzA22aLIxn5lIzS52Vym54N1ibT9XKNIzJKm3aTRrix3WqSmQncOAQRUHh+WPUL5ZxbrGI8nNa01zpl3cMklqfMHy7gOSfqK0Wq7GcnZnOvY45D4P8AtCojYyZ3KoYf7Jroms7KRCsczxE5wc+px3pi6Q7KPLu4pT3Lrgnn1H0rRU77My9tb4kc2UmhfOXTHTNbeneM9e064E0V/I5UAbXYkYHSpX02+jGTDuAH8D57Z7/hVZrXdK0UtuYiDjfIhA/MU/ZVI9BqvTl1O30r4x3UTKNRsjNg8tG+OPoaval8ToNcttQsbeAxQy22ELD592ec9sYrzU6YGP7td3/XNwf89asadZNbyO7bucLhlx3zWcm0tUaRUZPRne+FI0itrucDGOM/QZrKkz/wjBP8Vzcj8eSa2NOJtfCd3OcAsGP6YrMuE26dpFvjksXI+grGGxrLcQSJb35iI4Makn3NacQHasWZHm1S9ZACsKjcc9ABWvZYa2jdeQVzVdCTGvrlY9RuI3jLCRsZXqMBc1n+dbDwzMu9kka36c/xKMfzqXVLxrLUHuUVX5k4boOcf0qG6d/7GiiaBCNkI3AAnnb61ccQoytJdkRKk5R0fdmjqa7rW0CSo+buMdv72e30qvfQIdW09WgXlJM7e/y//XqW/wBPieWx2o6SSXmFGSM5DHPp1rvNJ8JWdi0c90WvLuNSFaQ5VM9cCtpVVFGapSbsefRaNLca9K0FvcBDAuHwcZ3dM1Pa+GNWttRvLlnMaykbS5HIA716DNLKdSuYVYLFHGmEHABJP+FZt4vGcknvxXPLEyexqqC6nIWWiXWnLOsl7CxmYu2FzjNUngj0/THsUmLxODk7OTuNdVdRJFaPdSZCBcdSTXM6mE+TATkrwTzUwrOTsnsVKmktjOuJofsIsMu0KADGAM4pkk/2tEWUuyxEOgyOCKtyQrIzYZRhgCVXIGajVkDyBDwhwMr14o9reXLcOTS5Ua8M7RTsJS6E7GL8r60xr3FwJj5nmFdvmbznHpVywVZnWKSREQvyzDAAJpLq3tDHOyvITFLhdq8EEkd8Z6dRSlWSdmxqFypHeNFcF4jIGl++285P1qWO5eKF4Ig6RyE7lDHBJ60luqpNGAWz7irDnawPmd+flqrsSRAdRk+x/YS0gt0wAm4Y4q42v3Ny9tM8zMbZt8eQDg4ql8jmQ71/75qOOJVAAMfI70uZj5UT63dy666tezEMQANseO9MG5wIxcqrA8ucjAqQwiQJ8qEfWmCEb5coxA4wD7UOTDkTFaP9yYuWYIRuVgdxrrr680+48JxwQtH58axZUjDZBGe1cmtrHJa5HmKY8HkdqnsFkYShZ1AML8E4yRWbqOzuUqaT0PS9WLnXNCdZIhF9qOSv+6cHNTW91APHUqyTblWyOMdzuWuN8NSg31lBdwqy72cEcMCMdMfU16XJo1pp+orrkZ3RND5TRsM7SSDuz+FZqqpSaKdNpXMbSr2I2XiFbW2Zw8jfNjpwc0ydLubwfo6ylUg8wAY78mp9KgkeDX2DiMJOzfLyDlTWRc6ql14QtrMxXKSxNhXb7jcnpiri9NSXvoW9Znj0DxFEUVbtTDtYMe34VkzAsWuAowYmO09hmqzCYzL5rl9gbBz0GOlWnZ/sjMCGCxFsjt7VF7pfIfUNRN7LuNlKkcmATG4yGAB4zXA3moXBSf7dC6TK2Aozs9jmu4i1WCHTPJudyu55IXp17/lXM6npNxd2yyoZLhFHmNG3AbnjGK86Tg5Kyv8A0iZ+RWtLhf8AhHZftM/lzsMRpjAY1iz2uLDybSBvtbffAUk7fUVan05L+CzuDdgRu5DoeqYAyOPQ9DV3StPuboLIGXYhIXLHIU/Stox1Is3oWfC+izfYwRP5UnIIKc9O+a6B1KxruYE+tWrIBDGGHIwCarSA8gAcGulHRFW0LFsSyOh6MhqmXUEdas25w6gkYzg1VdVDHknBoQy5Z584Kf4sr+dQSZUHGOuKSFyJQT6jvTrmH9/IV4AJxSAjhdtwHSn3oUXTtzhsN+Yz/Wo4V5zmpbwApD/tJhvwP/6qaBlTqOBWH4mgZ7SJwcYYg4HrW6oC5AzVDW0L6POy4ZkG4ZOAMVpHR3IlqrHDxRl4AGkfpg84pkcKmIbskjg5NOsnedJNrRgB+2TUMvnRXMkW9scMNkWetdKZzWGQfu5GTHCtitWA5A6Vip5iXTeZvw3ILjBNadsSDkVDLRv6Nc/Z9Wt5A3RhmvWByAR0NeMwyNG6sMDBBr1ey1K3GiQXU8oUbcc9SR2FdOHna6ZjWjqmi/torlbrxVN558gRpH2Dcn8aK0+sQJ9jI5PxneW0+t3kj/O0TCCNSMgFRySfqazLd7e08M3DzfuzdOIwUB5A61cu9Ae4FzIXR7iaTeC2QBk5P86p6np7xrpNo2TEjfOAc5Y+grkqq6NaKtoyW/WNoNL0lpJB8wkCsuM5PGCOtR6rIv8Ab13cFlkiijCADpwMU+JxN4u8+SdW+ywZ+7jaVB4I7c1kmRltLl2IaS5kwSOxJrmjF3t/Wp0N6XNzwyixWM9x5ZXI6k9c1PZXllNNK5gPy5Py+w9jTLV4tO0IyMmRnJBOc0y2vNNNhKyw7WIAZguMZPPSu2+hyyV5E0Z0+ZARdlTt3EbsdverL24dAkcsbFQQpHBPQdvrWcbbR7iRfJkZW3Ko+Y/yNWLjTorqZXS+2FQAFwD6n+goQmuhbSPUVIEUm/Bwcv7+/sKmW7v0t3eeHLDooXOe/b/eqC2sbiG22xy5kAxuDkdv/r1ZkN9FFlFZ5N/TgjH+Vrrpv3Tjq/EVl1K0nDmayC7Dg5XB/DP0pwltHSP7MGxuO4ZJ6DGP1p8F9dSw5ubXYem11P8AnvTWZZZUMMKxjblsDAyTWWKlambYSP706q9PkeCkQDBkCrg+5qrdjfqmnQkcRwZP1Jq54gAWx0y1P8Uq5A9hVSQ7vEFwcZEMSqPwGa4Y6I72VQxGmaxc4++xXP44qTSXMaLGGJXb6VAwA8KlckGeZRn8c1ZnkXT72zSNAAYC0nvz/wDWp3FY4TxpLm7VFIAIcsMf7bVr3sV1FfW1sZP3TSwbQTnjK/4GsnxMBd6pAMgL5fPU9WJ/rUkl2Yb/AMxZmG1lYKedp4PH0qKtSKaW4o3Ost7yafXdGglCuizNIzp90YjbjOa73UNZK6NHd2paPzg3l5UEnGcfnivI9M8SQWkkUzPIXimaRtyj5vlYZP8A30a6qDx7bTtFdRyoDbxMFjdThgRwD78CuepUlLdm0eWK0OjTz7hLxxKUndIgXA/i25P86zZRqMDRo0yzxhcMuwJ+Oe9U/DniW51K4u7i6hSO2c71dOmQAMc8/lWpdkSYcbsFcjNWrN3C5maoryrjaCiLjy26H6+tczd/IUDmMnzB0GMV0l+G+zy+Wq7sYHOD+dcFc3aRaoTMhd1Tacj/AOtVJqD0W5Mm3uasspfdslABIOVHXFRxyGLLPOxbHV+aq6fMkdmqQhpAgPOAM9+Kd9o37iQDjn5e2aPa0+a4tbWLUUgZBmT6jbRJw2NzAAf3eKRAPMGxwVAyMfSnTSEkqWbkdNtbJqWpOpSjvoXdZBPuVeC4HSrXnb1DLJlSMg7etc5BcOfDFzLvfcJMAg4PGPSt22OLOHDsTsX+H2oBDkQBnbfzjuvWmkjIG9PxFTBuWw5zj+7Ue8blzIv4igYpHQhom5pUQGR8LySOjY7VXvB5thOpaM/KcZFVBEE1axKKArwnIBwCcDrRbQL2Zt20YZmUuyEqQCTkZosCjzJE8g2sGXLrjGQe9RwJvmVdjDO7o3tTLLH2g5LABWJyM8YrCXU0XQ6LQLiC31HTnlXaoldSyHPUDtXs1+Y7vw5ciGRGPlEjH0714Fp2oCx1PTxJEssbXKqWBwQWBFe/PBBDoU32eJATEThRjJxXMk1J+hq2rL1PG4dUvLaW7tk+ZJiGkZwCc4weT0qJAfMeV5WfapCjcTsGewPT8KaY1+3SPkKSQSD/ABGrEcaAyt5hMhyWBHAGe1b037qMpbsewMpyJWAyxDJ16U4STO93buGZRBiNsYGcZ7VIhjkIkQnGW6dOnpVd55lvJ413LEICRjhc7aa/yEySSDctitwyjajAseR9SawrXWn02d7CRZLq1KEhlzuGTzg56flWtB8tpZNKdwVnJ7hhk8UlxpFvqGmwomEZULLxjnJ4PeuOXLz2FKOt0VZ/Dv2i4geKUJDNIdwRvuDGRg+pwQaZdu+mamlnYxq4YgtI7ZYr3J/xqvDqtzo9nLY3MJSVGBQxjjByDj8/1rOvNQjuIYfNkuGVlVpGTG4A5GAO/Q+/NCburEuStpubWo+JrWxJjt38246KoBIz9RU1nNqNwS91bxxK3zYOdwzz0rJ0+aS6gWLRYUgijOPNlQEtz1963re1ubYFbm8a5ZgG3MMc/wCFdMW2yk29SxCcMvtTLlcTvzj5ugpYmAOKddAiYN/eANWtGWyNeoOCasXbfvFYjlkBqBc5qa5BaGF884K4/wA/Wn1ArZAbpU0p8yxVgP8AVv8AoR/9aq5BzzU6gtazoOm0N+RpdRlYHnqKbMiyW7oW4YEYpcZxjtSN97BAqyDhAoiumTGAV/UGo5HRLkEuo3Ljk4qbVrSODVHzGpHmHqPWqc4jjMTCNR84B4FbLuYMhvpYi8ZV1JBxwc1Jbtk1R1a62SpEvABGas2zZANAzZt3UNnGa9E8INBqGnPFLDHIYW+XcMkA/wD6q8zjY4yGGa1tP1O50xDNbykMrKXUdHTuD+lNSUHdicXJWR6RdaNo80u54IwwGDsjJ/lRVcTyzgOty0akDaEwBgjI/nRTdRX2BKSW5wGn3N3PqGPtCPGDyAykY56d/Sqmu6hdwatb/ZYhLJFl8FS2MUeHUX9/cLnP3ecf59Kc001vHfXm0eYyGOFSDubPXH51dZ2i0lcIb7mdpskh0LWdQlYLJO2zPc5OTiqrFUS0tlUHJ3n1rRvoZk8O2sIgTfJIZJEH8A96qC18zVIFeNlRUABzwTXNSTcr2NJtJWNa9vYLGxihnQMGQHB9/Y1cSG0udMi8uz2rKc8DHA+hrK1LVLKPUBDNAZQhH8INX/7UtU8tBvj2xZHHArpbMLN3dhfsVlBMJkR4yCWBOfp396bcWVtdtG4vMHcSBxz0FRJLY3QWSSZz8uCckdeTTfsNhNtAvGwBgAsMDvRe2wrdzSOmz+UDa3aKe2c46k9vpViSHUEgjWFsuow5L/eOB6/WqyaXBHBsj1BQVH+A/rUz2NyoDw3qYIyBvPqf8K6ISVrHNUi73HG41OKIMYS7ckgDP8qktVN5qcPmqVZ2RSh7YAqBItUQgbw3bqD6Cr3h4SXOuwlgCPNLse/FYYt6JHRhErtm/rx367psA6KGb+lY0l1JFdarOqb42LKWzyvGB+Fal43m+MeeRBAP8axFZm0i4lDYMkn55aufodIr6tZPpFjCGIKzZdMc8cZxTPEN88ers0DK6pGox7elYmqi2j1NT5BjYKMsh+8fUVlNdSSsU+YYPzBjyfYmueU5PRAWp7qWSZTIm0AZHB3Aen0rKvWDuQjj5eRkYIx2omkmN0lszFZmZQuOmD0/nUcTSrqheV1TbvEjHnPB/n/WlGm07sCOO3lmYtkKT3Y4ye2K14tC1NVlM8MgSE/O20nBA9Kp6Y1xdXKkuP3R3ksMqrf48Vdn1zVZ7M2b3WyDl29T261b7ALYXv2WKGV0DsxJ5OOPTFdEvipwggjVSg4EmMZ+grmrCxU2yXMkztkZVh0B9Ke4SVcGZsL1CjJrGUkpWRSudPeeIYJbbywvlSNjqKw7yaNpDIf3sjDgjjismG3kuJpFkmzEnzKCfm/CpZpYJDGqSFD90yMP5+lTJOT3C44yQxo0UUh3HPB6KfSok1YqzhkJYgKXQdB60yW3E8vmBlEe8BiOrH0HtTrlYIoieVTO1kHBJ7DP860VJNaiGJqr+a2QzOx3E/7I78VpW+sLdF2OeO2eufSude0Zgrb0wy7uvT2+tLb2uzM/nblHUqcdavkS1TFc0b5Lex0Ca0jkdmdt4JHuOK3bYEWkPzN9xe3tXLrP/wASeQSxB2STO7PuOK6mGQG3i+Y/dB6e1bQvbUVyUfxfMc/So+MKTIPyp+9cEhzmogxLDLgD6VYCTIZbeVQ6AlTjj2rPmJF7p5G0jy2H44q/K263l/eBTtPIFZsjf6ZpoBXlD1+lTfWw+hdR5llXYxXLADB4p9sji/kinLIQHU+xwajPMyRkLgtyR9aljxLdXDOD8qu2Qe9ZyLQ64bEtkzHIW4ibke5r6IOr6XBphhnvraF2i4V5APavmq8k3RpkniSM8+zV1vxKtHmutMNvbscQZcgdea55NxqJd7mqV4t9hi3VnHeXJedF2Y2ktw3NPfVdMtxuS73SOGL45Gc8AVxzRzA/6h/xGKYY59oPlY+rCuynhoR+3c5Z15N/CdXL4lsohuV2JDnG1TjaR/jVS88Q2VxI3lCZAyhT8oHscVzotLiRDkIAPVuak+wNvVXkjUkZ6k0Sw1Fx5W2Q6lV9DZj8SYuLazWMMsbEq2euavNeMZQkLqcjDOWyOeorOt9Mhlt1gjJdUGfOIwM/X0p2naZEsstqZFl6vgDBGOfWvHq06fM3fYacuppA298kqXC7yvziWPlWAKkqeOlZ99BE2oT3KW8Kwx4UHBCnH0rMuDd2U0qwgosildvXcD1P5Vs6fbvcWkdvdJJ+9YPIzHHA5A/z61UVJWURp30Et9UjtIo4LKBI/OIOXyF98eldBJfWsjRKkyNIU5Cmuc8S3lo1j9lRlZlIAAHQexqXw5Zyf2el1Mm0ElUDDn611xTWiZpFtOxvrjdT5yCkbjrgg1CCA4GankwbccHhq0tZml9CFXqy/NnnIyr/AKEVTyBn+dWE+e1lXBJIB/I02JEDNVi0w8mwtgMCv5iqvQYqSB9jq2OhzSY0yHd7801gQc9afPhLiQDGAxx9KZnjOapCOO8WrKl2kiFwrKCQEyOD61zGrzTwzCNZWMbAMM4rtPGDBNLEjDqSnHvXC6hcR3MVvhssq4atIsyktSpPMkuGCvvx8xZs5Na9lIGhQ+1Y7GPB47Y+lXtOl/d7fQ1e5BvROMADir1sAZPKc5DgjFZcbcZq1HKAysASVIIoa0sNPW56RoAk1DR4WhYYizCfqv8A9bFFeex6/faNLcW0EzojSmQAH1A/piipUdCZN3dkWkll07RBIwDTZ+6B1JOO1Zh8TTyvPGsKhUzh89RUMst1d2aoJUjCPgDOMqBxVeWO4MeE8tWH8QbOa3cne6RXKurND/hJN0Au5LfC/cC56n1qax1mC68uIp8/LFj2rnnlmkAjClvYDPNXrbQNQfy5ZE8lGYAj+LHrisp4iFNe8yd3obn9taMZ/Kmtg0nTfsB/WibVtDKsfs+49OBisHVYY7SciCMiNQMseprIaQEHH60o4mVRXSI5dTsra60GSNkw8K+hNWY7bRJTvS7x9WrhhvYLsRznoQDzUbSurgZ5B9atVW90mOzWx37aTptspka7+SRhuyevORzWNeTWdmSsN3JKS/O04x2rnzeyMpDHK+hPSlheNpgsjbVHU9aJTb2VhaneW9mypHN9vlQsA4jL8+tdF4OjJ1EszDKR5IHvXnljMk2oxmHIhCsVDHJHGK9L8KYVbqQrzwuaxqSu0dFJJRY1pg2s6zc9fLQqPwFYUpu4tOt0Vd0bsu0DqTjNTPfLEup27H9/cEkc9ct0qW7IUadDkgb2Y4/AVPNGaumBlalEVvo/tcLr5SDKHuKy4ZLOCeYsqESZ4Yn8MVuXH2ebVbgzPN5aDgtycjsay3gtWtnlEZZlBO8dvSsoXvowZzcwEV7DtmDuGB3d19KdGQ8pkQnftzyM5znNIxb7WJDEW+brjituy0NJoLlmu40lRAQB2HufrgfjWl76AN0KVLO8uJ5GMMLKxL9lUrjgevOKkmv/ADYom8lZ4tiru24IwKrQpc21nulUOgJDJ1yAcZFaEfiS0l01raaxM0rSZLr8u4duO2OPyrCV5MpE0+rK2nwW5EflovyoBjiqxuLNlxDAiejxk8fWqGtQrZ6k1srfaIVVQCTjBIBI49DVuHTJLd43he3TC7pAHJBHvU2jDWT3BszJHlQOyRbvn27iMEk1Np1q6xXv2xfLZkIjz0z3FX3lW8lhht43KxzZcJ8wb3Ge1Q3924tJrSXypHkc529UGf51tTnC9ibmNbtPdbYYEUuoBJLYII9KdLcSuw3LESoIG7kfX9KZCGXMJMao78sw+bjt9Kfd7mlAVYxHs6oMYrRyQBHFLKxVYVk3EfLu4z606S2ui32cooLAdD29KmV9TeER+VGiuAo4wVGM5qheSzWsypI7bl6Mvc0tG7IAnsLqziL7SeQD9a3tOivYwhmkxHjlepqvaWlxf6dBIZNo39fYn+dbRhW3iWNGYgdSTmmqi5+UVhA+M/N+lN8z7uW/ShmGDg4qISEfxD8q3ETCQgE549AKy5nBn01e5J6j2q+JRjBcAevTFY88w+2aYoIIGf5VDXvj+ybADPMEQKW3cVYLSFrspAP3g2+45B4/KtDS7dra1mvHjjaUAGEMc5/ClXVGjWSOeFI5ANwJwGPtXm1sbabjBXsUpWOevbO4jsZJ3hdACuMj/aFekeLZA9jZSKCzGBRwORXJ6lqUsiSTxP5sBCkxelUbrxW00ZjKyZ/hBOOK53Wq1XGXLsVGtyJq25WmllkcgcDpmq5R42AZz65zV5bi3aISmB2kK/gD/Ws25mKzZnR4m7Aqa9SliIy02M27ivOyk7eB61JEHlKyPkgdj3qompafGoMlwD7bTTzrthAABM4z0O2uryRPqbM+qstkLeOFUUHPy/1pYrh7O1WaKIh5W/i7geh+tZlleW18oCLNJEHCu4GAC3StLUk+xSrC7syxrwM5A55rz61Oimqa0b1B33J9Gu5brXd5gO1lZePm2gjkfWrNzaxXNu90b8gvGFihT24yarTyR2nlfZZ0RyA5ZGyA/vWPpVsb6Zo5boQqiHlj1wegNZ8uiaGtjX0oW0s2+/mhd1XaqkYGM/zrqmO6zGCMBhgCuPg0e0hus3V7BLD6iQA10sctqLHyreZGCj5QGzkfWqqSlThdIuArsA4AI471O7EWMz54TDGsO5u1RSGnjAU85qW51aIWLxW9xHI5T51zzWca0nFtlXsZzarNFqUEkpxE427c4HPf8K6m0If7hyrqcH6ivP8AUrtWlI2AKgDY9vY0/QfEx0/UES6lb7N6dQg9RW1NycdSIys9Tr2ZiOOtSoRhTk1hP4r0hZH2TOVycfJ2qIeL9LU53yH/AIDWzLTOhv8A/j6DYI3oD9eMf0qAHjkVi3njXS5RCUSYsikMce/FUW8daYuVEE5YdelOKbQNo0fEsH2nQLldoLKN4/CvLyuBx2NdtN41sbiCSBbWXDqRksBXOxWkcti0oIEnIwDnNWnyrUh6mRzyc1b06TErKe/NOttMuLlHZQoxxhjV3+wbmxh+1SyJlSAUHXB71fPFaNkWZdjY7cZq1Ed2FGcntijR7dbuUJtcnHzMBkAV0KJZ28gChDKvAya5q+LjSfLa7EUm0hrlUkkQBtoHPB4orSkuYlfEjKGxzmivLeLrN3K9ozhNSgUzLGI5WYKMhFPFaPh7w/LdavbC5tZhbAlpPM+UY9OaqQ61LEd32wb+Ocnn607+3bgKzG8VmPOAx5Nev7WqlZRRmbV7LZaJNM0VuUkdsqhI2jFFjqZv8zvKqsTjj+Ee9cVdXk95IXmdnPvzS2N01tcBgMg8EGs/qil7092WtNDpPEX2J4hJZ3xkIO10ZNv61iaYIJdQiSeVUiByxPOR6VZg1RrSRmCRvu/vxq4/Wnf2qstxFO8ECvEcrtgQA/UY5roVNRhyoVtTornVXWMDT7dkCncxkX5SB0C9qypLqC+t3jkit4pDk+YUAye1Q3etXF+SZ7uZs9ggAH0FUx5PP7yT/vgVzxwih8IMzpFMbtG3DL1qa2t5bgFUQnB6gfyqw0Fs7ktNKSepKD/GphHEGVkuZUK42hY8Y/Wup3toKxraZpxs9SAVg37ob8+uQf6V3Wn6gLLTZk2sZJDuDLjArz21u5Gu9y3OXI5Ji7d+9WWa9vUeJtQKqcFl2Y2/rXPOnUkrGvMkrIuXE0MkiglmmaVRuB4HNaVzq5F9biSFlWMFUYEfNz1rl7TSXW4Sd71UMR3r5in5sVZnia5YvJeRsyAn5UOOvSqjS5Y2T1JTNea+eSWdiWZZB261Qv7lrSzlXY+3aAAo4/GmtcPCAFuLc/LuyEPbtSMZZoGa6vU2OSBGBtzz6+lYRhUi9di209jeSx0Gx8P2l1e38Tz3SCRUibLKO4wO/b8K5D7dI+qNFDJILfcSC/3gvbP5Co3gMVwl213blyuFQZwg5GPbpVZIdzkfaF3sMI4zjd1wfwrpcSb6mpJeS+RIjDcVIGc9M5OP0qvHPGJvNQfKoBdQcVW8x2u7uJ3AGNwwMAkDr+RNZU84RmEUhO7liDwTSjT6A2buoah++W7jJ+c/d9umKuTIyWMdyAwMg3ZyD8tY2jXxibJ2sxYDaw61tRahc6hcwQIAJQxwSvA9c8dKyqp3skLmKUFzcEuAX8kLltpx17fWozdKqAouWLEsxHIJHAqzqF5PY3R+xlFTOd4XCsehwKalxKtmirGjSKxcNtFVazvYfUyHmYSlwflzjHepDdphRG7IzD+IZxWvFqC2r+YIbZXWMKMxAknPXmku9caRVzb2UpH3mNuOcdqOeV7KP4kuViJRqJ0ptQD4i3FHJfnjGf5is65uzdRKzyfMOMg9qvQaktwhma1t8DIZdg249QPWll1BMHGn2e0/cKwjrRdp/CDkX9Nu2XTVSRmMS/Mhx3z3NR65fXSxl4ZWjTPVenSpI9cma0MYt7dUDAbTGML6cfnVFtdnuwsbQwbS5B/dj8qzSm583Lt5hzaGUmq3x5NzJ+dKNTvW5N06/jWnHqKuZA1raFU6MYhmgarCS7ra2gIHyt5QzW7qT/lJuU4b+7vDHaib5pG2ZPfPHNa2s2P9lLYyPcwyGIAMI3ye/wDhVeLXZYHiZYrdgq7m/dqOfUVPPr11uBlEL5GCPKHIpOpO1uX8f+AHM7+RVl8VziKOKLcdhyr55qu3iXUrghLqJbhjjG9PmrSGrSpgJaREIdpcRqME/wD66LnXbtWkhikBlEoVXZRnGMmsbK/8Nff/AMAfMQW2qzTW8kZEkUwU72C4U84AIqAXE14UZ9zlV2Jheg96uwa9cvHOolZz1Hyg0W3iLURK0rTKIx1UIOM0nGavaK+//gCbuV0S8hyrRyYI6nPWlFzeNbFJlnl2OGXgnH41NceKdUa23iUKWbA+UelZ0niTVHj5uXXHBA4zTjTqvVxX3/8AAC+txJrC6nskeG1lbDEn5D3q9aaZDcyQrfRTpGIzkpGSQ3anJrV4LKV2ncgDgbueaj07WtRa7O+4f7hbG7jjpWjnVs9Fp5g2Jaw6hbGe3s4J2hkcHHlnnGcfzNSiLWJGYG2uSo6qVPJqtca/qQujF9rfZng5xT4NdvpFfN1KwAwoDck9yaiUar1sh87sW5dJvJIxKlpcKw5KsuMe+anuNLutRQyQq8ZV2DxK2MHjIqhqOq3rXTRNPIWBCjByPQ/59qNSmMUFhcRysPMt8/e+8ysVP48VMY1Wlqrhe6ZYHhm6Mm1YSyAf3x+VdFa2kmm6VFFbGNLjcTIpI9ema4gTXU1wjxzPEgGcsT0FPF4kN40STSSbuC2eMmoqUas9HL8P+CJSaOsa2upnljIDJuyP3gPHpWbNpF3DNuTZtyCQZB83t1rJgvClz9nyykZYbT3x3qKS9kuSTGhLx8lG6fWnGlUT3VvT/gj52zo2srmW3nkKRrI3CrvU7R69azH0O8cN5kluqjnJkGaw3vZFfcrAFjg4ORT/ALRLISWnLfxEL71oqNVdV93/AAQ5mb9lpt1b2VxD5VnMs3AdpR8vuKpp4av3Az5ITJ+fzRiqEVxIYWTcd6nI2+39Kc88jsSrusSc/V/T/PpT5at9193/AARczLw8MXZQnzrb/v4PSon8KSs283dupJGfnGAPWqk0jSWUDIzfKWBzx6VDLKAzlvnwgxnIzTjGt/N+A7tmnH4Pk3gNqNrtJ/v1o6d4chsrnc+qWzxjOQDk5rlzJtdT87EDdnPFXLe6xmYmIDqRnBpTp1mvj/BCu0b8dlBYRzSSXkRDPuHPWmTW8V9bqi6lF5QAwcEE/Wufvbkz2ySBWJU/MecL7U1LwNakY+YH17e1SqE/i5tfkVzs62z+y2Mu1L+ExgYI9T9anubG1uD5yXsIOdyt1x7VxEBBcBmJQMOCcD6mrLz4hA+U8jIz2/yKieGk5c3NqSdc8EczFjqMbHpwoorlUiNxuk2PgngxttBGKKz+r205vwQrloeAPEB62iAe8op0fgLXAfmith/vTirH9o6exxcanPEh6BLbefy3CnDU/D6/8xPVZP8AdskH83rvi6jV7/h/wTS0SY+BtTESqktmMjnMuMVBH8PdTQ5+12LHPP77pUg1XQ+oOvSj2jiX/Gp4dV08MTBpmuyZ7vJGo/8AQKSUo7yG2mQDwHqJJ3XFgxxx+/6VLF4EnhYPdXtkkXciatKxv4JpmEljfW0ajJaS6Rs+2Aoq9LLGp8t0QRHlRJyfxNYVsRy6Rld/IIpPczD4KsVHOpRL6/vAf6Uw+D7AH/kLwj8c/wBK0nnRIy6MjMhC7AOcmq80oLCJJIllbk7l4Fc6xNbq/wAv8jshTwz+JtFVfCWnHrrkQPYeWTU1r4Ns57lYzrUQRv4ljOf1p7HDxrgEEZ37sHJ9B9KjunaFVkhhEgORw2cY703iKri4p6v0No0MH/OzbtPh9psLBxruSV7xDv8AjV6HwRpMEkrNrTHf/tBcVyTXF4hj2wlQ5AYK2OD3NTO/lzFJiWKjJO7ODXDKOM/5/P7kKUKC6/mdXL4O0xh+71102DacOhx9ajg8GWCMyf240hfkjCVxlxrdu12YHtskchtoP9KlEMch8xLdQeBwP14NUqeNS96s18kR7Ok9br72difBFgU2/wBrmTkEKxQD+VF74YvkU/YprKXJyWlA/GuQKNLOY2tHcrxvzjP45qNru3TMaiVgG2YQ55/PtUexxUmr1b/L/gh7Gk1uvvNy48N68TuNvo83YYdV/DkVQn8L+Im3L/YljJGcgBJ04/8Ar1RA0+4Yh0+Zcs27gDHfrT4nsDJsTeX4JKgjAx1yDWyhWj1X/gL/APkjP2FN/a/H/gEY8IazaFp49CmdiuCWuFft6fhUZ0fW4lAPhYNnrmJCf0qyzWzRPKn2gQEkE+Y2GI/Hmo1uLF42Oy5Axj5t/Tt3rVSrNe9Z/J//ACQvq0H9tff/AMAE0rU9w3eEWTHORCox+tSXNhffZgLHRXa4I3N5EWcA98+n86siWJlMAMqh0y2/coA9M571mT6ktuWd0uY0LBSYmIHTgcHkYqoe03SV/n/mR7GCfxL+vkZd3BefZ283SnSG0JEuV+VWPr6GotMtr2/lkltdPubiPONsC8D2NSX15b3IeVZ7iHfhZCysQ/15qHTNRjtIzCklwA7fejkZB+hrrtU9notfn/mRyLmtcu3Ok3oyX8P3sb98A4P60waVKyAf8I9fdevzf41KurPDJIkTXDFl+8Ll2H86hn8QBE8uaGVyOATM+MfnWSVfb/P/ADD2UOsv6+4WDR5Ygc6DfFT1yjU99LupY9sXh/UUPJ/1bEcfX+dQ2/iGOJMqjoAc7ftEgz+tWB4jXJYCcEHgec38802q972/P/MFSh/N/X3CrYCJFtZtF1MyyjeUThyB7EVKNBhMuY9B19cHORD6/hVWfxG0uGHn7s8O8hLKfVT2/CpLXxTfiTa95OHY/fWQjP61MoV7XX5sXs4XtcdLolk9xj+ztcQHgjyDjP8A3zR/wjliGIOn67xwcQdD+VOPivUlJMd7dlQ3OZmP9atx+N9Rh6XVxknOPNJFQ1iktPzf+Q1Sh/MVBoVkxCfYdeBXg/6N0/Srv/CNWcUin7LrTbOebXIH6c1JF4/1p48pcMuDjGc09fH+uRnm+Ri38DJWUvrr2t9//AH7Kn/MUT4dtZC5jtdeCkc/6Kf8KVvCtn5uZm1kMvzHdZt7ccCrEnxF12Nhm4XHXG2pR8T9WbdvKqM8bQOPbmlbH9Evv/4Aeyp7XKn/AAjVnFCshi1RQy4H+iEn61Xj0nQoZfIa+vxM/JRocEfWtpfidclykrAZHUqCM1aX4gPIqu8lurE/eaLqfep5scvij+P/ANqNUIvZ/wBfecyml6LdxrDFfXr7G5CRLuPakfQNCEpQzanu7qIc/wBK7e18W3ZRMNbvIV3MVjAyPp2qVvGd5Gcv9nKg8oFwcfWs5YjFp2Uf/Jv/ALUf1bz/AK+84AWWhRqI1vNQCk85txx7HirNto+lDe0d1fqCDx9nwQO/au7/AOExuJHQRRRFSM4/vfQ0+LxlJJuYJAEOdg5OfrUzxWKt8D/8CX/yIPDW6/19558PDeiSNJuv7vrjIjz+HSprfw3okd0Ei1G58wc4eMYH6V3SeMgkmJYYipOeAQSPoac/jEKMC1TBBIAPX61DxmM25X96/wAhLDrucRLoug+eXbV5Q7jGCcc+vSpb3w/plxaWEZvZDAol2yKOScg46e5rqrnxgI13w2ELPgcsVBz71Sh8R3dzPZ3cscQkjdkIQcbGHUj6irhXxTXM01bzX+QfV7f8Mcj/AMI5pDOU/tmYFQM5XoPSlXwro6SBv7XkIIyoCDn8a9JGraaFzKbcsxJLCBfzOaVL7QZ8K6W/C55gUflWX9o4hdJfh/kL6s+556NA0SMhm1g7yMdBUn/CN6ITsOryB3POSBn26V2v2bwvLIJIraBCf4jEuM09tN8Kxs0vl2qufvMiDdSeYz6833IFh33PPJvDHh62VnfVJ2A/uAHH6UyHTPCxVimqXIB4OQM/yru28L+FrthNGdgcHuRn161UTwT4VaQutyXIySmcg461tHMoNe9Kd/Qn2EuljmE07wsimRdTkAIwcnnr34pjWfhliq/bpSAPuoeCfU8deldV/wAIP4VjLNJcFVLY2E4GTyAM1Yj8BeGBcBYG3SLyF3bsH3BpPMaK3lP7g9hLyOGNh4Sidv8ATrjGBxnODTFsPD7TbhqU57AMM12T/DnREG5LggNkHdk/lg0RfDvQkYl5ieOAkpBNX/aVC3xy+4PYTOPS08NRIym7mLHjd1yKI9M8NqxC6jMVP8Lf/qrtX+Hnh+QjZ5yjn5g/FRt8NtAZgwuLlB0wr9aFmdD+eX3B7CZx76X4en+UX8iqOqrwCfypBpHh1QAt5KDnIO/ofy5rsH+GejPgi8ugB/tKSfxxUUXw10yKUt9vnkTphgOD9aazKhb+JL7h+wkcgNM0EznF3MoAGSVOPw4qH+z9HDAnUHwGH/LPqPSvRF8D6cI1WKaQHdnOAeB2qjJ4BtWdmW/kCf3TGCfpTjmdF/bf3f8AAKeH8ziv+JXD+7hupig6ZAorrP8AhAjH8p1CMHqf3Q/xorX69hv539z/AMifq/mR6Papb2SLcaOouP4m8pefzNbCQW+wE2kSHGcbV4/Kjzc9R9KPMyclT9a8mpOU5NslIeFAI2oq+9OGT1cke9MWTIJOPypyvuGQR+VZ3YD8Pt7EHjFUbrSLa6zvidWPeOQj9Kv5YDOBShiRz/OiM5Qd4uwWMJfDEcbboJ7hAOQOCM0i+Hr5Zd32zADZzsIOOuM5roPMPRVOaduc4ypxW31yuuocpzT6LqOwlXtfNBO0ndwPWqUeha7HI586Bt2cHcR9K7EPJ0Cr+IpC0o6bapY+quwcpx50rxILQxCaDfuJ3q2OPQcVXi0LXY45CPKeV8D5myMe+RXbl5MEBvw7UgJIGc1azCqui+4OXzOLWw8QwvxaxN8oGA4xVeTS/EDz5aEMmc7d/ArvdrDq2B9KAM/ecn6VSzGpvyoVvM89ay8S2zgmGRkJyVVwakS18RJLuFh8mc4DAV6EsS9RKT7YoECEHdJn2xT/ALUl/KvuY+XzPPH0/WWicm35I4DsDjH0/HiqSaL4kzlLZ8NnOWFeorBCPQ0hCAn5cnoe9NZrNbRQuU86k07XxCEWykQjqVcHH49fWrdpY615eZLFwDzjzBjjviu3KR7ssBz6inhUHTpSeZytblX9fMLHCyW+tmQk2TsozgFgRz9DVObTNZdY92nsoQ5IRhivRfLUrxj2waQxntH+NOOZyX2V/XzFY8quba9EjI9qwUnopFN/su+kjj8uylTb1fHFereSrD7oGPUUojUD7vfnA4rX+1mtohynlUH9rRHY1rK6DplTSzaZq99IZhp0gz7Yr1Ty0fonPuKUAIPuD34o/tZ3uoIOU8eOlagWINtj1UkVK+l6k0IQwhIgchielesskGf9Ujbjz8vNRfYrFju+zQ5/3etX/a0v5Rcp5SdD1DhV2uT2U5NPfw/q6KMwYUd816ssVun3IY0P+yop0sUM6BJYg6mp/ted/hDlPITpmoJy2MDuDmmmxvpDkBScY64r1Y6Ppu44tBgdSSaY2h6WG/1ARvUGtFmy6oOVnlJt70YG4ZHTDdKesF6uGEQY45O7Oa9Nk8OabK+WR/wanDw5paD/AFBOOxOc1f8AasOwrM8tkgvGJIQkdT7UwRXHl4KHPQLjNeqnRNNXP+iqB9TTJNN09XUJao3od3Sms0i/shys4ZdDKoJZ5WHyBiMfMD/9an2mmXDp5bIVcv8AKxXPHrXWz6e5lunDDYq4jXHb1/nWK961lKVdWZs7fcZ7D1raNeU1oaqCW5VFvcWse9GdpCeoUkf/AKq0CHcoVDHcAMNjk9/woiuZjHK0TSZ7IOCfaqI1iV75I5ImUpwznqKlqUnsK6RoRWksTNmONeRzngD24qjcXiWbiI7njU7uRn/Iq5fzv8xgWUgAEdefXFZ3mXEtwNlv+4OGO+Pk49fWlBX1kF0RSSRXt8XMhQYwwPHQfy9qe+oWsVmPszLvXAYYycf4cV1Nq1tKm6WztguOBj5qs/YLJ8N9hgVm/wBgA1hLFwWkouy8yThk1Y3EgklYMAuwA8L74FaE+p22nIgXDyNycHp7V0raFYOQDZQHjspHSo5fDemSI26LJPzN8x5JoeMoS0aY1KSVjlRqK3ecl40DY2M3Xr39Kliuw2LfyzkcfNwCPXPWugTw1YRKgAlUL0+fII9Oaj/4Riy84SI0u9R8o30/rdB6ahzSOescPqTr5jeX/CCTjNXpyyrIrTDGfuqeR+NaMXha2t2MqO2/0Zs0kfhwidpGvGLOOSVHHpiiWJoyle5XtJWsZUV9fyXIj+0PEuAOGJyPpVqKQwKX+0upBIUADg96nHhgR3QmN5Ixzkqw4J9amfRJHjZI51WNchQRjrRKtQez/APaSMp75kufkkMqqhVdzY5POfarCXNwbn7W/wDrIcFHPUleMAdxioF0K9iBg+zRTLIRuZZecU+/0zUnixHAq5wB84wB6fyqn7J6JoftGW49eupY3hVpRFgt5rdiT0+mafcXEsFqjoytKSd5Dcc9MH/PSs37HqMUMcJt2ZiSQ6DIHtTAdQ81UkgkRA5G7HAA9an2ML3jaxPM9zTh1G8FsgMmxlb7pyQB6n86nGoahC5l+1GRgScc4A+nT9axRqKr5kUkMys2QH68+vNUb68+zxI8U6Oz5VlXnaPr61Swqk9hczNtdY1G6E6z3rIpHyrARn6HuPzqKXU75LuLY7XEJQD5pdpB6ZJ7GsS0vfsk2y4/dIw3HPOfTip57tWt3ljiwjEHJHB/CtPqqi7KOgcx12oaxcaZbJJbTBhGRlTKGLZ5/wAaqf8ACU6iXjCXUaq+GZ2YYQdx71zMGoyzk286I0Y52DA49M1Ml5CvyQlIkjY/usEAA+p71ksDCKtKKbHzu5003jC9tJPJ8qO4wP8AWCTaD9M0Vx6Wlxdr5kdrHIvTO7/PrRT+oYdbpf18w9pLuegqqn+ImnqEA69PWq/QDLgGgNg4Y4rx3EVycOQcZGKXzP4dwqDapbJJNKPKAOVx9T1osgLBfAB3kihZRnoSKhG1iV/rShMDgn8qXKhk3nLjhWpROSc4OKiCc/Nz681KFXGMVLSAlWYPgcgn1FGSWJ44NQYxnAOOwp6uFcdcetS49guSB0BAI5704SBiQMj2qLdvkJ4ApC/UZ/IUrBcn3ALkn86AVI4HNRKfkyPypQ/UFc4pco7kmTnhTSFSzYPFCyu3bAFN807+TmizC6HMCM4PalVWYZJphn2fKMMcU4yMQFJznvmizDQkIfdnOQPal8w42kr+NR7wAAWHviml8gjaM0WC5MH+U5UflQZECgA1DvAOOvHakDA9Vo5QuTiYY4QEDuDStMpX5Tz6YqDywDuBoB5BJz7UcqC495WJwRn3pDl87mA+hpu7J+8MdsUYcgMUBx6mnYLjioyDu7ck0eVjrnPXtQ24g7/0oJI4+vBFNXEAhYMGDD8RmphF17596i8xgoJAI7HNIJmORkj6UncehM8QA5OAexNMSNP75ODTNucNtJ9TUgKr1P4Yo1QCOVLfLkfhmja20kE4+lAkByEHA7mkMgA4ySPU0ahYY8W8jf8A5FIIotwJYoeenen+Y3BJIFPVwVONoHZj3p3kKxG1pGMkB+Rgmq50623hmUZXoduSKsNKuDh2LdxnikinCgDhmNVzTQDRaQkZeTGPYVC+nWeNybNx5OVzmrZdHHJXPpTC6AAKB78U1OSHYg+zhioJGB04xTvsySD5sHH6VZaLdGCN+32pvK4CE49McCjnFYp/ZolO4KGbt6VKiv0VAPSngFEYA5BPNPYlQDHwOuAKHK4WGqkifeZQvbJ5NRbXRScc9cVLukK7pDknoMfrURkLOQDjA5NACA7juYcenvUqoVP3eMck1JC0WNzRsSRxUc0ycxhfqc0h2IgGLn5eB1NKwBGVGdvfNKxVSqh8cc0x9iqAHHzHriqQhxBLccjP1pMkoxK/dPPPWpUdVhJVvw6VGHB8zJOD7UJgR7VB2heaVgpUsEDYIyD2obEgDJk8YJoiUeY0ZY4Yd/WqAQKFQoykZ6YP86hKEt8qsPXPrVo2zudisDj164prRMG3MVBTAI/rTUgsVZAwwXRSO2VqExQOWBtYjjnlQAferrROScNlaguIfnVSxI65HarjMRVewtJVJMEBPptqBtIs5HZ/s6cjkDv/AIVqMMxcKNwqu8jEEBCCOoq41ZrZgZTaHpq8mAj1G8/lSf2LYZkPlNsPON9aqMjhf3JLZ5pHVWVt0RAPetVWqd2KxkQaWIogsV3Oi9wMUVpLHFgjGMHtRVOtO+4rE/y8Ekk0oZCcgHPbNUIhdFQXbAq9G8aAhiGPQ4rmlGwDickc9O1CSbv4ePU1GZSXwpI9CelBds43rjuBU8oXJxtBJDYPpT8ZIyx9eKrpIrg/MCPanbgBwM+uTSaGWSVXq2408EsR8v5mquQRnP6UpkOAoUnPPWo5QuWQflJyOvPNDZbkMOarq2QQBgdhnrT9/wAnTp1xS5QLB2qBl+celMyADxyahDZ44HcEmnlgFUZBPrmlygPGcfMP/rUZZmHKn0qHJTjJYn2p7FwQAxHqNtOw7khzuA79Tihi2RwOKhUhn6k/pT1DZ5wvqWNK1guO3/LwCCR2pCzFvuEZ75pNrkNmVcdBtpScDCsSAOuKLIQSOoUcnPcUqMHG48HsKaBu+8RkenNOJ+YAk5HbFOwEglG35XANKrBzg5NReTxnIH4UnlZbhwCB6mpshkxIxhjj6U/y0PJNQfMRhTj2pp3bMNzijlAsMcEfKMeuaduBOAh6cHoKq+ZtIKqMd8ClRnLEkMfQCnyhcsZAXrz6ZponAwVIJ9qiEoLMDEWx6nJpRMdgCoq9+BS5QuS7txG7PSneYQc7foah87eOBk/ShNxbH3gB+VFhjvPbJGSufbilD722kMzdsd6NqMPnbAz0HFClVJKqRj+InpRoAuDuAYED0FHyb/mGMVH5+1iT+Y60zzMtv2kcY6801ECw4w3K8Hue1ROuMKr4H8KgUiM0hJ/5ZnjpSnapLBRjjvzRqMAC7EdPp2qXy+AEyMdajWXbwI8Bf1NDSyv82/ag6g9TT1DQVpdvyJgH6UzDI24yLzyabJLtx8vfJPekRgf3jthaLCuS/aJJCQSdvrUbO2QIyQvt1NOaWM7OWAB4XHSnsVXDs5Ge2OtFrBcasxQ7nJ29uOtOhO/MsmScnavSo0aQnzHUeirUckv/AC0YEEHj3p2Amkkl3lkjbLepp6qpBVWAJPzk96qRzSqCWOWY8D0FLHKnLCPd6jrRysLl2RolQAMeaqbFMowznnsM1C90Gcgpz1xilglUuWCsuB0z1pqDQMsyEliqOfbcMU5wXYDJIUdKphzI4GBn/eqaF/lc/OD9OKOUCyqKyYCkY9TyahVCsLsud3OcdKSC7hRcMw3ehBNC3MWHEZ9V6YpKLHoOVMwJhs4GemKYCFCOFIx1x2pizfuGG7he57U1Zt6FN2AOcg/5zVKLEXi2F3hh055qGZiDkD5SfmNRh99quEDHOM+hpF/eKRuwMYIA70uXUdyQlV3B8YXoVPXNMEsbx7OOahV5lOCdxT+HHNSgGWIzFVUdM5quUCCRUR05JGeoqWYLIuQxJA6ccU0hT8jDg9DUS7Yp/mXjHHGSKpIQBlJVSxD+uKmaVXJjeLkYAJbrUcgScHb2PHtTY5FDBZDuAOBnjFMBDCIyV3uvtuHFFTgzRkqgiYZ/ixRRcDFXU7dx8mc9/ep45C+Bu259qw9PuHvZWREihKHrt3f1FLHqM5X+H7+zgfrXdLCyS0Rlc6AAbhu3Nj1px7bUye+BVGJ5XVSz9vSplbarE7m/GuWVNxdmMsCRj8oACj0pysGyCe/YVWS6/eKgQDJxmrZXJU56nBqJK24xVYdeen1zTWbPOO/brTnXovY0E/MEwAAO1QAu4FQAv4jtTsjChuc88dKjYEjcDgYzihUBbcfw+lGgDgVkzw2PQngU8ZGCdmB69aYqbgGU7cHA70jpu3IWJ29CaNGA8SBx1XHrmnC4O7CKCPXNRRgdFGMHH4VIse5XJOdvGDSaQIkD7s8pjp0yRSArzy5HsMUwLgZz1p0sg2g7enoxFKwx+4M4IQ49Mf1pSFRt2Wxn8qiid5MhXK4GMnmh2KybDk4BPWlygTIwBGYzu6cGnLI7Alo8LnGWA5pmTKn93I7U3y8ts3MOg60rJgTCUKGLRlv0qIs3Qgrnt7U3GxAMk9+TRv3dQc+uaLICRQzsMn8MingwpkYYnp1qMAsjMT7YxSxoXjcb2BBHPU0AODLgkBc9s0m/ruKoSetVpWKEqhIx3oI4Hvwf50+ULk7yYYnccEZJBxn6VGs2XOMlfyz+FOB3MqnJB4P60BPlYqQpXjp1pq3UYqsofnJU9hUpdSCFDYHQAVA4ESt/EAN2D3p0U7SKgIAyM8UrdQQvJIwWJ7ZJAoO8EsWHPr/hQZd5kzn5eOvWm7NzHnoKYwViCcqpHqRQ5OckEY/KmMxLbf4Rzj1qGW4cHAOB6VSi2IupLk/cw3Zs4pryjdnlmJ4UHioTM37xcD5cc09QqE/KCQMg1NkgJMBGJlYFhyFHah5VdtqsOuMYpjsJVLleeB60BViw6rh8E7qLLqAw8uWkfac/KD6VPiNhuMgyBnAGarhm5JO446kZpdgUljyQOnanYCQjnzCwC9B703a+RKygHOFAP9KLZRdMd/CjgAdqiJ3gkcKp6U0hEjO7fNkg9OlIo3OS/CKODnrTZiU2AE4PFPeAHbDn5T82cc0WGMJlkPmKue2WOCPpmqUX2r5mNxGCmQw5JP41tizWIFS7EkAjsB+FQyRQoOI/vDHB6H1qlUS0sFinFOrKXk27iP8APNWU8kW6/OCWOTk1VuItjfKQPXilYH5MtkY4BHShpNXQrliIxKzfMOBS2ynD4LeX35xj8aYiEOqg8HrUAlZDIMnB7ZpJX2GSeUqowIyeo55qSGYJIQVDLjkDv+lNjeRowA5G4EmoJ3eNl2t24qlFsCaNllaRAMt29xSIwUEBQeT+XSoIpD5hK/Kxxkj6U+aALcFQemDmi3QCdA8chxG3zHn2pZ3RJcKyndzxUf2l/mEmXHUc4xxUUzDYrlc4IAyelHLqMmX5ZC4ySDjg8fSkEu1iOi4OQfWo3mkMQcnoce/51EzMighuGPIp8ork3m4IIztNMd9/DoQ/8Jq9ahbrMbKBgHkVXSD96wDthR65o0GQLdGNzmIhjgnvn3ppn3jc8ZIII96fcxbYJZS25+OcYrNWaQSpzgsdpIq1FS1Qrl9HlCAbcfWiopRsYAYPHJPeijlQH//Z"/>
          <p:cNvSpPr>
            <a:spLocks noChangeAspect="1" noChangeArrowheads="1"/>
          </p:cNvSpPr>
          <p:nvPr/>
        </p:nvSpPr>
        <p:spPr bwMode="auto">
          <a:xfrm>
            <a:off x="449263"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3073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0700" y="2141607"/>
            <a:ext cx="4339617" cy="2890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灯片编号占位符 5"/>
          <p:cNvSpPr>
            <a:spLocks noGrp="1"/>
          </p:cNvSpPr>
          <p:nvPr>
            <p:ph type="sldNum" sz="quarter" idx="12"/>
          </p:nvPr>
        </p:nvSpPr>
        <p:spPr/>
        <p:txBody>
          <a:bodyPr/>
          <a:lstStyle/>
          <a:p>
            <a:pPr>
              <a:defRPr/>
            </a:pPr>
            <a:fld id="{8EE4EB95-ECEA-4AD8-B1CE-2555403C6233}" type="slidenum">
              <a:rPr lang="zh-CN" altLang="en-US" smtClean="0"/>
              <a:pPr>
                <a:defRPr/>
              </a:pPr>
              <a:t>18</a:t>
            </a:fld>
            <a:endParaRPr lang="zh-CN" altLang="en-US"/>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2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072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smtClean="0">
                <a:solidFill>
                  <a:srgbClr val="595959"/>
                </a:solidFill>
                <a:latin typeface="微软雅黑" pitchFamily="34" charset="-122"/>
                <a:ea typeface="微软雅黑" pitchFamily="34" charset="-122"/>
              </a:rPr>
              <a:t>二、货币</a:t>
            </a:r>
            <a:r>
              <a:rPr lang="zh-CN" altLang="en-US" sz="2400" b="1" dirty="0">
                <a:solidFill>
                  <a:srgbClr val="595959"/>
                </a:solidFill>
                <a:latin typeface="微软雅黑" pitchFamily="34" charset="-122"/>
                <a:ea typeface="微软雅黑" pitchFamily="34" charset="-122"/>
              </a:rPr>
              <a:t>层次</a:t>
            </a:r>
          </a:p>
        </p:txBody>
      </p:sp>
      <p:sp>
        <p:nvSpPr>
          <p:cNvPr id="10" name="矩形 9"/>
          <p:cNvSpPr/>
          <p:nvPr/>
        </p:nvSpPr>
        <p:spPr>
          <a:xfrm>
            <a:off x="940983" y="1325124"/>
            <a:ext cx="4477323" cy="978729"/>
          </a:xfrm>
          <a:prstGeom prst="rect">
            <a:avLst/>
          </a:prstGeom>
        </p:spPr>
        <p:txBody>
          <a:bodyPr wrap="squar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（二）</a:t>
            </a:r>
            <a:r>
              <a:rPr lang="en-US" altLang="zh-CN" sz="2400" b="1" kern="0" dirty="0">
                <a:latin typeface="微软雅黑" panose="020B0503020204020204" pitchFamily="34" charset="-122"/>
                <a:ea typeface="微软雅黑" panose="020B0503020204020204" pitchFamily="34" charset="-122"/>
              </a:rPr>
              <a:t>IMF</a:t>
            </a:r>
            <a:r>
              <a:rPr lang="zh-CN" altLang="en-US" sz="2400" b="1" kern="0" dirty="0">
                <a:latin typeface="微软雅黑" panose="020B0503020204020204" pitchFamily="34" charset="-122"/>
                <a:ea typeface="微软雅黑" panose="020B0503020204020204" pitchFamily="34" charset="-122"/>
              </a:rPr>
              <a:t>对货币层次的划分</a:t>
            </a:r>
          </a:p>
          <a:p>
            <a:pPr eaLnBrk="1" hangingPunct="1">
              <a:lnSpc>
                <a:spcPct val="120000"/>
              </a:lnSpc>
              <a:buFont typeface="Wingdings" panose="05000000000000000000" pitchFamily="2" charset="2"/>
              <a:buNone/>
              <a:defRPr/>
            </a:pPr>
            <a:endParaRPr lang="zh-CN" altLang="en-US" sz="2400" b="1" kern="0" dirty="0">
              <a:latin typeface="微软雅黑" panose="020B0503020204020204" pitchFamily="34" charset="-122"/>
              <a:ea typeface="微软雅黑" panose="020B0503020204020204" pitchFamily="34" charset="-122"/>
            </a:endParaRPr>
          </a:p>
        </p:txBody>
      </p:sp>
      <p:sp>
        <p:nvSpPr>
          <p:cNvPr id="4" name="矩形 3"/>
          <p:cNvSpPr/>
          <p:nvPr/>
        </p:nvSpPr>
        <p:spPr>
          <a:xfrm>
            <a:off x="940983" y="2099572"/>
            <a:ext cx="6335306" cy="3647152"/>
          </a:xfrm>
          <a:prstGeom prst="rect">
            <a:avLst/>
          </a:prstGeom>
        </p:spPr>
        <p:txBody>
          <a:bodyPr wrap="square">
            <a:spAutoFit/>
          </a:bodyPr>
          <a:lstStyle/>
          <a:p>
            <a:pPr algn="just" eaLnBrk="1" hangingPunct="1">
              <a:lnSpc>
                <a:spcPct val="150000"/>
              </a:lnSpc>
              <a:defRPr/>
            </a:pPr>
            <a:r>
              <a:rPr lang="en-US" altLang="zh-CN" sz="2200" b="1" i="1" u="sng" kern="0" dirty="0">
                <a:solidFill>
                  <a:schemeClr val="tx2"/>
                </a:solidFill>
                <a:latin typeface="微软雅黑" panose="020B0503020204020204" pitchFamily="34" charset="-122"/>
                <a:ea typeface="微软雅黑" panose="020B0503020204020204" pitchFamily="34" charset="-122"/>
              </a:rPr>
              <a:t>IMF</a:t>
            </a:r>
            <a:r>
              <a:rPr lang="zh-CN" altLang="en-US" sz="2200" b="1" i="1" u="sng" kern="0" dirty="0">
                <a:solidFill>
                  <a:schemeClr val="tx2"/>
                </a:solidFill>
                <a:latin typeface="微软雅黑" panose="020B0503020204020204" pitchFamily="34" charset="-122"/>
                <a:ea typeface="微软雅黑" panose="020B0503020204020204" pitchFamily="34" charset="-122"/>
              </a:rPr>
              <a:t>划分货币层次的口径有三个：通货、货币和准货币</a:t>
            </a:r>
          </a:p>
          <a:p>
            <a:pPr eaLnBrk="1" hangingPunct="1">
              <a:lnSpc>
                <a:spcPct val="150000"/>
              </a:lnSpc>
              <a:buFont typeface="Wingdings" panose="05000000000000000000" pitchFamily="2" charset="2"/>
              <a:buNone/>
              <a:defRPr/>
            </a:pPr>
            <a:r>
              <a:rPr lang="zh-CN" altLang="en-US" sz="2200" kern="0" dirty="0">
                <a:latin typeface="微软雅黑" panose="020B0503020204020204" pitchFamily="34" charset="-122"/>
                <a:ea typeface="微软雅黑" panose="020B0503020204020204" pitchFamily="34" charset="-122"/>
              </a:rPr>
              <a:t>  </a:t>
            </a:r>
            <a:r>
              <a:rPr lang="en-US" altLang="zh-CN" sz="2200" kern="0" dirty="0">
                <a:latin typeface="微软雅黑" panose="020B0503020204020204" pitchFamily="34" charset="-122"/>
                <a:ea typeface="微软雅黑" panose="020B0503020204020204" pitchFamily="34" charset="-122"/>
              </a:rPr>
              <a:t>1.</a:t>
            </a:r>
            <a:r>
              <a:rPr lang="zh-CN" altLang="en-US" sz="2200" kern="0" dirty="0">
                <a:latin typeface="微软雅黑" panose="020B0503020204020204" pitchFamily="34" charset="-122"/>
                <a:ea typeface="微软雅黑" panose="020B0503020204020204" pitchFamily="34" charset="-122"/>
              </a:rPr>
              <a:t>“通货”</a:t>
            </a:r>
            <a:r>
              <a:rPr lang="zh-CN" altLang="en-US" sz="2200" kern="0">
                <a:latin typeface="微软雅黑" panose="020B0503020204020204" pitchFamily="34" charset="-122"/>
                <a:ea typeface="微软雅黑" panose="020B0503020204020204" pitchFamily="34" charset="-122"/>
              </a:rPr>
              <a:t>存款</a:t>
            </a:r>
            <a:r>
              <a:rPr lang="zh-CN" altLang="en-US" sz="2200" kern="0" smtClean="0">
                <a:latin typeface="微软雅黑" panose="020B0503020204020204" pitchFamily="34" charset="-122"/>
                <a:ea typeface="微软雅黑" panose="020B0503020204020204" pitchFamily="34" charset="-122"/>
              </a:rPr>
              <a:t>货币</a:t>
            </a:r>
            <a:r>
              <a:rPr lang="zh-CN" altLang="en-US" sz="2200" kern="0">
                <a:latin typeface="微软雅黑" panose="020B0503020204020204" pitchFamily="34" charset="-122"/>
                <a:ea typeface="微软雅黑" panose="020B0503020204020204" pitchFamily="34" charset="-122"/>
              </a:rPr>
              <a:t>银行</a:t>
            </a:r>
            <a:r>
              <a:rPr lang="zh-CN" altLang="en-US" sz="2200" kern="0" smtClean="0">
                <a:latin typeface="微软雅黑" panose="020B0503020204020204" pitchFamily="34" charset="-122"/>
                <a:ea typeface="微软雅黑" panose="020B0503020204020204" pitchFamily="34" charset="-122"/>
              </a:rPr>
              <a:t>以外</a:t>
            </a:r>
            <a:r>
              <a:rPr lang="zh-CN" altLang="en-US" sz="2200" kern="0" dirty="0">
                <a:latin typeface="微软雅黑" panose="020B0503020204020204" pitchFamily="34" charset="-122"/>
                <a:ea typeface="微软雅黑" panose="020B0503020204020204" pitchFamily="34" charset="-122"/>
              </a:rPr>
              <a:t>的纸币和硬币 </a:t>
            </a:r>
          </a:p>
          <a:p>
            <a:pPr eaLnBrk="1" hangingPunct="1">
              <a:lnSpc>
                <a:spcPct val="150000"/>
              </a:lnSpc>
              <a:buFont typeface="Wingdings" panose="05000000000000000000" pitchFamily="2" charset="2"/>
              <a:buNone/>
              <a:defRPr/>
            </a:pPr>
            <a:r>
              <a:rPr lang="zh-CN" altLang="en-US" sz="2200" kern="0" dirty="0">
                <a:latin typeface="微软雅黑" panose="020B0503020204020204" pitchFamily="34" charset="-122"/>
                <a:ea typeface="微软雅黑" panose="020B0503020204020204" pitchFamily="34" charset="-122"/>
              </a:rPr>
              <a:t>  </a:t>
            </a:r>
            <a:r>
              <a:rPr lang="en-US" altLang="zh-CN" sz="2200" kern="0" dirty="0">
                <a:latin typeface="微软雅黑" panose="020B0503020204020204" pitchFamily="34" charset="-122"/>
                <a:ea typeface="微软雅黑" panose="020B0503020204020204" pitchFamily="34" charset="-122"/>
              </a:rPr>
              <a:t>2.</a:t>
            </a:r>
            <a:r>
              <a:rPr lang="zh-CN" altLang="en-US" sz="2200" kern="0" dirty="0">
                <a:latin typeface="微软雅黑" panose="020B0503020204020204" pitchFamily="34" charset="-122"/>
                <a:ea typeface="微软雅黑" panose="020B0503020204020204" pitchFamily="34" charset="-122"/>
              </a:rPr>
              <a:t>“货币”等于存款货币银行以外的通货加私人部门的活期存款之和</a:t>
            </a:r>
          </a:p>
          <a:p>
            <a:pPr eaLnBrk="1" hangingPunct="1">
              <a:lnSpc>
                <a:spcPct val="150000"/>
              </a:lnSpc>
              <a:buFont typeface="Wingdings" panose="05000000000000000000" pitchFamily="2" charset="2"/>
              <a:buNone/>
              <a:defRPr/>
            </a:pPr>
            <a:r>
              <a:rPr lang="zh-CN" altLang="en-US" sz="2200" kern="0" dirty="0">
                <a:latin typeface="微软雅黑" panose="020B0503020204020204" pitchFamily="34" charset="-122"/>
                <a:ea typeface="微软雅黑" panose="020B0503020204020204" pitchFamily="34" charset="-122"/>
              </a:rPr>
              <a:t>  </a:t>
            </a:r>
            <a:r>
              <a:rPr lang="en-US" altLang="zh-CN" sz="2200" kern="0" dirty="0">
                <a:latin typeface="微软雅黑" panose="020B0503020204020204" pitchFamily="34" charset="-122"/>
                <a:ea typeface="微软雅黑" panose="020B0503020204020204" pitchFamily="34" charset="-122"/>
              </a:rPr>
              <a:t>3.</a:t>
            </a:r>
            <a:r>
              <a:rPr lang="zh-CN" altLang="en-US" sz="2200" kern="0" dirty="0">
                <a:latin typeface="微软雅黑" panose="020B0503020204020204" pitchFamily="34" charset="-122"/>
                <a:ea typeface="微软雅黑" panose="020B0503020204020204" pitchFamily="34" charset="-122"/>
              </a:rPr>
              <a:t>“准货币”相当于定期存款、储蓄存款与外币存款之和</a:t>
            </a:r>
          </a:p>
        </p:txBody>
      </p:sp>
      <p:pic>
        <p:nvPicPr>
          <p:cNvPr id="3512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9236" y="2303853"/>
            <a:ext cx="3593964" cy="269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8EE4EB95-ECEA-4AD8-B1CE-2555403C6233}" type="slidenum">
              <a:rPr lang="zh-CN" altLang="en-US" smtClean="0"/>
              <a:pPr>
                <a:defRPr/>
              </a:pPr>
              <a:t>19</a:t>
            </a:fld>
            <a:endParaRPr lang="zh-CN" altLang="en-US"/>
          </a:p>
        </p:txBody>
      </p:sp>
    </p:spTree>
    <p:extLst>
      <p:ext uri="{BB962C8B-B14F-4D97-AF65-F5344CB8AC3E}">
        <p14:creationId xmlns:p14="http://schemas.microsoft.com/office/powerpoint/2010/main" val="254752917"/>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3"/>
          <p:cNvSpPr>
            <a:spLocks noChangeArrowheads="1"/>
          </p:cNvSpPr>
          <p:nvPr/>
        </p:nvSpPr>
        <p:spPr bwMode="auto">
          <a:xfrm>
            <a:off x="0" y="0"/>
            <a:ext cx="4470400" cy="6858000"/>
          </a:xfrm>
          <a:prstGeom prst="rect">
            <a:avLst/>
          </a:prstGeom>
          <a:solidFill>
            <a:srgbClr val="0C86B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endParaRPr lang="zh-CN" altLang="en-US">
              <a:solidFill>
                <a:srgbClr val="FFFFFF"/>
              </a:solidFill>
            </a:endParaRPr>
          </a:p>
        </p:txBody>
      </p:sp>
      <p:grpSp>
        <p:nvGrpSpPr>
          <p:cNvPr id="15363" name="组合 14"/>
          <p:cNvGrpSpPr>
            <a:grpSpLocks/>
          </p:cNvGrpSpPr>
          <p:nvPr/>
        </p:nvGrpSpPr>
        <p:grpSpPr bwMode="auto">
          <a:xfrm>
            <a:off x="5254625" y="1978025"/>
            <a:ext cx="4105275" cy="611188"/>
            <a:chOff x="-315225" y="174812"/>
            <a:chExt cx="4103906" cy="611357"/>
          </a:xfrm>
        </p:grpSpPr>
        <p:sp>
          <p:nvSpPr>
            <p:cNvPr id="15366" name="矩形 12"/>
            <p:cNvSpPr>
              <a:spLocks noChangeArrowheads="1"/>
            </p:cNvSpPr>
            <p:nvPr/>
          </p:nvSpPr>
          <p:spPr bwMode="auto">
            <a:xfrm>
              <a:off x="-315225" y="174812"/>
              <a:ext cx="1422484" cy="611357"/>
            </a:xfrm>
            <a:prstGeom prst="rect">
              <a:avLst/>
            </a:prstGeom>
            <a:solidFill>
              <a:srgbClr val="0C86B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r>
                <a:rPr lang="en-US" altLang="zh-CN" sz="2800" b="1" dirty="0">
                  <a:solidFill>
                    <a:srgbClr val="FFFFFF"/>
                  </a:solidFill>
                  <a:latin typeface="微软雅黑" pitchFamily="34" charset="-122"/>
                  <a:ea typeface="微软雅黑" pitchFamily="34" charset="-122"/>
                </a:rPr>
                <a:t> </a:t>
              </a:r>
              <a:r>
                <a:rPr lang="zh-CN" altLang="en-US" sz="2800" b="1" dirty="0" smtClean="0">
                  <a:solidFill>
                    <a:srgbClr val="FFFFFF"/>
                  </a:solidFill>
                  <a:latin typeface="微软雅黑" pitchFamily="34" charset="-122"/>
                  <a:ea typeface="微软雅黑" pitchFamily="34" charset="-122"/>
                </a:rPr>
                <a:t>第一讲</a:t>
              </a:r>
              <a:endParaRPr lang="zh-CN" altLang="en-US" sz="2800" b="1" dirty="0">
                <a:solidFill>
                  <a:srgbClr val="FFFFFF"/>
                </a:solidFill>
                <a:latin typeface="微软雅黑" pitchFamily="34" charset="-122"/>
                <a:ea typeface="微软雅黑" pitchFamily="34" charset="-122"/>
              </a:endParaRPr>
            </a:p>
          </p:txBody>
        </p:sp>
        <p:sp>
          <p:nvSpPr>
            <p:cNvPr id="15367" name="文本框 13"/>
            <p:cNvSpPr txBox="1">
              <a:spLocks noChangeArrowheads="1"/>
            </p:cNvSpPr>
            <p:nvPr/>
          </p:nvSpPr>
          <p:spPr bwMode="auto">
            <a:xfrm>
              <a:off x="1107260" y="200927"/>
              <a:ext cx="2681421" cy="52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800" b="1">
                  <a:solidFill>
                    <a:srgbClr val="404040"/>
                  </a:solidFill>
                  <a:latin typeface="微软雅黑" pitchFamily="34" charset="-122"/>
                  <a:ea typeface="微软雅黑" pitchFamily="34" charset="-122"/>
                </a:rPr>
                <a:t>货币与货币制度</a:t>
              </a:r>
            </a:p>
          </p:txBody>
        </p:sp>
      </p:grpSp>
      <p:sp>
        <p:nvSpPr>
          <p:cNvPr id="15364" name="文本框 15"/>
          <p:cNvSpPr txBox="1">
            <a:spLocks noChangeArrowheads="1"/>
          </p:cNvSpPr>
          <p:nvPr/>
        </p:nvSpPr>
        <p:spPr bwMode="auto">
          <a:xfrm>
            <a:off x="5254625" y="3721100"/>
            <a:ext cx="5640388"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90000"/>
              </a:lnSpc>
              <a:spcBef>
                <a:spcPts val="1000"/>
              </a:spcBef>
              <a:buFont typeface="Wingdings" pitchFamily="2" charset="2"/>
              <a:buChar char="Ø"/>
            </a:pPr>
            <a:r>
              <a:rPr lang="en-US" altLang="zh-CN" sz="2400" b="1" dirty="0">
                <a:latin typeface="微软雅黑" pitchFamily="34" charset="-122"/>
                <a:ea typeface="微软雅黑" pitchFamily="34" charset="-122"/>
              </a:rPr>
              <a:t>  </a:t>
            </a:r>
            <a:r>
              <a:rPr lang="en-US" altLang="zh-CN" sz="2400" b="1" dirty="0" smtClean="0">
                <a:latin typeface="微软雅黑" pitchFamily="34" charset="-122"/>
                <a:ea typeface="微软雅黑" pitchFamily="34" charset="-122"/>
              </a:rPr>
              <a:t>P1 </a:t>
            </a:r>
            <a:r>
              <a:rPr lang="zh-CN" altLang="en-US" sz="2400" b="1" dirty="0" smtClean="0">
                <a:latin typeface="微软雅黑" pitchFamily="34" charset="-122"/>
                <a:ea typeface="微软雅黑" pitchFamily="34" charset="-122"/>
              </a:rPr>
              <a:t>货币</a:t>
            </a:r>
            <a:endParaRPr lang="zh-CN" altLang="en-US" sz="2400" b="1" dirty="0">
              <a:latin typeface="微软雅黑" pitchFamily="34" charset="-122"/>
              <a:ea typeface="微软雅黑" pitchFamily="34" charset="-122"/>
            </a:endParaRPr>
          </a:p>
          <a:p>
            <a:pPr eaLnBrk="1" hangingPunct="1">
              <a:lnSpc>
                <a:spcPct val="90000"/>
              </a:lnSpc>
              <a:spcBef>
                <a:spcPts val="1000"/>
              </a:spcBef>
              <a:buFont typeface="Wingdings" pitchFamily="2" charset="2"/>
              <a:buChar char="Ø"/>
            </a:pPr>
            <a:r>
              <a:rPr lang="zh-CN" altLang="en-US" sz="2400" b="1" dirty="0">
                <a:latin typeface="微软雅黑" pitchFamily="34" charset="-122"/>
                <a:ea typeface="微软雅黑" pitchFamily="34" charset="-122"/>
              </a:rPr>
              <a:t>  </a:t>
            </a:r>
            <a:r>
              <a:rPr lang="en-US" altLang="zh-CN" sz="2400" b="1" dirty="0" smtClean="0">
                <a:latin typeface="微软雅黑" pitchFamily="34" charset="-122"/>
                <a:ea typeface="微软雅黑" pitchFamily="34" charset="-122"/>
              </a:rPr>
              <a:t>P2 </a:t>
            </a:r>
            <a:r>
              <a:rPr lang="zh-CN" altLang="en-US" sz="2400" b="1" dirty="0" smtClean="0">
                <a:latin typeface="微软雅黑" pitchFamily="34" charset="-122"/>
                <a:ea typeface="微软雅黑" pitchFamily="34" charset="-122"/>
              </a:rPr>
              <a:t>货币</a:t>
            </a:r>
            <a:r>
              <a:rPr lang="zh-CN" altLang="en-US" sz="2400" b="1" dirty="0">
                <a:latin typeface="微软雅黑" pitchFamily="34" charset="-122"/>
                <a:ea typeface="微软雅黑" pitchFamily="34" charset="-122"/>
              </a:rPr>
              <a:t>层次</a:t>
            </a:r>
          </a:p>
          <a:p>
            <a:pPr eaLnBrk="1" hangingPunct="1">
              <a:lnSpc>
                <a:spcPct val="90000"/>
              </a:lnSpc>
              <a:spcBef>
                <a:spcPts val="1000"/>
              </a:spcBef>
              <a:buFont typeface="Wingdings" pitchFamily="2" charset="2"/>
              <a:buChar char="Ø"/>
            </a:pPr>
            <a:r>
              <a:rPr lang="zh-CN" altLang="en-US" sz="2400" b="1" dirty="0">
                <a:latin typeface="微软雅黑" pitchFamily="34" charset="-122"/>
                <a:ea typeface="微软雅黑" pitchFamily="34" charset="-122"/>
              </a:rPr>
              <a:t>  </a:t>
            </a:r>
            <a:r>
              <a:rPr lang="en-US" altLang="zh-CN" sz="2400" b="1" dirty="0" smtClean="0">
                <a:latin typeface="微软雅黑" pitchFamily="34" charset="-122"/>
                <a:ea typeface="微软雅黑" pitchFamily="34" charset="-122"/>
              </a:rPr>
              <a:t>P3 </a:t>
            </a:r>
            <a:r>
              <a:rPr lang="zh-CN" altLang="en-US" sz="2400" b="1" dirty="0" smtClean="0">
                <a:latin typeface="微软雅黑" pitchFamily="34" charset="-122"/>
                <a:ea typeface="微软雅黑" pitchFamily="34" charset="-122"/>
              </a:rPr>
              <a:t>货币</a:t>
            </a:r>
            <a:r>
              <a:rPr lang="zh-CN" altLang="en-US" sz="2400" b="1" dirty="0">
                <a:latin typeface="微软雅黑" pitchFamily="34" charset="-122"/>
                <a:ea typeface="微软雅黑" pitchFamily="34" charset="-122"/>
              </a:rPr>
              <a:t>制度</a:t>
            </a:r>
            <a:endParaRPr lang="zh-CN" altLang="en-US" sz="2400" dirty="0">
              <a:solidFill>
                <a:srgbClr val="404040"/>
              </a:solidFill>
              <a:latin typeface="微软雅黑" pitchFamily="34" charset="-122"/>
              <a:ea typeface="微软雅黑" pitchFamily="34" charset="-122"/>
            </a:endParaRPr>
          </a:p>
        </p:txBody>
      </p:sp>
      <p:cxnSp>
        <p:nvCxnSpPr>
          <p:cNvPr id="15365" name="直接连接符 22"/>
          <p:cNvCxnSpPr>
            <a:cxnSpLocks noChangeShapeType="1"/>
          </p:cNvCxnSpPr>
          <p:nvPr/>
        </p:nvCxnSpPr>
        <p:spPr bwMode="auto">
          <a:xfrm>
            <a:off x="5570538" y="2651125"/>
            <a:ext cx="4186237"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sp>
        <p:nvSpPr>
          <p:cNvPr id="2" name="灯片编号占位符 1"/>
          <p:cNvSpPr>
            <a:spLocks noGrp="1"/>
          </p:cNvSpPr>
          <p:nvPr>
            <p:ph type="sldNum" sz="quarter" idx="12"/>
          </p:nvPr>
        </p:nvSpPr>
        <p:spPr/>
        <p:txBody>
          <a:bodyPr/>
          <a:lstStyle/>
          <a:p>
            <a:pPr>
              <a:defRPr/>
            </a:pPr>
            <a:fld id="{8EE4EB95-ECEA-4AD8-B1CE-2555403C6233}" type="slidenum">
              <a:rPr lang="zh-CN" altLang="en-US" smtClean="0"/>
              <a:pPr>
                <a:defRPr/>
              </a:pPr>
              <a:t>2</a:t>
            </a:fld>
            <a:endParaRPr lang="zh-CN" altLang="en-US"/>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77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277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355600" y="1177925"/>
            <a:ext cx="6300787" cy="497957"/>
          </a:xfrm>
          <a:prstGeom prst="rect">
            <a:avLst/>
          </a:prstGeom>
        </p:spPr>
        <p:txBody>
          <a:bodyPr>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（三）我国货币供给层次的</a:t>
            </a:r>
            <a:r>
              <a:rPr lang="zh-CN" altLang="en-US" sz="2400" b="1" kern="0" dirty="0" smtClean="0">
                <a:latin typeface="微软雅黑" panose="020B0503020204020204" pitchFamily="34" charset="-122"/>
                <a:ea typeface="微软雅黑" panose="020B0503020204020204" pitchFamily="34" charset="-122"/>
              </a:rPr>
              <a:t>划分</a:t>
            </a:r>
            <a:endParaRPr lang="zh-CN" altLang="en-US" sz="2400" b="1" kern="0" dirty="0">
              <a:latin typeface="微软雅黑" panose="020B0503020204020204" pitchFamily="34" charset="-122"/>
              <a:ea typeface="微软雅黑" panose="020B0503020204020204" pitchFamily="34" charset="-122"/>
            </a:endParaRPr>
          </a:p>
        </p:txBody>
      </p:sp>
      <p:sp>
        <p:nvSpPr>
          <p:cNvPr id="8" name="Rectangle 3"/>
          <p:cNvSpPr txBox="1">
            <a:spLocks noChangeArrowheads="1"/>
          </p:cNvSpPr>
          <p:nvPr/>
        </p:nvSpPr>
        <p:spPr>
          <a:xfrm>
            <a:off x="862943" y="1829158"/>
            <a:ext cx="4821101" cy="4527192"/>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30000"/>
              </a:lnSpc>
              <a:buFont typeface="Wingdings" panose="05000000000000000000" pitchFamily="2" charset="2"/>
              <a:buNone/>
              <a:defRPr/>
            </a:pPr>
            <a:r>
              <a:rPr lang="en-US" altLang="zh-CN" sz="2200" kern="0" dirty="0" smtClean="0">
                <a:latin typeface="微软雅黑" panose="020B0503020204020204" pitchFamily="34" charset="-122"/>
                <a:ea typeface="微软雅黑" panose="020B0503020204020204" pitchFamily="34" charset="-122"/>
              </a:rPr>
              <a:t>1.M0</a:t>
            </a:r>
            <a:r>
              <a:rPr lang="zh-CN" altLang="en-US" sz="2200" kern="0" dirty="0" smtClean="0">
                <a:latin typeface="微软雅黑" panose="020B0503020204020204" pitchFamily="34" charset="-122"/>
                <a:ea typeface="微软雅黑" panose="020B0503020204020204" pitchFamily="34" charset="-122"/>
              </a:rPr>
              <a:t>＝流通中现金</a:t>
            </a:r>
            <a:r>
              <a:rPr lang="en-US" altLang="zh-CN" sz="2200" kern="0" dirty="0" smtClean="0">
                <a:latin typeface="微软雅黑" panose="020B0503020204020204" pitchFamily="34" charset="-122"/>
                <a:ea typeface="微软雅黑" panose="020B0503020204020204" pitchFamily="34" charset="-122"/>
              </a:rPr>
              <a:t>8.43</a:t>
            </a:r>
            <a:r>
              <a:rPr lang="zh-CN" altLang="en-US" sz="2200" kern="0" dirty="0" smtClean="0">
                <a:latin typeface="微软雅黑" panose="020B0503020204020204" pitchFamily="34" charset="-122"/>
                <a:ea typeface="微软雅黑" panose="020B0503020204020204" pitchFamily="34" charset="-122"/>
              </a:rPr>
              <a:t>万亿（</a:t>
            </a:r>
            <a:r>
              <a:rPr lang="en-US" altLang="zh-CN" sz="2200" kern="0" dirty="0" smtClean="0">
                <a:latin typeface="微软雅黑" panose="020B0503020204020204" pitchFamily="34" charset="-122"/>
                <a:ea typeface="微软雅黑" panose="020B0503020204020204" pitchFamily="34" charset="-122"/>
              </a:rPr>
              <a:t>21.6</a:t>
            </a:r>
            <a:r>
              <a:rPr lang="zh-CN" altLang="en-US" sz="2200" kern="0" dirty="0" smtClean="0">
                <a:latin typeface="微软雅黑" panose="020B0503020204020204" pitchFamily="34" charset="-122"/>
                <a:ea typeface="微软雅黑" panose="020B0503020204020204" pitchFamily="34" charset="-122"/>
              </a:rPr>
              <a:t>）</a:t>
            </a:r>
          </a:p>
          <a:p>
            <a:pPr algn="just" eaLnBrk="1" hangingPunct="1">
              <a:lnSpc>
                <a:spcPct val="130000"/>
              </a:lnSpc>
              <a:buNone/>
              <a:defRPr/>
            </a:pPr>
            <a:r>
              <a:rPr lang="en-US" altLang="zh-CN" sz="2200" kern="0" dirty="0" smtClean="0">
                <a:latin typeface="微软雅黑" panose="020B0503020204020204" pitchFamily="34" charset="-122"/>
                <a:ea typeface="微软雅黑" panose="020B0503020204020204" pitchFamily="34" charset="-122"/>
              </a:rPr>
              <a:t>2.M1</a:t>
            </a:r>
            <a:r>
              <a:rPr lang="zh-CN" altLang="en-US" sz="2200" kern="0" dirty="0" smtClean="0">
                <a:latin typeface="微软雅黑" panose="020B0503020204020204" pitchFamily="34" charset="-122"/>
                <a:ea typeface="微软雅黑" panose="020B0503020204020204" pitchFamily="34" charset="-122"/>
              </a:rPr>
              <a:t>＝</a:t>
            </a:r>
            <a:r>
              <a:rPr lang="en-US" altLang="zh-CN" sz="2200" kern="0" dirty="0" smtClean="0">
                <a:latin typeface="微软雅黑" panose="020B0503020204020204" pitchFamily="34" charset="-122"/>
                <a:ea typeface="微软雅黑" panose="020B0503020204020204" pitchFamily="34" charset="-122"/>
              </a:rPr>
              <a:t>M0</a:t>
            </a:r>
            <a:r>
              <a:rPr lang="zh-CN" altLang="en-US" sz="2200" kern="0" dirty="0" smtClean="0">
                <a:latin typeface="微软雅黑" panose="020B0503020204020204" pitchFamily="34" charset="-122"/>
                <a:ea typeface="微软雅黑" panose="020B0503020204020204" pitchFamily="34" charset="-122"/>
              </a:rPr>
              <a:t>＋活期存款（</a:t>
            </a:r>
            <a:r>
              <a:rPr lang="zh-CN" altLang="en-US" sz="2200" kern="0" dirty="0" smtClean="0">
                <a:solidFill>
                  <a:srgbClr val="FF0000"/>
                </a:solidFill>
                <a:latin typeface="微软雅黑" panose="020B0503020204020204" pitchFamily="34" charset="-122"/>
                <a:ea typeface="微软雅黑" panose="020B0503020204020204" pitchFamily="34" charset="-122"/>
              </a:rPr>
              <a:t>狭义货币</a:t>
            </a:r>
            <a:r>
              <a:rPr lang="zh-CN" altLang="en-US" sz="2200" kern="0" dirty="0" smtClean="0">
                <a:latin typeface="微软雅黑" panose="020B0503020204020204" pitchFamily="34" charset="-122"/>
                <a:ea typeface="微软雅黑" panose="020B0503020204020204" pitchFamily="34" charset="-122"/>
              </a:rPr>
              <a:t>）</a:t>
            </a:r>
            <a:r>
              <a:rPr lang="en-US" altLang="zh-CN" sz="2200" kern="0" dirty="0" smtClean="0">
                <a:latin typeface="微软雅黑" panose="020B0503020204020204" pitchFamily="34" charset="-122"/>
                <a:ea typeface="微软雅黑" panose="020B0503020204020204" pitchFamily="34" charset="-122"/>
              </a:rPr>
              <a:t>63.7</a:t>
            </a:r>
            <a:r>
              <a:rPr lang="zh-CN" altLang="en-US" sz="2200" kern="0" dirty="0">
                <a:latin typeface="微软雅黑" panose="020B0503020204020204" pitchFamily="34" charset="-122"/>
                <a:ea typeface="微软雅黑" panose="020B0503020204020204" pitchFamily="34" charset="-122"/>
              </a:rPr>
              <a:t>万亿（</a:t>
            </a:r>
            <a:r>
              <a:rPr lang="en-US" altLang="zh-CN" sz="2200" kern="0" dirty="0">
                <a:latin typeface="微软雅黑" panose="020B0503020204020204" pitchFamily="34" charset="-122"/>
                <a:ea typeface="微软雅黑" panose="020B0503020204020204" pitchFamily="34" charset="-122"/>
              </a:rPr>
              <a:t>21.6</a:t>
            </a:r>
            <a:r>
              <a:rPr lang="zh-CN" altLang="en-US" sz="2200" kern="0" dirty="0" smtClean="0">
                <a:latin typeface="微软雅黑" panose="020B0503020204020204" pitchFamily="34" charset="-122"/>
                <a:ea typeface="微软雅黑" panose="020B0503020204020204" pitchFamily="34" charset="-122"/>
              </a:rPr>
              <a:t>）</a:t>
            </a:r>
          </a:p>
          <a:p>
            <a:pPr algn="just" eaLnBrk="1" hangingPunct="1">
              <a:lnSpc>
                <a:spcPct val="130000"/>
              </a:lnSpc>
              <a:buNone/>
              <a:defRPr/>
            </a:pPr>
            <a:r>
              <a:rPr lang="en-US" altLang="zh-CN" sz="2200" kern="0" dirty="0" smtClean="0">
                <a:latin typeface="微软雅黑" panose="020B0503020204020204" pitchFamily="34" charset="-122"/>
                <a:ea typeface="微软雅黑" panose="020B0503020204020204" pitchFamily="34" charset="-122"/>
              </a:rPr>
              <a:t>3.</a:t>
            </a:r>
            <a:r>
              <a:rPr lang="en-US" altLang="zh-CN" sz="2200" kern="0" dirty="0" smtClean="0">
                <a:latin typeface="微软雅黑" panose="020B0503020204020204" pitchFamily="34" charset="-122"/>
                <a:ea typeface="微软雅黑" panose="020B0503020204020204" pitchFamily="34" charset="-122"/>
                <a:cs typeface="Times New Roman" panose="02020603050405020304" pitchFamily="18" charset="0"/>
              </a:rPr>
              <a:t>M2</a:t>
            </a:r>
            <a:r>
              <a:rPr lang="zh-CN" altLang="en-US" sz="2200" kern="0"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200" kern="0" dirty="0" smtClean="0">
                <a:latin typeface="微软雅黑" panose="020B0503020204020204" pitchFamily="34" charset="-122"/>
                <a:ea typeface="微软雅黑" panose="020B0503020204020204" pitchFamily="34" charset="-122"/>
                <a:cs typeface="Times New Roman" panose="02020603050405020304" pitchFamily="18" charset="0"/>
              </a:rPr>
              <a:t>M1</a:t>
            </a:r>
            <a:r>
              <a:rPr lang="zh-CN" altLang="en-US" sz="2200" kern="0" dirty="0" smtClean="0">
                <a:latin typeface="微软雅黑" panose="020B0503020204020204" pitchFamily="34" charset="-122"/>
                <a:ea typeface="微软雅黑" panose="020B0503020204020204" pitchFamily="34" charset="-122"/>
              </a:rPr>
              <a:t>＋定期存款＋储蓄存款＋其他存款＋证券公司客户保证金</a:t>
            </a:r>
            <a:r>
              <a:rPr lang="en-US" altLang="zh-CN" sz="2200" kern="0" dirty="0" smtClean="0">
                <a:latin typeface="微软雅黑" panose="020B0503020204020204" pitchFamily="34" charset="-122"/>
                <a:ea typeface="微软雅黑" panose="020B0503020204020204" pitchFamily="34" charset="-122"/>
              </a:rPr>
              <a:t>+</a:t>
            </a:r>
            <a:r>
              <a:rPr lang="zh-CN" altLang="en-US" sz="2200" kern="0" dirty="0" smtClean="0">
                <a:latin typeface="微软雅黑" panose="020B0503020204020204" pitchFamily="34" charset="-122"/>
                <a:ea typeface="微软雅黑" panose="020B0503020204020204" pitchFamily="34" charset="-122"/>
              </a:rPr>
              <a:t>住房公积金存款</a:t>
            </a:r>
            <a:r>
              <a:rPr lang="en-US" altLang="zh-CN" sz="2200" kern="0" dirty="0" smtClean="0">
                <a:latin typeface="微软雅黑" panose="020B0503020204020204" pitchFamily="34" charset="-122"/>
                <a:ea typeface="微软雅黑" panose="020B0503020204020204" pitchFamily="34" charset="-122"/>
              </a:rPr>
              <a:t>+</a:t>
            </a:r>
            <a:r>
              <a:rPr lang="zh-CN" altLang="en-US" sz="2200" kern="0" dirty="0" smtClean="0">
                <a:latin typeface="微软雅黑" panose="020B0503020204020204" pitchFamily="34" charset="-122"/>
                <a:ea typeface="微软雅黑" panose="020B0503020204020204" pitchFamily="34" charset="-122"/>
              </a:rPr>
              <a:t>非存款机构在存款类机构的存款（</a:t>
            </a:r>
            <a:r>
              <a:rPr lang="zh-CN" altLang="en-US" sz="2200" kern="0" dirty="0" smtClean="0">
                <a:solidFill>
                  <a:srgbClr val="FF0000"/>
                </a:solidFill>
                <a:latin typeface="微软雅黑" panose="020B0503020204020204" pitchFamily="34" charset="-122"/>
                <a:ea typeface="微软雅黑" panose="020B0503020204020204" pitchFamily="34" charset="-122"/>
              </a:rPr>
              <a:t>广义货币</a:t>
            </a:r>
            <a:r>
              <a:rPr lang="zh-CN" altLang="en-US" sz="2200" kern="0" dirty="0" smtClean="0">
                <a:latin typeface="微软雅黑" panose="020B0503020204020204" pitchFamily="34" charset="-122"/>
                <a:ea typeface="微软雅黑" panose="020B0503020204020204" pitchFamily="34" charset="-122"/>
              </a:rPr>
              <a:t>）</a:t>
            </a:r>
            <a:r>
              <a:rPr lang="en-US" altLang="zh-CN" sz="2200" kern="0" dirty="0" smtClean="0">
                <a:latin typeface="微软雅黑" panose="020B0503020204020204" pitchFamily="34" charset="-122"/>
                <a:ea typeface="微软雅黑" panose="020B0503020204020204" pitchFamily="34" charset="-122"/>
              </a:rPr>
              <a:t>231.8</a:t>
            </a:r>
            <a:r>
              <a:rPr lang="zh-CN" altLang="en-US" sz="2200" kern="0" dirty="0" smtClean="0">
                <a:latin typeface="微软雅黑" panose="020B0503020204020204" pitchFamily="34" charset="-122"/>
                <a:ea typeface="微软雅黑" panose="020B0503020204020204" pitchFamily="34" charset="-122"/>
              </a:rPr>
              <a:t>万亿</a:t>
            </a:r>
            <a:r>
              <a:rPr lang="zh-CN" altLang="en-US" sz="2200" kern="0" dirty="0">
                <a:latin typeface="微软雅黑" panose="020B0503020204020204" pitchFamily="34" charset="-122"/>
                <a:ea typeface="微软雅黑" panose="020B0503020204020204" pitchFamily="34" charset="-122"/>
              </a:rPr>
              <a:t>（</a:t>
            </a:r>
            <a:r>
              <a:rPr lang="en-US" altLang="zh-CN" sz="2200" kern="0" dirty="0">
                <a:latin typeface="微软雅黑" panose="020B0503020204020204" pitchFamily="34" charset="-122"/>
                <a:ea typeface="微软雅黑" panose="020B0503020204020204" pitchFamily="34" charset="-122"/>
              </a:rPr>
              <a:t>21.6</a:t>
            </a:r>
            <a:r>
              <a:rPr lang="zh-CN" altLang="en-US" sz="2200" kern="0" dirty="0" smtClean="0">
                <a:latin typeface="微软雅黑" panose="020B0503020204020204" pitchFamily="34" charset="-122"/>
                <a:ea typeface="微软雅黑" panose="020B0503020204020204" pitchFamily="34" charset="-122"/>
              </a:rPr>
              <a:t>）</a:t>
            </a:r>
          </a:p>
          <a:p>
            <a:pPr algn="just" eaLnBrk="1" hangingPunct="1">
              <a:lnSpc>
                <a:spcPct val="130000"/>
              </a:lnSpc>
              <a:buFont typeface="Wingdings" panose="05000000000000000000" pitchFamily="2" charset="2"/>
              <a:buNone/>
              <a:defRPr/>
            </a:pPr>
            <a:r>
              <a:rPr lang="en-US" altLang="zh-CN" sz="2200" kern="0" dirty="0" smtClean="0">
                <a:latin typeface="微软雅黑" panose="020B0503020204020204" pitchFamily="34" charset="-122"/>
                <a:ea typeface="微软雅黑" panose="020B0503020204020204" pitchFamily="34" charset="-122"/>
              </a:rPr>
              <a:t>4.M2-M1=</a:t>
            </a:r>
            <a:r>
              <a:rPr lang="zh-CN" altLang="en-US" sz="2200" kern="0" dirty="0" smtClean="0">
                <a:solidFill>
                  <a:srgbClr val="FF0000"/>
                </a:solidFill>
                <a:latin typeface="微软雅黑" panose="020B0503020204020204" pitchFamily="34" charset="-122"/>
                <a:ea typeface="微软雅黑" panose="020B0503020204020204" pitchFamily="34" charset="-122"/>
              </a:rPr>
              <a:t>准货币</a:t>
            </a:r>
            <a:r>
              <a:rPr lang="en-US" altLang="zh-CN" sz="2200" kern="0">
                <a:latin typeface="微软雅黑" panose="020B0503020204020204" pitchFamily="34" charset="-122"/>
                <a:ea typeface="微软雅黑" panose="020B0503020204020204" pitchFamily="34" charset="-122"/>
              </a:rPr>
              <a:t>1</a:t>
            </a:r>
            <a:r>
              <a:rPr lang="en-US" altLang="zh-CN" sz="2200" kern="0" smtClean="0">
                <a:latin typeface="微软雅黑" panose="020B0503020204020204" pitchFamily="34" charset="-122"/>
                <a:ea typeface="微软雅黑" panose="020B0503020204020204" pitchFamily="34" charset="-122"/>
              </a:rPr>
              <a:t>68.1</a:t>
            </a:r>
            <a:r>
              <a:rPr lang="zh-CN" altLang="en-US" sz="2200" kern="0" dirty="0" smtClean="0">
                <a:latin typeface="微软雅黑" panose="020B0503020204020204" pitchFamily="34" charset="-122"/>
                <a:ea typeface="微软雅黑" panose="020B0503020204020204" pitchFamily="34" charset="-122"/>
              </a:rPr>
              <a:t>万亿</a:t>
            </a:r>
          </a:p>
        </p:txBody>
      </p:sp>
      <p:graphicFrame>
        <p:nvGraphicFramePr>
          <p:cNvPr id="9" name="Group 77"/>
          <p:cNvGraphicFramePr>
            <a:graphicFrameLocks/>
          </p:cNvGraphicFramePr>
          <p:nvPr>
            <p:extLst>
              <p:ext uri="{D42A27DB-BD31-4B8C-83A1-F6EECF244321}">
                <p14:modId xmlns:p14="http://schemas.microsoft.com/office/powerpoint/2010/main" val="3677566990"/>
              </p:ext>
            </p:extLst>
          </p:nvPr>
        </p:nvGraphicFramePr>
        <p:xfrm>
          <a:off x="6106809" y="2370408"/>
          <a:ext cx="5334000" cy="3893379"/>
        </p:xfrm>
        <a:graphic>
          <a:graphicData uri="http://schemas.openxmlformats.org/drawingml/2006/table">
            <a:tbl>
              <a:tblPr/>
              <a:tblGrid>
                <a:gridCol w="1138544">
                  <a:extLst>
                    <a:ext uri="{9D8B030D-6E8A-4147-A177-3AD203B41FA5}">
                      <a16:colId xmlns:a16="http://schemas.microsoft.com/office/drawing/2014/main" xmlns="" val="20000"/>
                    </a:ext>
                  </a:extLst>
                </a:gridCol>
                <a:gridCol w="1491415">
                  <a:extLst>
                    <a:ext uri="{9D8B030D-6E8A-4147-A177-3AD203B41FA5}">
                      <a16:colId xmlns:a16="http://schemas.microsoft.com/office/drawing/2014/main" xmlns="" val="20001"/>
                    </a:ext>
                  </a:extLst>
                </a:gridCol>
                <a:gridCol w="1487515">
                  <a:extLst>
                    <a:ext uri="{9D8B030D-6E8A-4147-A177-3AD203B41FA5}">
                      <a16:colId xmlns:a16="http://schemas.microsoft.com/office/drawing/2014/main" xmlns="" val="20002"/>
                    </a:ext>
                  </a:extLst>
                </a:gridCol>
                <a:gridCol w="1216526">
                  <a:extLst>
                    <a:ext uri="{9D8B030D-6E8A-4147-A177-3AD203B41FA5}">
                      <a16:colId xmlns:a16="http://schemas.microsoft.com/office/drawing/2014/main" xmlns="" val="20003"/>
                    </a:ext>
                  </a:extLst>
                </a:gridCol>
              </a:tblGrid>
              <a:tr h="38341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rPr>
                        <a:t>年份</a:t>
                      </a:r>
                      <a:endParaRPr kumimoji="1" lang="zh-CN" altLang="en-US" sz="1600" b="0"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6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rPr>
                        <a:t>M2</a:t>
                      </a:r>
                      <a:endParaRPr kumimoji="1" lang="en-US" altLang="zh-CN" sz="1600" b="0"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6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rPr>
                        <a:t>M1</a:t>
                      </a:r>
                      <a:endParaRPr kumimoji="1" lang="en-US" altLang="zh-CN" sz="1600" b="0"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600" b="1" i="0" u="none" strike="noStrike" cap="none" normalizeH="0" baseline="0" smtClean="0">
                          <a:ln>
                            <a:noFill/>
                          </a:ln>
                          <a:solidFill>
                            <a:schemeClr val="tx2"/>
                          </a:solidFill>
                          <a:effectLst/>
                          <a:latin typeface="微软雅黑" panose="020B0503020204020204" pitchFamily="34" charset="-122"/>
                          <a:ea typeface="微软雅黑" panose="020B0503020204020204" pitchFamily="34" charset="-122"/>
                        </a:rPr>
                        <a:t>M0</a:t>
                      </a:r>
                      <a:endParaRPr kumimoji="1" lang="en-US" altLang="zh-CN" sz="1600" b="0" i="0" u="none" strike="noStrike" cap="none" normalizeH="0" baseline="0" smtClean="0">
                        <a:ln>
                          <a:noFill/>
                        </a:ln>
                        <a:solidFill>
                          <a:schemeClr val="tx2"/>
                        </a:solidFill>
                        <a:effectLst/>
                        <a:latin typeface="微软雅黑" panose="020B0503020204020204" pitchFamily="34" charset="-122"/>
                        <a:ea typeface="微软雅黑" panose="020B0503020204020204" pitchFamily="34" charset="-12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8341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600" b="0"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rPr>
                        <a:t>1978</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600" b="0"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rPr>
                        <a:t>1273.6</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600" b="0"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rPr>
                        <a:t>948.5</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600" b="0"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rPr>
                        <a:t>212.0</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0315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600" b="0"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rPr>
                        <a:t>1988</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600" b="0"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rPr>
                        <a:t>10099.6</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600" b="0"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rPr>
                        <a:t>5985.9 </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600" b="0"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rPr>
                        <a:t>2134.0</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0315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600" b="0"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rPr>
                        <a:t>1998</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600" b="0"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rPr>
                        <a:t>104498.5</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600" b="0"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rPr>
                        <a:t>38953.7 </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600" b="0"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rPr>
                        <a:t>11204.2</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0315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600" b="0"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rPr>
                        <a:t>2000</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600" b="0"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rPr>
                        <a:t>134610.4</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600" b="0"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rPr>
                        <a:t>53147.2 </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600" b="0"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rPr>
                        <a:t>14652.7</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8341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6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rPr>
                        <a:t>2005</a:t>
                      </a:r>
                      <a:endParaRPr kumimoji="1" lang="en-US" altLang="zh-CN" sz="1600" b="0"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600" b="0"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rPr>
                        <a:t>298755.7</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600" b="0"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rPr>
                        <a:t>107278.7</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600" b="0"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rPr>
                        <a:t>24031.7</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8341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6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rPr>
                        <a:t>2008</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sz="1600" b="0" i="0" u="none" strike="noStrike" kern="1200"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rPr>
                        <a:t>475166.6</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sz="1600" b="0" i="0" u="none" strike="noStrike" kern="1200"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rPr>
                        <a:t>166217.1 </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sz="1600" b="0" i="0" u="none" strike="noStrike" kern="1200"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rPr>
                        <a:t>34219.0</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8341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6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rPr>
                        <a:t>2015</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600" b="0" i="0" u="none" strike="noStrike" kern="1200"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rPr>
                        <a:t>1392278.11</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600" b="0" i="0" u="none" strike="noStrike" kern="1200"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rPr>
                        <a:t>400953.44</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600" b="0" i="0" u="none" strike="noStrike" kern="1200"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rPr>
                        <a:t>63216.6</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8341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6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rPr>
                        <a:t>2018</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kumimoji="1" lang="en-US" altLang="zh-CN" sz="1600" b="0" i="0" u="none" strike="noStrike" kern="1200"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rPr>
                        <a:t>1826744.22</a:t>
                      </a:r>
                      <a:endParaRPr kumimoji="1" lang="zh-CN" altLang="en-US" sz="1600" b="0" i="0" u="none" strike="noStrike" kern="1200" cap="none" normalizeH="0" baseline="0" dirty="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CN" sz="1600" b="0" i="0" u="none" strike="noStrike" kern="1200"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rPr>
                        <a:t>551685.91</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CN" sz="1600" b="0" i="0" u="none" strike="noStrike" kern="1200"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rPr>
                        <a:t>73208.4</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8341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6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rPr>
                        <a:t>2020</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kumimoji="1" lang="en-US" altLang="zh-CN" sz="1600" b="0" i="0" u="none" strike="noStrike" kern="1200"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rPr>
                        <a:t>2186795.89</a:t>
                      </a:r>
                      <a:endParaRPr kumimoji="1" lang="zh-CN" altLang="en-US" sz="1600" b="0" i="0" u="none" strike="noStrike" kern="1200" cap="none" normalizeH="0" baseline="0" dirty="0">
                        <a:ln>
                          <a:noFill/>
                        </a:ln>
                        <a:solidFill>
                          <a:schemeClr val="tx2"/>
                        </a:solidFill>
                        <a:effectLst/>
                        <a:latin typeface="微软雅黑" panose="020B0503020204020204" pitchFamily="34" charset="-122"/>
                        <a:ea typeface="微软雅黑" panose="020B0503020204020204" pitchFamily="34" charset="-122"/>
                        <a:cs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CN" sz="1600" b="0" i="0" u="none" strike="noStrike" kern="1200"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rPr>
                        <a:t>625580.99</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CN" sz="1600" b="0" i="0" u="none" strike="noStrike" kern="1200" cap="none" normalizeH="0" baseline="0" dirty="0" smtClean="0">
                          <a:ln>
                            <a:noFill/>
                          </a:ln>
                          <a:solidFill>
                            <a:schemeClr val="tx2"/>
                          </a:solidFill>
                          <a:effectLst/>
                          <a:latin typeface="微软雅黑" panose="020B0503020204020204" pitchFamily="34" charset="-122"/>
                          <a:ea typeface="微软雅黑" panose="020B0503020204020204" pitchFamily="34" charset="-122"/>
                          <a:cs typeface="Times New Roman" pitchFamily="18" charset="0"/>
                        </a:rPr>
                        <a:t>84314.53	</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bl>
          </a:graphicData>
        </a:graphic>
      </p:graphicFrame>
      <p:sp>
        <p:nvSpPr>
          <p:cNvPr id="32827" name="矩形 1"/>
          <p:cNvSpPr>
            <a:spLocks noChangeArrowheads="1"/>
          </p:cNvSpPr>
          <p:nvPr/>
        </p:nvSpPr>
        <p:spPr bwMode="auto">
          <a:xfrm>
            <a:off x="6019800" y="1541526"/>
            <a:ext cx="5588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kumimoji="1" lang="zh-CN" altLang="en-US" b="1" dirty="0" smtClean="0">
                <a:solidFill>
                  <a:srgbClr val="0000CC"/>
                </a:solidFill>
                <a:latin typeface="微软雅黑" pitchFamily="34" charset="-122"/>
                <a:ea typeface="微软雅黑" pitchFamily="34" charset="-122"/>
              </a:rPr>
              <a:t>改革开放</a:t>
            </a:r>
            <a:r>
              <a:rPr kumimoji="1" lang="en-US" altLang="zh-CN" b="1" dirty="0" smtClean="0">
                <a:solidFill>
                  <a:srgbClr val="0000CC"/>
                </a:solidFill>
                <a:latin typeface="微软雅黑" pitchFamily="34" charset="-122"/>
                <a:ea typeface="微软雅黑" pitchFamily="34" charset="-122"/>
              </a:rPr>
              <a:t>42</a:t>
            </a:r>
            <a:r>
              <a:rPr kumimoji="1" lang="zh-CN" altLang="en-US" b="1" dirty="0" smtClean="0">
                <a:solidFill>
                  <a:srgbClr val="0000CC"/>
                </a:solidFill>
                <a:latin typeface="微软雅黑" pitchFamily="34" charset="-122"/>
                <a:ea typeface="微软雅黑" pitchFamily="34" charset="-122"/>
              </a:rPr>
              <a:t>年中国</a:t>
            </a:r>
            <a:r>
              <a:rPr kumimoji="1" lang="zh-CN" altLang="en-US" b="1" dirty="0">
                <a:solidFill>
                  <a:srgbClr val="0000CC"/>
                </a:solidFill>
                <a:latin typeface="微软雅黑" pitchFamily="34" charset="-122"/>
                <a:ea typeface="微软雅黑" pitchFamily="34" charset="-122"/>
              </a:rPr>
              <a:t>货币</a:t>
            </a:r>
            <a:r>
              <a:rPr kumimoji="1" lang="zh-CN" altLang="en-US" b="1" dirty="0" smtClean="0">
                <a:solidFill>
                  <a:srgbClr val="0000CC"/>
                </a:solidFill>
                <a:latin typeface="微软雅黑" pitchFamily="34" charset="-122"/>
                <a:ea typeface="微软雅黑" pitchFamily="34" charset="-122"/>
              </a:rPr>
              <a:t>供应量 变化   </a:t>
            </a:r>
            <a:r>
              <a:rPr kumimoji="1" lang="en-US" altLang="zh-CN" b="1" dirty="0" smtClean="0">
                <a:solidFill>
                  <a:srgbClr val="0000CC"/>
                </a:solidFill>
                <a:latin typeface="微软雅黑" pitchFamily="34" charset="-122"/>
                <a:ea typeface="微软雅黑" pitchFamily="34" charset="-122"/>
              </a:rPr>
              <a:t>(</a:t>
            </a:r>
            <a:r>
              <a:rPr kumimoji="1" lang="zh-CN" altLang="en-US" b="1" dirty="0">
                <a:solidFill>
                  <a:srgbClr val="0000CC"/>
                </a:solidFill>
                <a:latin typeface="微软雅黑" pitchFamily="34" charset="-122"/>
                <a:ea typeface="微软雅黑" pitchFamily="34" charset="-122"/>
              </a:rPr>
              <a:t>亿元</a:t>
            </a:r>
            <a:r>
              <a:rPr kumimoji="1" lang="en-US" altLang="zh-CN" b="1" dirty="0">
                <a:solidFill>
                  <a:srgbClr val="0000CC"/>
                </a:solidFill>
                <a:latin typeface="微软雅黑" pitchFamily="34" charset="-122"/>
                <a:ea typeface="微软雅黑" pitchFamily="34" charset="-122"/>
              </a:rPr>
              <a:t>)</a:t>
            </a:r>
          </a:p>
        </p:txBody>
      </p:sp>
      <p:sp>
        <p:nvSpPr>
          <p:cNvPr id="32828"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smtClean="0">
                <a:solidFill>
                  <a:srgbClr val="595959"/>
                </a:solidFill>
                <a:latin typeface="微软雅黑" pitchFamily="34" charset="-122"/>
                <a:ea typeface="微软雅黑" pitchFamily="34" charset="-122"/>
              </a:rPr>
              <a:t>二、货币</a:t>
            </a:r>
            <a:r>
              <a:rPr lang="zh-CN" altLang="en-US" sz="2400" b="1" dirty="0">
                <a:solidFill>
                  <a:srgbClr val="595959"/>
                </a:solidFill>
                <a:latin typeface="微软雅黑" pitchFamily="34" charset="-122"/>
                <a:ea typeface="微软雅黑" pitchFamily="34" charset="-122"/>
              </a:rPr>
              <a:t>层次</a:t>
            </a:r>
          </a:p>
        </p:txBody>
      </p:sp>
      <p:sp>
        <p:nvSpPr>
          <p:cNvPr id="2" name="灯片编号占位符 1"/>
          <p:cNvSpPr>
            <a:spLocks noGrp="1"/>
          </p:cNvSpPr>
          <p:nvPr>
            <p:ph type="sldNum" sz="quarter" idx="12"/>
          </p:nvPr>
        </p:nvSpPr>
        <p:spPr/>
        <p:txBody>
          <a:bodyPr/>
          <a:lstStyle/>
          <a:p>
            <a:pPr>
              <a:defRPr/>
            </a:pPr>
            <a:fld id="{8EE4EB95-ECEA-4AD8-B1CE-2555403C6233}" type="slidenum">
              <a:rPr lang="zh-CN" altLang="en-US" smtClean="0"/>
              <a:pPr>
                <a:defRPr/>
              </a:pPr>
              <a:t>20</a:t>
            </a:fld>
            <a:endParaRPr lang="zh-CN" altLang="en-US"/>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案例：我国的货币流通速率？</a:t>
            </a:r>
            <a:endParaRPr lang="en-US" dirty="0"/>
          </a:p>
        </p:txBody>
      </p:sp>
    </p:spTree>
    <p:extLst>
      <p:ext uri="{BB962C8B-B14F-4D97-AF65-F5344CB8AC3E}">
        <p14:creationId xmlns:p14="http://schemas.microsoft.com/office/powerpoint/2010/main" val="20367669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12606"/>
            <a:ext cx="9601196" cy="1303867"/>
          </a:xfrm>
        </p:spPr>
        <p:txBody>
          <a:bodyPr/>
          <a:lstStyle/>
          <a:p>
            <a:r>
              <a:rPr lang="zh-CN" altLang="en-US" dirty="0" smtClean="0"/>
              <a:t>货币数量理论简析</a:t>
            </a:r>
            <a:endParaRPr lang="en-US" dirty="0"/>
          </a:p>
        </p:txBody>
      </p:sp>
      <p:pic>
        <p:nvPicPr>
          <p:cNvPr id="6" name="Content Placeholder 5"/>
          <p:cNvPicPr>
            <a:picLocks noChangeAspect="1"/>
          </p:cNvPicPr>
          <p:nvPr/>
        </p:nvPicPr>
        <p:blipFill>
          <a:blip r:embed="rId2"/>
          <a:stretch>
            <a:fillRect/>
          </a:stretch>
        </p:blipFill>
        <p:spPr>
          <a:xfrm>
            <a:off x="767752" y="2615586"/>
            <a:ext cx="10662248" cy="2172074"/>
          </a:xfrm>
          <a:prstGeom prst="rect">
            <a:avLst/>
          </a:prstGeom>
        </p:spPr>
      </p:pic>
    </p:spTree>
    <p:extLst>
      <p:ext uri="{BB962C8B-B14F-4D97-AF65-F5344CB8AC3E}">
        <p14:creationId xmlns:p14="http://schemas.microsoft.com/office/powerpoint/2010/main" val="3645010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12606"/>
            <a:ext cx="9601196" cy="1303867"/>
          </a:xfrm>
        </p:spPr>
        <p:txBody>
          <a:bodyPr/>
          <a:lstStyle/>
          <a:p>
            <a:r>
              <a:rPr lang="zh-CN" altLang="en-US" dirty="0" smtClean="0"/>
              <a:t>货币数量理论简析</a:t>
            </a:r>
            <a:endParaRPr lang="en-US" dirty="0"/>
          </a:p>
        </p:txBody>
      </p:sp>
      <p:pic>
        <p:nvPicPr>
          <p:cNvPr id="4" name="Content Placeholder 3"/>
          <p:cNvPicPr>
            <a:picLocks noChangeAspect="1"/>
          </p:cNvPicPr>
          <p:nvPr/>
        </p:nvPicPr>
        <p:blipFill>
          <a:blip r:embed="rId2"/>
          <a:stretch>
            <a:fillRect/>
          </a:stretch>
        </p:blipFill>
        <p:spPr>
          <a:xfrm>
            <a:off x="1295401" y="1916473"/>
            <a:ext cx="4745143" cy="3019618"/>
          </a:xfrm>
          <a:prstGeom prst="rect">
            <a:avLst/>
          </a:prstGeom>
        </p:spPr>
      </p:pic>
      <p:pic>
        <p:nvPicPr>
          <p:cNvPr id="5" name="Content Placeholder 3"/>
          <p:cNvPicPr>
            <a:picLocks noChangeAspect="1"/>
          </p:cNvPicPr>
          <p:nvPr/>
        </p:nvPicPr>
        <p:blipFill>
          <a:blip r:embed="rId3"/>
          <a:stretch>
            <a:fillRect/>
          </a:stretch>
        </p:blipFill>
        <p:spPr>
          <a:xfrm>
            <a:off x="6040546" y="1916473"/>
            <a:ext cx="4856051" cy="3019618"/>
          </a:xfrm>
          <a:prstGeom prst="rect">
            <a:avLst/>
          </a:prstGeom>
        </p:spPr>
      </p:pic>
      <p:pic>
        <p:nvPicPr>
          <p:cNvPr id="6" name="Content Placeholder 5"/>
          <p:cNvPicPr>
            <a:picLocks noChangeAspect="1"/>
          </p:cNvPicPr>
          <p:nvPr/>
        </p:nvPicPr>
        <p:blipFill>
          <a:blip r:embed="rId4"/>
          <a:stretch>
            <a:fillRect/>
          </a:stretch>
        </p:blipFill>
        <p:spPr>
          <a:xfrm>
            <a:off x="1295402" y="4936091"/>
            <a:ext cx="9601196" cy="1304925"/>
          </a:xfrm>
          <a:prstGeom prst="rect">
            <a:avLst/>
          </a:prstGeom>
        </p:spPr>
      </p:pic>
    </p:spTree>
    <p:extLst>
      <p:ext uri="{BB962C8B-B14F-4D97-AF65-F5344CB8AC3E}">
        <p14:creationId xmlns:p14="http://schemas.microsoft.com/office/powerpoint/2010/main" val="34454702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stretch>
            <a:fillRect/>
          </a:stretch>
        </p:blipFill>
        <p:spPr>
          <a:xfrm>
            <a:off x="491706" y="483080"/>
            <a:ext cx="11205713" cy="5883214"/>
          </a:xfrm>
          <a:prstGeom prst="rect">
            <a:avLst/>
          </a:prstGeom>
        </p:spPr>
      </p:pic>
    </p:spTree>
    <p:extLst>
      <p:ext uri="{BB962C8B-B14F-4D97-AF65-F5344CB8AC3E}">
        <p14:creationId xmlns:p14="http://schemas.microsoft.com/office/powerpoint/2010/main" val="15710322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ChangeAspect="1"/>
          </p:cNvPicPr>
          <p:nvPr/>
        </p:nvPicPr>
        <p:blipFill>
          <a:blip r:embed="rId2"/>
          <a:stretch>
            <a:fillRect/>
          </a:stretch>
        </p:blipFill>
        <p:spPr>
          <a:xfrm>
            <a:off x="776378" y="674643"/>
            <a:ext cx="10662248" cy="2172074"/>
          </a:xfrm>
          <a:prstGeom prst="rect">
            <a:avLst/>
          </a:prstGeom>
        </p:spPr>
      </p:pic>
      <p:sp>
        <p:nvSpPr>
          <p:cNvPr id="5" name="Content Placeholder 2"/>
          <p:cNvSpPr>
            <a:spLocks noGrp="1"/>
          </p:cNvSpPr>
          <p:nvPr>
            <p:ph idx="1"/>
          </p:nvPr>
        </p:nvSpPr>
        <p:spPr>
          <a:xfrm>
            <a:off x="1295402" y="2907102"/>
            <a:ext cx="9884432" cy="3122762"/>
          </a:xfrm>
        </p:spPr>
        <p:txBody>
          <a:bodyPr>
            <a:normAutofit fontScale="85000" lnSpcReduction="10000"/>
          </a:bodyPr>
          <a:lstStyle/>
          <a:p>
            <a:r>
              <a:rPr lang="zh-CN" altLang="en-US" dirty="0" smtClean="0"/>
              <a:t>货币供给总量 </a:t>
            </a:r>
            <a:r>
              <a:rPr lang="en-US" altLang="zh-CN" dirty="0" smtClean="0"/>
              <a:t>M=1</a:t>
            </a:r>
          </a:p>
          <a:p>
            <a:r>
              <a:rPr lang="zh-CN" altLang="en-US" dirty="0"/>
              <a:t>货</a:t>
            </a:r>
            <a:r>
              <a:rPr lang="zh-CN" altLang="en-US" dirty="0" smtClean="0"/>
              <a:t>币转手的次数 </a:t>
            </a:r>
            <a:r>
              <a:rPr lang="en-US" altLang="zh-CN" dirty="0" smtClean="0"/>
              <a:t>V=3</a:t>
            </a:r>
          </a:p>
          <a:p>
            <a:r>
              <a:rPr lang="zh-CN" altLang="en-US" dirty="0" smtClean="0"/>
              <a:t>最终商品的销售量和价格</a:t>
            </a:r>
            <a:endParaRPr lang="en-US" altLang="zh-CN" dirty="0" smtClean="0"/>
          </a:p>
          <a:p>
            <a:pPr lvl="1"/>
            <a:r>
              <a:rPr lang="zh-CN" altLang="en-US" dirty="0"/>
              <a:t>煎</a:t>
            </a:r>
            <a:r>
              <a:rPr lang="zh-CN" altLang="en-US" dirty="0" smtClean="0"/>
              <a:t>饼：        </a:t>
            </a:r>
            <a:r>
              <a:rPr lang="en-US" altLang="zh-CN" dirty="0" smtClean="0"/>
              <a:t>1</a:t>
            </a:r>
            <a:r>
              <a:rPr lang="zh-CN" altLang="en-US" dirty="0" smtClean="0"/>
              <a:t>个；        价格：</a:t>
            </a:r>
            <a:r>
              <a:rPr lang="en-US" altLang="zh-CN" dirty="0" smtClean="0"/>
              <a:t>1</a:t>
            </a:r>
            <a:r>
              <a:rPr lang="zh-CN" altLang="en-US" dirty="0" smtClean="0"/>
              <a:t>元              </a:t>
            </a:r>
            <a:r>
              <a:rPr lang="en-US" altLang="zh-CN" dirty="0" smtClean="0">
                <a:sym typeface="Wingdings" panose="05000000000000000000" pitchFamily="2" charset="2"/>
              </a:rPr>
              <a:t> </a:t>
            </a:r>
            <a:r>
              <a:rPr lang="zh-CN" altLang="en-US" dirty="0" smtClean="0">
                <a:sym typeface="Wingdings" panose="05000000000000000000" pitchFamily="2" charset="2"/>
              </a:rPr>
              <a:t>合计名义价值：</a:t>
            </a:r>
            <a:r>
              <a:rPr lang="en-US" altLang="zh-CN" dirty="0" smtClean="0">
                <a:sym typeface="Wingdings" panose="05000000000000000000" pitchFamily="2" charset="2"/>
              </a:rPr>
              <a:t>1</a:t>
            </a:r>
            <a:r>
              <a:rPr lang="zh-CN" altLang="en-US" dirty="0" smtClean="0">
                <a:sym typeface="Wingdings" panose="05000000000000000000" pitchFamily="2" charset="2"/>
              </a:rPr>
              <a:t>元</a:t>
            </a:r>
            <a:endParaRPr lang="en-US" altLang="zh-CN" dirty="0" smtClean="0"/>
          </a:p>
          <a:p>
            <a:pPr lvl="1"/>
            <a:r>
              <a:rPr lang="zh-CN" altLang="en-US" dirty="0"/>
              <a:t>骑</a:t>
            </a:r>
            <a:r>
              <a:rPr lang="zh-CN" altLang="en-US" dirty="0" smtClean="0"/>
              <a:t>马服务：</a:t>
            </a:r>
            <a:r>
              <a:rPr lang="en-US" altLang="zh-CN" dirty="0" smtClean="0"/>
              <a:t>1</a:t>
            </a:r>
            <a:r>
              <a:rPr lang="zh-CN" altLang="en-US" dirty="0" smtClean="0"/>
              <a:t>次；        价格：</a:t>
            </a:r>
            <a:r>
              <a:rPr lang="en-US" altLang="zh-CN" dirty="0" smtClean="0"/>
              <a:t>1</a:t>
            </a:r>
            <a:r>
              <a:rPr lang="zh-CN" altLang="en-US" dirty="0" smtClean="0"/>
              <a:t>元              </a:t>
            </a:r>
            <a:r>
              <a:rPr lang="en-US" altLang="zh-CN" dirty="0" smtClean="0">
                <a:sym typeface="Wingdings" panose="05000000000000000000" pitchFamily="2" charset="2"/>
              </a:rPr>
              <a:t> </a:t>
            </a:r>
            <a:r>
              <a:rPr lang="zh-CN" altLang="en-US" dirty="0" smtClean="0">
                <a:sym typeface="Wingdings" panose="05000000000000000000" pitchFamily="2" charset="2"/>
              </a:rPr>
              <a:t>合计名义价值：</a:t>
            </a:r>
            <a:r>
              <a:rPr lang="en-US" altLang="zh-CN" dirty="0" smtClean="0">
                <a:sym typeface="Wingdings" panose="05000000000000000000" pitchFamily="2" charset="2"/>
              </a:rPr>
              <a:t>1</a:t>
            </a:r>
            <a:r>
              <a:rPr lang="zh-CN" altLang="en-US" dirty="0" smtClean="0">
                <a:sym typeface="Wingdings" panose="05000000000000000000" pitchFamily="2" charset="2"/>
              </a:rPr>
              <a:t>元</a:t>
            </a:r>
            <a:endParaRPr lang="en-US" altLang="zh-CN" dirty="0" smtClean="0">
              <a:sym typeface="Wingdings" panose="05000000000000000000" pitchFamily="2" charset="2"/>
            </a:endParaRPr>
          </a:p>
          <a:p>
            <a:pPr lvl="1"/>
            <a:r>
              <a:rPr lang="zh-CN" altLang="en-US" dirty="0">
                <a:sym typeface="Wingdings" panose="05000000000000000000" pitchFamily="2" charset="2"/>
              </a:rPr>
              <a:t>咖</a:t>
            </a:r>
            <a:r>
              <a:rPr lang="zh-CN" altLang="en-US" dirty="0" smtClean="0">
                <a:sym typeface="Wingdings" panose="05000000000000000000" pitchFamily="2" charset="2"/>
              </a:rPr>
              <a:t>啡：        </a:t>
            </a:r>
            <a:r>
              <a:rPr lang="en-US" altLang="zh-CN" dirty="0" smtClean="0">
                <a:sym typeface="Wingdings" panose="05000000000000000000" pitchFamily="2" charset="2"/>
              </a:rPr>
              <a:t>1</a:t>
            </a:r>
            <a:r>
              <a:rPr lang="zh-CN" altLang="en-US" dirty="0" smtClean="0">
                <a:sym typeface="Wingdings" panose="05000000000000000000" pitchFamily="2" charset="2"/>
              </a:rPr>
              <a:t>杯；        价格：</a:t>
            </a:r>
            <a:r>
              <a:rPr lang="en-US" altLang="zh-CN" dirty="0" smtClean="0">
                <a:sym typeface="Wingdings" panose="05000000000000000000" pitchFamily="2" charset="2"/>
              </a:rPr>
              <a:t>1</a:t>
            </a:r>
            <a:r>
              <a:rPr lang="zh-CN" altLang="en-US" dirty="0" smtClean="0">
                <a:sym typeface="Wingdings" panose="05000000000000000000" pitchFamily="2" charset="2"/>
              </a:rPr>
              <a:t>元              </a:t>
            </a:r>
            <a:r>
              <a:rPr lang="en-US" altLang="zh-CN" dirty="0" smtClean="0">
                <a:sym typeface="Wingdings" panose="05000000000000000000" pitchFamily="2" charset="2"/>
              </a:rPr>
              <a:t> </a:t>
            </a:r>
            <a:r>
              <a:rPr lang="zh-CN" altLang="en-US" dirty="0" smtClean="0">
                <a:sym typeface="Wingdings" panose="05000000000000000000" pitchFamily="2" charset="2"/>
              </a:rPr>
              <a:t>合计名义价值： </a:t>
            </a:r>
            <a:r>
              <a:rPr lang="en-US" altLang="zh-CN" dirty="0" smtClean="0">
                <a:sym typeface="Wingdings" panose="05000000000000000000" pitchFamily="2" charset="2"/>
              </a:rPr>
              <a:t>1</a:t>
            </a:r>
            <a:r>
              <a:rPr lang="zh-CN" altLang="en-US" dirty="0" smtClean="0">
                <a:sym typeface="Wingdings" panose="05000000000000000000" pitchFamily="2" charset="2"/>
              </a:rPr>
              <a:t>元</a:t>
            </a:r>
            <a:endParaRPr lang="en-US" altLang="zh-CN" dirty="0" smtClean="0">
              <a:sym typeface="Wingdings" panose="05000000000000000000" pitchFamily="2" charset="2"/>
            </a:endParaRPr>
          </a:p>
          <a:p>
            <a:pPr lvl="1"/>
            <a:r>
              <a:rPr lang="zh-CN" altLang="en-US" dirty="0" smtClean="0">
                <a:sym typeface="Wingdings" panose="05000000000000000000" pitchFamily="2" charset="2"/>
              </a:rPr>
              <a:t>实际</a:t>
            </a:r>
            <a:r>
              <a:rPr lang="en-US" altLang="zh-CN" dirty="0" smtClean="0">
                <a:sym typeface="Wingdings" panose="05000000000000000000" pitchFamily="2" charset="2"/>
              </a:rPr>
              <a:t>GDP   y=3                 P=1                                     P*Y=3</a:t>
            </a:r>
          </a:p>
          <a:p>
            <a:r>
              <a:rPr lang="en-US" altLang="zh-CN" dirty="0" smtClean="0">
                <a:sym typeface="Wingdings" panose="05000000000000000000" pitchFamily="2" charset="2"/>
              </a:rPr>
              <a:t>MV=PY</a:t>
            </a:r>
          </a:p>
          <a:p>
            <a:endParaRPr lang="en-US" altLang="zh-CN" dirty="0" smtClean="0"/>
          </a:p>
          <a:p>
            <a:pPr lvl="1"/>
            <a:endParaRPr lang="en-US" altLang="zh-CN" dirty="0" smtClean="0"/>
          </a:p>
          <a:p>
            <a:pPr lvl="1"/>
            <a:endParaRPr lang="en-US" dirty="0"/>
          </a:p>
        </p:txBody>
      </p:sp>
    </p:spTree>
    <p:extLst>
      <p:ext uri="{BB962C8B-B14F-4D97-AF65-F5344CB8AC3E}">
        <p14:creationId xmlns:p14="http://schemas.microsoft.com/office/powerpoint/2010/main" val="22229800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分</a:t>
            </a:r>
            <a:r>
              <a:rPr lang="zh-CN" altLang="en-US" dirty="0" smtClean="0"/>
              <a:t>析方法以及数据的需求</a:t>
            </a:r>
            <a:endParaRPr lang="en-US" dirty="0"/>
          </a:p>
        </p:txBody>
      </p:sp>
      <p:sp>
        <p:nvSpPr>
          <p:cNvPr id="3" name="Content Placeholder 2"/>
          <p:cNvSpPr>
            <a:spLocks noGrp="1"/>
          </p:cNvSpPr>
          <p:nvPr>
            <p:ph idx="1"/>
          </p:nvPr>
        </p:nvSpPr>
        <p:spPr/>
        <p:txBody>
          <a:bodyPr/>
          <a:lstStyle/>
          <a:p>
            <a:r>
              <a:rPr lang="zh-CN" altLang="en-US" dirty="0" smtClean="0"/>
              <a:t>年度国内生产总值：</a:t>
            </a:r>
            <a:r>
              <a:rPr lang="en-US" altLang="zh-CN" dirty="0" smtClean="0"/>
              <a:t>PY</a:t>
            </a:r>
          </a:p>
          <a:p>
            <a:r>
              <a:rPr lang="zh-CN" altLang="en-US" dirty="0"/>
              <a:t>年</a:t>
            </a:r>
            <a:r>
              <a:rPr lang="zh-CN" altLang="en-US" dirty="0" smtClean="0"/>
              <a:t>度货币供给量：</a:t>
            </a:r>
            <a:endParaRPr lang="en-US" altLang="zh-CN" dirty="0" smtClean="0"/>
          </a:p>
          <a:p>
            <a:pPr lvl="1"/>
            <a:r>
              <a:rPr lang="en-US" dirty="0" smtClean="0"/>
              <a:t>M0</a:t>
            </a:r>
            <a:r>
              <a:rPr lang="zh-CN" altLang="en-US" dirty="0" smtClean="0"/>
              <a:t>：现金</a:t>
            </a:r>
            <a:endParaRPr lang="en-US" altLang="zh-CN" dirty="0" smtClean="0"/>
          </a:p>
          <a:p>
            <a:pPr lvl="1"/>
            <a:r>
              <a:rPr lang="en-US" dirty="0" smtClean="0"/>
              <a:t>M1</a:t>
            </a:r>
            <a:r>
              <a:rPr lang="zh-CN" altLang="en-US" dirty="0" smtClean="0"/>
              <a:t>：现金</a:t>
            </a:r>
            <a:r>
              <a:rPr lang="en-US" altLang="zh-CN" dirty="0" smtClean="0"/>
              <a:t>+</a:t>
            </a:r>
            <a:r>
              <a:rPr lang="zh-CN" altLang="en-US" dirty="0"/>
              <a:t>活</a:t>
            </a:r>
            <a:r>
              <a:rPr lang="zh-CN" altLang="en-US" dirty="0" smtClean="0"/>
              <a:t>期存款</a:t>
            </a:r>
            <a:endParaRPr lang="en-US" altLang="zh-CN" dirty="0" smtClean="0"/>
          </a:p>
          <a:p>
            <a:pPr lvl="1"/>
            <a:r>
              <a:rPr lang="en-US" dirty="0" smtClean="0"/>
              <a:t>M2</a:t>
            </a:r>
            <a:r>
              <a:rPr lang="zh-CN" altLang="en-US" dirty="0" smtClean="0"/>
              <a:t>：</a:t>
            </a:r>
            <a:r>
              <a:rPr lang="en-US" altLang="zh-CN" dirty="0" smtClean="0"/>
              <a:t>M1+</a:t>
            </a:r>
            <a:r>
              <a:rPr lang="zh-CN" altLang="en-US" dirty="0" smtClean="0"/>
              <a:t>定期存款</a:t>
            </a:r>
            <a:endParaRPr lang="en-US" altLang="zh-CN" dirty="0" smtClean="0"/>
          </a:p>
          <a:p>
            <a:r>
              <a:rPr lang="zh-CN" altLang="en-US" dirty="0"/>
              <a:t>统</a:t>
            </a:r>
            <a:r>
              <a:rPr lang="zh-CN" altLang="en-US" dirty="0" smtClean="0"/>
              <a:t>计方法：</a:t>
            </a:r>
            <a:r>
              <a:rPr lang="en-US" altLang="zh-CN" dirty="0" smtClean="0"/>
              <a:t>PY/M1</a:t>
            </a:r>
            <a:endParaRPr lang="en-US" dirty="0"/>
          </a:p>
        </p:txBody>
      </p:sp>
    </p:spTree>
    <p:extLst>
      <p:ext uri="{BB962C8B-B14F-4D97-AF65-F5344CB8AC3E}">
        <p14:creationId xmlns:p14="http://schemas.microsoft.com/office/powerpoint/2010/main" val="29300132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64658" y="173426"/>
            <a:ext cx="11250014" cy="6473181"/>
          </a:xfrm>
          <a:prstGeom prst="rect">
            <a:avLst/>
          </a:prstGeom>
        </p:spPr>
      </p:pic>
    </p:spTree>
    <p:extLst>
      <p:ext uri="{BB962C8B-B14F-4D97-AF65-F5344CB8AC3E}">
        <p14:creationId xmlns:p14="http://schemas.microsoft.com/office/powerpoint/2010/main" val="4291598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1693" y="163003"/>
            <a:ext cx="11244352" cy="6529652"/>
          </a:xfrm>
          <a:prstGeom prst="rect">
            <a:avLst/>
          </a:prstGeom>
        </p:spPr>
      </p:pic>
    </p:spTree>
    <p:extLst>
      <p:ext uri="{BB962C8B-B14F-4D97-AF65-F5344CB8AC3E}">
        <p14:creationId xmlns:p14="http://schemas.microsoft.com/office/powerpoint/2010/main" val="13230940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33794"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endParaRPr lang="zh-CN" altLang="en-US">
              <a:solidFill>
                <a:srgbClr val="FFFFFF"/>
              </a:solidFill>
            </a:endParaRPr>
          </a:p>
        </p:txBody>
      </p:sp>
      <p:pic>
        <p:nvPicPr>
          <p:cNvPr id="33795"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文本框 25"/>
          <p:cNvSpPr txBox="1">
            <a:spLocks noChangeArrowheads="1"/>
          </p:cNvSpPr>
          <p:nvPr/>
        </p:nvSpPr>
        <p:spPr bwMode="auto">
          <a:xfrm>
            <a:off x="3028950" y="3005138"/>
            <a:ext cx="89122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4800" b="1">
                <a:solidFill>
                  <a:srgbClr val="FFFFFF"/>
                </a:solidFill>
                <a:latin typeface="微软雅黑" pitchFamily="34" charset="-122"/>
                <a:ea typeface="微软雅黑" pitchFamily="34" charset="-122"/>
              </a:rPr>
              <a:t>货币制度</a:t>
            </a:r>
          </a:p>
        </p:txBody>
      </p:sp>
      <p:sp>
        <p:nvSpPr>
          <p:cNvPr id="33797" name="文本框 2"/>
          <p:cNvSpPr txBox="1">
            <a:spLocks noChangeArrowheads="1"/>
          </p:cNvSpPr>
          <p:nvPr/>
        </p:nvSpPr>
        <p:spPr bwMode="auto">
          <a:xfrm>
            <a:off x="3024188" y="2008188"/>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en-US" altLang="zh-CN" sz="6600" b="1">
                <a:solidFill>
                  <a:srgbClr val="FFFFFF"/>
                </a:solidFill>
                <a:latin typeface="微软雅黑" pitchFamily="34" charset="-122"/>
                <a:ea typeface="微软雅黑" pitchFamily="34" charset="-122"/>
              </a:rPr>
              <a:t>Part 03</a:t>
            </a:r>
            <a:endParaRPr lang="zh-CN" altLang="en-US" sz="6600" b="1">
              <a:solidFill>
                <a:srgbClr val="FFFFFF"/>
              </a:solidFill>
              <a:latin typeface="微软雅黑" pitchFamily="34" charset="-122"/>
              <a:ea typeface="微软雅黑" pitchFamily="34" charset="-122"/>
            </a:endParaRPr>
          </a:p>
        </p:txBody>
      </p:sp>
      <p:sp>
        <p:nvSpPr>
          <p:cNvPr id="2" name="灯片编号占位符 1"/>
          <p:cNvSpPr>
            <a:spLocks noGrp="1"/>
          </p:cNvSpPr>
          <p:nvPr>
            <p:ph type="sldNum" sz="quarter" idx="12"/>
          </p:nvPr>
        </p:nvSpPr>
        <p:spPr/>
        <p:txBody>
          <a:bodyPr/>
          <a:lstStyle/>
          <a:p>
            <a:pPr>
              <a:defRPr/>
            </a:pPr>
            <a:fld id="{8EE4EB95-ECEA-4AD8-B1CE-2555403C6233}" type="slidenum">
              <a:rPr lang="zh-CN" altLang="en-US" smtClean="0"/>
              <a:pPr>
                <a:defRPr/>
              </a:pPr>
              <a:t>29</a:t>
            </a:fld>
            <a:endParaRPr lang="zh-CN" altLang="en-US"/>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16386"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endParaRPr lang="zh-CN" altLang="en-US">
              <a:solidFill>
                <a:srgbClr val="FFFFFF"/>
              </a:solidFill>
            </a:endParaRPr>
          </a:p>
        </p:txBody>
      </p:sp>
      <p:pic>
        <p:nvPicPr>
          <p:cNvPr id="16387"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文本框 25"/>
          <p:cNvSpPr txBox="1">
            <a:spLocks noChangeArrowheads="1"/>
          </p:cNvSpPr>
          <p:nvPr/>
        </p:nvSpPr>
        <p:spPr bwMode="auto">
          <a:xfrm>
            <a:off x="3028950" y="3005138"/>
            <a:ext cx="89122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4800" b="1" dirty="0" smtClean="0">
                <a:solidFill>
                  <a:srgbClr val="FFFFFF"/>
                </a:solidFill>
                <a:latin typeface="微软雅黑" pitchFamily="34" charset="-122"/>
                <a:ea typeface="微软雅黑" pitchFamily="34" charset="-122"/>
              </a:rPr>
              <a:t>货币</a:t>
            </a:r>
            <a:endParaRPr lang="zh-CN" altLang="en-US" sz="4800" b="1" dirty="0">
              <a:solidFill>
                <a:srgbClr val="FFFFFF"/>
              </a:solidFill>
              <a:latin typeface="微软雅黑" pitchFamily="34" charset="-122"/>
              <a:ea typeface="微软雅黑" pitchFamily="34" charset="-122"/>
            </a:endParaRPr>
          </a:p>
        </p:txBody>
      </p:sp>
      <p:sp>
        <p:nvSpPr>
          <p:cNvPr id="16389" name="文本框 2"/>
          <p:cNvSpPr txBox="1">
            <a:spLocks noChangeArrowheads="1"/>
          </p:cNvSpPr>
          <p:nvPr/>
        </p:nvSpPr>
        <p:spPr bwMode="auto">
          <a:xfrm>
            <a:off x="3024188" y="2008188"/>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en-US" altLang="zh-CN" sz="6600" b="1">
                <a:solidFill>
                  <a:srgbClr val="FFFFFF"/>
                </a:solidFill>
                <a:latin typeface="微软雅黑" pitchFamily="34" charset="-122"/>
                <a:ea typeface="微软雅黑" pitchFamily="34" charset="-122"/>
              </a:rPr>
              <a:t>Part 01</a:t>
            </a:r>
            <a:endParaRPr lang="zh-CN" altLang="en-US" sz="6600" b="1">
              <a:solidFill>
                <a:srgbClr val="FFFFFF"/>
              </a:solidFill>
              <a:latin typeface="微软雅黑" pitchFamily="34" charset="-122"/>
              <a:ea typeface="微软雅黑" pitchFamily="34" charset="-122"/>
            </a:endParaRPr>
          </a:p>
        </p:txBody>
      </p:sp>
      <p:sp>
        <p:nvSpPr>
          <p:cNvPr id="2" name="灯片编号占位符 1"/>
          <p:cNvSpPr>
            <a:spLocks noGrp="1"/>
          </p:cNvSpPr>
          <p:nvPr>
            <p:ph type="sldNum" sz="quarter" idx="12"/>
          </p:nvPr>
        </p:nvSpPr>
        <p:spPr/>
        <p:txBody>
          <a:bodyPr/>
          <a:lstStyle/>
          <a:p>
            <a:pPr>
              <a:defRPr/>
            </a:pPr>
            <a:fld id="{8EE4EB95-ECEA-4AD8-B1CE-2555403C6233}" type="slidenum">
              <a:rPr lang="zh-CN" altLang="en-US" smtClean="0"/>
              <a:pPr>
                <a:defRPr/>
              </a:pPr>
              <a:t>3</a:t>
            </a:fld>
            <a:endParaRPr lang="zh-CN" altLang="en-US"/>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81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4819"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561181" y="1204912"/>
            <a:ext cx="6300787" cy="979488"/>
          </a:xfrm>
          <a:prstGeom prst="rect">
            <a:avLst/>
          </a:prstGeom>
        </p:spPr>
        <p:txBody>
          <a:bodyPr>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（一）货币制度的构成</a:t>
            </a:r>
            <a:endParaRPr lang="zh-CN" altLang="zh-CN" sz="2400" b="1" kern="0" dirty="0">
              <a:latin typeface="微软雅黑" panose="020B0503020204020204" pitchFamily="34" charset="-122"/>
              <a:ea typeface="微软雅黑" panose="020B0503020204020204" pitchFamily="34" charset="-122"/>
            </a:endParaRPr>
          </a:p>
          <a:p>
            <a:pPr eaLnBrk="1" hangingPunct="1">
              <a:lnSpc>
                <a:spcPct val="120000"/>
              </a:lnSpc>
              <a:buFont typeface="Wingdings" panose="05000000000000000000" pitchFamily="2" charset="2"/>
              <a:buNone/>
              <a:defRPr/>
            </a:pPr>
            <a:endParaRPr lang="zh-CN" altLang="en-US" sz="2400" b="1" kern="0" dirty="0">
              <a:latin typeface="微软雅黑" panose="020B0503020204020204" pitchFamily="34" charset="-122"/>
              <a:ea typeface="微软雅黑" panose="020B0503020204020204" pitchFamily="34" charset="-122"/>
            </a:endParaRPr>
          </a:p>
        </p:txBody>
      </p:sp>
      <p:sp>
        <p:nvSpPr>
          <p:cNvPr id="8" name="Rectangle 3"/>
          <p:cNvSpPr txBox="1">
            <a:spLocks noChangeArrowheads="1"/>
          </p:cNvSpPr>
          <p:nvPr/>
        </p:nvSpPr>
        <p:spPr>
          <a:xfrm>
            <a:off x="850123" y="1842378"/>
            <a:ext cx="10005945" cy="475297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50000"/>
              </a:lnSpc>
              <a:buFont typeface="Wingdings" panose="05000000000000000000" pitchFamily="2" charset="2"/>
              <a:buNone/>
              <a:defRPr/>
            </a:pPr>
            <a:r>
              <a:rPr lang="zh-CN" altLang="en-US" sz="2200" b="1" dirty="0" smtClean="0">
                <a:solidFill>
                  <a:schemeClr val="tx2"/>
                </a:solidFill>
                <a:latin typeface="微软雅黑" panose="020B0503020204020204" pitchFamily="34" charset="-122"/>
                <a:ea typeface="微软雅黑" panose="020B0503020204020204" pitchFamily="34" charset="-122"/>
              </a:rPr>
              <a:t> </a:t>
            </a:r>
            <a:r>
              <a:rPr lang="en-US" altLang="zh-CN" sz="2200" b="1" dirty="0" smtClean="0">
                <a:solidFill>
                  <a:schemeClr val="tx2"/>
                </a:solidFill>
                <a:latin typeface="微软雅黑" panose="020B0503020204020204" pitchFamily="34" charset="-122"/>
                <a:ea typeface="微软雅黑" panose="020B0503020204020204" pitchFamily="34" charset="-122"/>
              </a:rPr>
              <a:t>1. </a:t>
            </a:r>
            <a:r>
              <a:rPr lang="zh-CN" altLang="en-US" sz="2200" b="1" dirty="0" smtClean="0">
                <a:solidFill>
                  <a:schemeClr val="tx2"/>
                </a:solidFill>
                <a:latin typeface="微软雅黑" panose="020B0503020204020204" pitchFamily="34" charset="-122"/>
                <a:ea typeface="微软雅黑" panose="020B0503020204020204" pitchFamily="34" charset="-122"/>
              </a:rPr>
              <a:t>货币制度</a:t>
            </a:r>
          </a:p>
          <a:p>
            <a:pPr eaLnBrk="1" hangingPunct="1">
              <a:lnSpc>
                <a:spcPct val="150000"/>
              </a:lnSpc>
              <a:buFont typeface="Wingdings" pitchFamily="2" charset="2"/>
              <a:buChar char="Ø"/>
              <a:defRPr/>
            </a:pPr>
            <a:r>
              <a:rPr lang="zh-CN" altLang="en-US" sz="2200" dirty="0" smtClean="0">
                <a:latin typeface="微软雅黑" panose="020B0503020204020204" pitchFamily="34" charset="-122"/>
                <a:ea typeface="微软雅黑" panose="020B0503020204020204" pitchFamily="34" charset="-122"/>
              </a:rPr>
              <a:t>    货币制度是指国家以法律形式确定的货币流通结构和组织形式</a:t>
            </a:r>
            <a:r>
              <a:rPr lang="en-US" altLang="zh-CN" sz="2200" dirty="0" smtClean="0">
                <a:latin typeface="微软雅黑" panose="020B0503020204020204" pitchFamily="34" charset="-122"/>
                <a:ea typeface="微软雅黑" panose="020B0503020204020204" pitchFamily="34" charset="-122"/>
              </a:rPr>
              <a:t>,</a:t>
            </a:r>
            <a:r>
              <a:rPr lang="zh-CN" altLang="en-US" sz="2200" dirty="0" smtClean="0">
                <a:latin typeface="微软雅黑" panose="020B0503020204020204" pitchFamily="34" charset="-122"/>
                <a:ea typeface="微软雅黑" panose="020B0503020204020204" pitchFamily="34" charset="-122"/>
              </a:rPr>
              <a:t>包括</a:t>
            </a:r>
            <a:r>
              <a:rPr lang="en-US" altLang="zh-CN" sz="2200" dirty="0" smtClean="0">
                <a:latin typeface="微软雅黑" panose="020B0503020204020204" pitchFamily="34" charset="-122"/>
                <a:ea typeface="微软雅黑" panose="020B0503020204020204" pitchFamily="34" charset="-122"/>
              </a:rPr>
              <a:t>:</a:t>
            </a:r>
          </a:p>
          <a:p>
            <a:pPr lvl="1" eaLnBrk="1" hangingPunct="1">
              <a:lnSpc>
                <a:spcPct val="150000"/>
              </a:lnSpc>
              <a:buClr>
                <a:srgbClr val="00B050"/>
              </a:buClr>
              <a:buFont typeface="Wingdings" panose="05000000000000000000" pitchFamily="2" charset="2"/>
              <a:buChar char="n"/>
              <a:defRPr/>
            </a:pPr>
            <a:r>
              <a:rPr lang="zh-CN" altLang="en-US" sz="2200" dirty="0" smtClean="0">
                <a:latin typeface="微软雅黑" panose="020B0503020204020204" pitchFamily="34" charset="-122"/>
                <a:ea typeface="微软雅黑" panose="020B0503020204020204" pitchFamily="34" charset="-122"/>
              </a:rPr>
              <a:t>币材的确定</a:t>
            </a:r>
          </a:p>
          <a:p>
            <a:pPr lvl="1" eaLnBrk="1" hangingPunct="1">
              <a:lnSpc>
                <a:spcPct val="150000"/>
              </a:lnSpc>
              <a:buClr>
                <a:srgbClr val="00B050"/>
              </a:buClr>
              <a:buFont typeface="Wingdings" panose="05000000000000000000" pitchFamily="2" charset="2"/>
              <a:buChar char="n"/>
              <a:defRPr/>
            </a:pPr>
            <a:r>
              <a:rPr lang="zh-CN" altLang="en-US" sz="2200" dirty="0" smtClean="0">
                <a:latin typeface="微软雅黑" panose="020B0503020204020204" pitchFamily="34" charset="-122"/>
                <a:ea typeface="微软雅黑" panose="020B0503020204020204" pitchFamily="34" charset="-122"/>
              </a:rPr>
              <a:t>货币单位的确定：货币单位名称和单位“值”</a:t>
            </a:r>
          </a:p>
          <a:p>
            <a:pPr lvl="1" eaLnBrk="1" hangingPunct="1">
              <a:lnSpc>
                <a:spcPct val="150000"/>
              </a:lnSpc>
              <a:buClr>
                <a:srgbClr val="00B050"/>
              </a:buClr>
              <a:buFont typeface="Wingdings" panose="05000000000000000000" pitchFamily="2" charset="2"/>
              <a:buChar char="n"/>
              <a:defRPr/>
            </a:pPr>
            <a:r>
              <a:rPr lang="zh-CN" altLang="en-US" sz="2200" dirty="0" smtClean="0">
                <a:latin typeface="微软雅黑" panose="020B0503020204020204" pitchFamily="34" charset="-122"/>
                <a:ea typeface="微软雅黑" panose="020B0503020204020204" pitchFamily="34" charset="-122"/>
              </a:rPr>
              <a:t>流通中货币种类的确定：主币与辅币</a:t>
            </a:r>
          </a:p>
          <a:p>
            <a:pPr lvl="1" algn="just" eaLnBrk="1" hangingPunct="1">
              <a:lnSpc>
                <a:spcPct val="150000"/>
              </a:lnSpc>
              <a:buClr>
                <a:srgbClr val="00B050"/>
              </a:buClr>
              <a:buFont typeface="Wingdings" panose="05000000000000000000" pitchFamily="2" charset="2"/>
              <a:buChar char="n"/>
              <a:defRPr/>
            </a:pPr>
            <a:r>
              <a:rPr lang="zh-CN" altLang="en-US" sz="2200" dirty="0" smtClean="0">
                <a:latin typeface="微软雅黑" panose="020B0503020204020204" pitchFamily="34" charset="-122"/>
                <a:ea typeface="微软雅黑" panose="020B0503020204020204" pitchFamily="34" charset="-122"/>
              </a:rPr>
              <a:t>对不同种类货币铸造发行的管理</a:t>
            </a:r>
          </a:p>
          <a:p>
            <a:pPr lvl="1" algn="just" eaLnBrk="1" hangingPunct="1">
              <a:lnSpc>
                <a:spcPct val="150000"/>
              </a:lnSpc>
              <a:buClr>
                <a:srgbClr val="00B050"/>
              </a:buClr>
              <a:buFont typeface="Wingdings" panose="05000000000000000000" pitchFamily="2" charset="2"/>
              <a:buChar char="n"/>
              <a:defRPr/>
            </a:pPr>
            <a:r>
              <a:rPr lang="zh-CN" altLang="en-US" sz="2200" dirty="0" smtClean="0">
                <a:latin typeface="微软雅黑" panose="020B0503020204020204" pitchFamily="34" charset="-122"/>
                <a:ea typeface="微软雅黑" panose="020B0503020204020204" pitchFamily="34" charset="-122"/>
              </a:rPr>
              <a:t>对不同种类货币的支付能力的规定</a:t>
            </a:r>
            <a:endParaRPr lang="en-US" altLang="zh-CN" sz="2200" dirty="0" smtClean="0">
              <a:latin typeface="微软雅黑" panose="020B0503020204020204" pitchFamily="34" charset="-122"/>
              <a:ea typeface="微软雅黑" panose="020B0503020204020204" pitchFamily="34" charset="-122"/>
            </a:endParaRPr>
          </a:p>
          <a:p>
            <a:pPr lvl="1" algn="just" eaLnBrk="1" hangingPunct="1">
              <a:lnSpc>
                <a:spcPct val="150000"/>
              </a:lnSpc>
              <a:buClr>
                <a:srgbClr val="00B050"/>
              </a:buClr>
              <a:buFont typeface="Wingdings" panose="05000000000000000000" pitchFamily="2" charset="2"/>
              <a:buChar char="n"/>
              <a:defRPr/>
            </a:pPr>
            <a:r>
              <a:rPr lang="zh-CN" altLang="en-US" sz="2200" dirty="0" smtClean="0">
                <a:latin typeface="微软雅黑" panose="020B0503020204020204" pitchFamily="34" charset="-122"/>
                <a:ea typeface="微软雅黑" panose="020B0503020204020204" pitchFamily="34" charset="-122"/>
              </a:rPr>
              <a:t>货币发行准备制度的规定</a:t>
            </a:r>
            <a:endParaRPr lang="zh-CN" altLang="en-US" sz="2200" kern="0" dirty="0" smtClean="0">
              <a:solidFill>
                <a:srgbClr val="FF0000"/>
              </a:solidFill>
              <a:latin typeface="微软雅黑" panose="020B0503020204020204" pitchFamily="34" charset="-122"/>
              <a:ea typeface="微软雅黑" panose="020B0503020204020204" pitchFamily="34" charset="-122"/>
            </a:endParaRPr>
          </a:p>
        </p:txBody>
      </p:sp>
      <p:sp>
        <p:nvSpPr>
          <p:cNvPr id="34823"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smtClean="0">
                <a:solidFill>
                  <a:srgbClr val="595959"/>
                </a:solidFill>
                <a:latin typeface="微软雅黑" pitchFamily="34" charset="-122"/>
                <a:ea typeface="微软雅黑" pitchFamily="34" charset="-122"/>
              </a:rPr>
              <a:t>三、货币</a:t>
            </a:r>
            <a:r>
              <a:rPr lang="zh-CN" altLang="en-US" sz="2400" b="1" dirty="0">
                <a:solidFill>
                  <a:srgbClr val="595959"/>
                </a:solidFill>
                <a:latin typeface="微软雅黑" pitchFamily="34" charset="-122"/>
                <a:ea typeface="微软雅黑" pitchFamily="34" charset="-122"/>
              </a:rPr>
              <a:t>制度</a:t>
            </a:r>
          </a:p>
        </p:txBody>
      </p:sp>
      <p:sp>
        <p:nvSpPr>
          <p:cNvPr id="2" name="灯片编号占位符 1"/>
          <p:cNvSpPr>
            <a:spLocks noGrp="1"/>
          </p:cNvSpPr>
          <p:nvPr>
            <p:ph type="sldNum" sz="quarter" idx="12"/>
          </p:nvPr>
        </p:nvSpPr>
        <p:spPr/>
        <p:txBody>
          <a:bodyPr/>
          <a:lstStyle/>
          <a:p>
            <a:pPr>
              <a:defRPr/>
            </a:pPr>
            <a:fld id="{8EE4EB95-ECEA-4AD8-B1CE-2555403C6233}" type="slidenum">
              <a:rPr lang="zh-CN" altLang="en-US" smtClean="0"/>
              <a:pPr>
                <a:defRPr/>
              </a:pPr>
              <a:t>30</a:t>
            </a:fld>
            <a:endParaRPr lang="zh-CN" altLang="en-US"/>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84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584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561181" y="1204912"/>
            <a:ext cx="6300787" cy="979488"/>
          </a:xfrm>
          <a:prstGeom prst="rect">
            <a:avLst/>
          </a:prstGeom>
        </p:spPr>
        <p:txBody>
          <a:bodyPr>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（一）货币制度的构成</a:t>
            </a:r>
            <a:endParaRPr lang="zh-CN" altLang="zh-CN" sz="2400" b="1" kern="0" dirty="0">
              <a:latin typeface="微软雅黑" panose="020B0503020204020204" pitchFamily="34" charset="-122"/>
              <a:ea typeface="微软雅黑" panose="020B0503020204020204" pitchFamily="34" charset="-122"/>
            </a:endParaRPr>
          </a:p>
          <a:p>
            <a:pPr eaLnBrk="1" hangingPunct="1">
              <a:lnSpc>
                <a:spcPct val="120000"/>
              </a:lnSpc>
              <a:buFont typeface="Wingdings" panose="05000000000000000000" pitchFamily="2" charset="2"/>
              <a:buNone/>
              <a:defRPr/>
            </a:pPr>
            <a:endParaRPr lang="zh-CN" altLang="en-US" sz="2400" b="1" kern="0" dirty="0">
              <a:latin typeface="微软雅黑" panose="020B0503020204020204" pitchFamily="34" charset="-122"/>
              <a:ea typeface="微软雅黑" panose="020B0503020204020204" pitchFamily="34" charset="-122"/>
            </a:endParaRPr>
          </a:p>
        </p:txBody>
      </p:sp>
      <p:sp>
        <p:nvSpPr>
          <p:cNvPr id="35846" name="Rectangle 3"/>
          <p:cNvSpPr txBox="1">
            <a:spLocks noChangeArrowheads="1"/>
          </p:cNvSpPr>
          <p:nvPr/>
        </p:nvSpPr>
        <p:spPr bwMode="auto">
          <a:xfrm>
            <a:off x="768350" y="1924253"/>
            <a:ext cx="7791989"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120000"/>
              </a:lnSpc>
              <a:spcBef>
                <a:spcPts val="1000"/>
              </a:spcBef>
              <a:buFont typeface="Wingdings" pitchFamily="2" charset="2"/>
              <a:buNone/>
            </a:pPr>
            <a:r>
              <a:rPr lang="en-US" altLang="zh-CN" sz="2200" b="1" dirty="0">
                <a:solidFill>
                  <a:schemeClr val="tx2"/>
                </a:solidFill>
                <a:latin typeface="微软雅黑" pitchFamily="34" charset="-122"/>
                <a:ea typeface="微软雅黑" pitchFamily="34" charset="-122"/>
              </a:rPr>
              <a:t>2.</a:t>
            </a:r>
            <a:r>
              <a:rPr lang="zh-CN" altLang="en-US" sz="2200" b="1" dirty="0">
                <a:solidFill>
                  <a:schemeClr val="tx2"/>
                </a:solidFill>
                <a:latin typeface="微软雅黑" pitchFamily="34" charset="-122"/>
                <a:ea typeface="微软雅黑" pitchFamily="34" charset="-122"/>
              </a:rPr>
              <a:t>与货币制度有关的概念</a:t>
            </a:r>
          </a:p>
          <a:p>
            <a:pPr marL="342900" indent="-342900" eaLnBrk="1" hangingPunct="1">
              <a:lnSpc>
                <a:spcPct val="120000"/>
              </a:lnSpc>
              <a:spcBef>
                <a:spcPts val="1000"/>
              </a:spcBef>
              <a:buClr>
                <a:srgbClr val="00B050"/>
              </a:buClr>
              <a:buFont typeface="Wingdings" pitchFamily="2" charset="2"/>
              <a:buChar char="n"/>
            </a:pPr>
            <a:r>
              <a:rPr lang="zh-CN" altLang="en-US" sz="2200" dirty="0">
                <a:latin typeface="微软雅黑" pitchFamily="34" charset="-122"/>
                <a:ea typeface="微软雅黑" pitchFamily="34" charset="-122"/>
              </a:rPr>
              <a:t>本位币，也称主币，是一国的基本通货，一般作为该国法定的价格标准。最小规格是</a:t>
            </a:r>
            <a:r>
              <a:rPr lang="en-US" altLang="zh-CN" sz="2200" dirty="0">
                <a:latin typeface="微软雅黑" pitchFamily="34" charset="-122"/>
                <a:ea typeface="微软雅黑" pitchFamily="34" charset="-122"/>
              </a:rPr>
              <a:t>1</a:t>
            </a:r>
            <a:r>
              <a:rPr lang="zh-CN" altLang="en-US" sz="2200" dirty="0">
                <a:latin typeface="微软雅黑" pitchFamily="34" charset="-122"/>
                <a:ea typeface="微软雅黑" pitchFamily="34" charset="-122"/>
              </a:rPr>
              <a:t>个货币单位</a:t>
            </a:r>
          </a:p>
          <a:p>
            <a:pPr marL="342900" indent="-342900" eaLnBrk="1" hangingPunct="1">
              <a:lnSpc>
                <a:spcPct val="120000"/>
              </a:lnSpc>
              <a:spcBef>
                <a:spcPts val="1000"/>
              </a:spcBef>
              <a:buClr>
                <a:srgbClr val="00B050"/>
              </a:buClr>
              <a:buFont typeface="Wingdings" pitchFamily="2" charset="2"/>
              <a:buChar char="n"/>
            </a:pPr>
            <a:r>
              <a:rPr lang="zh-CN" altLang="en-US" sz="2200" dirty="0">
                <a:latin typeface="微软雅黑" pitchFamily="34" charset="-122"/>
                <a:ea typeface="微软雅黑" pitchFamily="34" charset="-122"/>
              </a:rPr>
              <a:t>辅币，本位币以下的小面额货币，是本位币的等分面值</a:t>
            </a:r>
            <a:r>
              <a:rPr lang="en-US" altLang="zh-CN" sz="2200" dirty="0">
                <a:latin typeface="微软雅黑" pitchFamily="34" charset="-122"/>
                <a:ea typeface="微软雅黑" pitchFamily="34" charset="-122"/>
              </a:rPr>
              <a:t>,</a:t>
            </a:r>
            <a:r>
              <a:rPr lang="zh-CN" altLang="en-US" sz="2200" dirty="0">
                <a:latin typeface="微软雅黑" pitchFamily="34" charset="-122"/>
                <a:ea typeface="微软雅黑" pitchFamily="34" charset="-122"/>
              </a:rPr>
              <a:t>辅币一般为不足值的货币，依靠法定比例强制流通</a:t>
            </a:r>
          </a:p>
          <a:p>
            <a:pPr marL="342900" indent="-342900" algn="just" eaLnBrk="1" hangingPunct="1">
              <a:lnSpc>
                <a:spcPct val="120000"/>
              </a:lnSpc>
              <a:spcBef>
                <a:spcPts val="1000"/>
              </a:spcBef>
              <a:buClr>
                <a:srgbClr val="00B050"/>
              </a:buClr>
              <a:buFont typeface="Wingdings" pitchFamily="2" charset="2"/>
              <a:buChar char="n"/>
            </a:pPr>
            <a:r>
              <a:rPr lang="zh-CN" altLang="en-US" sz="2200" dirty="0">
                <a:latin typeface="微软雅黑" pitchFamily="34" charset="-122"/>
                <a:ea typeface="微软雅黑" pitchFamily="34" charset="-122"/>
              </a:rPr>
              <a:t>无限法偿，法律保护取得这种能力的货币，指无论支付数额有多大，无论属于何种性质的支付，对方都不能拒绝</a:t>
            </a:r>
            <a:r>
              <a:rPr lang="zh-CN" altLang="en-US" sz="2200" dirty="0" smtClean="0">
                <a:latin typeface="微软雅黑" pitchFamily="34" charset="-122"/>
                <a:ea typeface="微软雅黑" pitchFamily="34" charset="-122"/>
              </a:rPr>
              <a:t>接受</a:t>
            </a:r>
            <a:endParaRPr lang="en-US" altLang="zh-CN" sz="2200" dirty="0" smtClean="0">
              <a:latin typeface="微软雅黑" pitchFamily="34" charset="-122"/>
              <a:ea typeface="微软雅黑" pitchFamily="34" charset="-122"/>
            </a:endParaRPr>
          </a:p>
          <a:p>
            <a:pPr marL="342900" indent="-342900" algn="just" eaLnBrk="1" hangingPunct="1">
              <a:lnSpc>
                <a:spcPct val="120000"/>
              </a:lnSpc>
              <a:spcBef>
                <a:spcPts val="1000"/>
              </a:spcBef>
              <a:buClr>
                <a:srgbClr val="00B050"/>
              </a:buClr>
              <a:buFont typeface="Wingdings" pitchFamily="2" charset="2"/>
              <a:buChar char="n"/>
            </a:pPr>
            <a:r>
              <a:rPr lang="zh-CN" altLang="en-US" sz="2200" dirty="0">
                <a:latin typeface="微软雅黑" pitchFamily="34" charset="-122"/>
                <a:ea typeface="微软雅黑" pitchFamily="34" charset="-122"/>
              </a:rPr>
              <a:t>有限法偿，指在一次支付中，若超过规定的数额，收款人有权拒受，但在法定限额内不能拒受</a:t>
            </a:r>
          </a:p>
        </p:txBody>
      </p:sp>
      <p:sp>
        <p:nvSpPr>
          <p:cNvPr id="35847"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smtClean="0">
                <a:solidFill>
                  <a:srgbClr val="595959"/>
                </a:solidFill>
                <a:latin typeface="微软雅黑" pitchFamily="34" charset="-122"/>
                <a:ea typeface="微软雅黑" pitchFamily="34" charset="-122"/>
              </a:rPr>
              <a:t>三、货币</a:t>
            </a:r>
            <a:r>
              <a:rPr lang="zh-CN" altLang="en-US" sz="2400" b="1" dirty="0">
                <a:solidFill>
                  <a:srgbClr val="595959"/>
                </a:solidFill>
                <a:latin typeface="微软雅黑" pitchFamily="34" charset="-122"/>
                <a:ea typeface="微软雅黑" pitchFamily="34" charset="-122"/>
              </a:rPr>
              <a:t>制度</a:t>
            </a:r>
          </a:p>
        </p:txBody>
      </p:sp>
      <p:pic>
        <p:nvPicPr>
          <p:cNvPr id="8" name="Picture 10"/>
          <p:cNvPicPr>
            <a:picLocks noChangeAspect="1" noChangeArrowheads="1"/>
          </p:cNvPicPr>
          <p:nvPr/>
        </p:nvPicPr>
        <p:blipFill>
          <a:blip r:embed="rId3">
            <a:extLst>
              <a:ext uri="{28A0092B-C50C-407E-A947-70E740481C1C}">
                <a14:useLocalDpi xmlns:a14="http://schemas.microsoft.com/office/drawing/2010/main" val="0"/>
              </a:ext>
            </a:extLst>
          </a:blip>
          <a:srcRect t="14563" b="14560"/>
          <a:stretch>
            <a:fillRect/>
          </a:stretch>
        </p:blipFill>
        <p:spPr bwMode="auto">
          <a:xfrm>
            <a:off x="9018402" y="1426279"/>
            <a:ext cx="2692840" cy="1908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9" name="Picture 9" descr="https://ss2.bdstatic.com/70cFvnSh_Q1YnxGkpoWK1HF6hhy/it/u=2403122306,3410127874&amp;fm=26&amp;gp=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7779" y="4507253"/>
            <a:ext cx="1413448" cy="1221220"/>
          </a:xfrm>
          <a:prstGeom prst="rect">
            <a:avLst/>
          </a:prstGeom>
          <a:noFill/>
          <a:extLst>
            <a:ext uri="{909E8E84-426E-40DD-AFC4-6F175D3DCCD1}">
              <a14:hiddenFill xmlns:a14="http://schemas.microsoft.com/office/drawing/2010/main">
                <a:solidFill>
                  <a:srgbClr val="FFFFFF"/>
                </a:solidFill>
              </a14:hiddenFill>
            </a:ext>
          </a:extLst>
        </p:spPr>
      </p:pic>
      <p:pic>
        <p:nvPicPr>
          <p:cNvPr id="35851" name="Picture 11" descr="https://ss1.bdstatic.com/70cFvXSh_Q1YnxGkpoWK1HF6hhy/it/u=3943122962,4186308339&amp;fm=26&amp;gp=0.jpg"/>
          <p:cNvPicPr>
            <a:picLocks noChangeAspect="1" noChangeArrowheads="1"/>
          </p:cNvPicPr>
          <p:nvPr/>
        </p:nvPicPr>
        <p:blipFill rotWithShape="1">
          <a:blip r:embed="rId5">
            <a:extLst>
              <a:ext uri="{28A0092B-C50C-407E-A947-70E740481C1C}">
                <a14:useLocalDpi xmlns:a14="http://schemas.microsoft.com/office/drawing/2010/main" val="0"/>
              </a:ext>
            </a:extLst>
          </a:blip>
          <a:srcRect l="17721" r="14874"/>
          <a:stretch/>
        </p:blipFill>
        <p:spPr bwMode="auto">
          <a:xfrm>
            <a:off x="8759758" y="3568091"/>
            <a:ext cx="1605064" cy="2381250"/>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12"/>
          </p:nvPr>
        </p:nvSpPr>
        <p:spPr/>
        <p:txBody>
          <a:bodyPr/>
          <a:lstStyle/>
          <a:p>
            <a:pPr>
              <a:defRPr/>
            </a:pPr>
            <a:fld id="{8EE4EB95-ECEA-4AD8-B1CE-2555403C6233}" type="slidenum">
              <a:rPr lang="zh-CN" altLang="en-US" smtClean="0"/>
              <a:pPr>
                <a:defRPr/>
              </a:pPr>
              <a:t>31</a:t>
            </a:fld>
            <a:endParaRPr lang="zh-CN" altLang="en-US"/>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86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686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57200" y="1110136"/>
            <a:ext cx="6300787" cy="497957"/>
          </a:xfrm>
          <a:prstGeom prst="rect">
            <a:avLst/>
          </a:prstGeom>
        </p:spPr>
        <p:txBody>
          <a:bodyPr>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（一）货币制度的</a:t>
            </a:r>
            <a:r>
              <a:rPr lang="zh-CN" altLang="en-US" sz="2400" b="1" kern="0" dirty="0" smtClean="0">
                <a:latin typeface="微软雅黑" panose="020B0503020204020204" pitchFamily="34" charset="-122"/>
                <a:ea typeface="微软雅黑" panose="020B0503020204020204" pitchFamily="34" charset="-122"/>
              </a:rPr>
              <a:t>构成</a:t>
            </a:r>
            <a:endParaRPr lang="zh-CN" altLang="en-US" sz="2400" b="1" kern="0" dirty="0">
              <a:latin typeface="微软雅黑" panose="020B0503020204020204" pitchFamily="34" charset="-122"/>
              <a:ea typeface="微软雅黑" panose="020B0503020204020204" pitchFamily="34" charset="-122"/>
            </a:endParaRPr>
          </a:p>
        </p:txBody>
      </p:sp>
      <p:sp>
        <p:nvSpPr>
          <p:cNvPr id="36870" name="Rectangle 3"/>
          <p:cNvSpPr txBox="1">
            <a:spLocks noChangeArrowheads="1"/>
          </p:cNvSpPr>
          <p:nvPr/>
        </p:nvSpPr>
        <p:spPr bwMode="auto">
          <a:xfrm>
            <a:off x="651753" y="1827348"/>
            <a:ext cx="10408596"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120000"/>
              </a:lnSpc>
              <a:spcBef>
                <a:spcPts val="1000"/>
              </a:spcBef>
              <a:buFont typeface="Wingdings" pitchFamily="2" charset="2"/>
              <a:buNone/>
            </a:pPr>
            <a:r>
              <a:rPr lang="en-US" altLang="zh-CN" sz="2200" b="1" dirty="0">
                <a:solidFill>
                  <a:schemeClr val="tx2"/>
                </a:solidFill>
                <a:latin typeface="微软雅黑" pitchFamily="34" charset="-122"/>
                <a:ea typeface="微软雅黑" pitchFamily="34" charset="-122"/>
              </a:rPr>
              <a:t>2.</a:t>
            </a:r>
            <a:r>
              <a:rPr lang="zh-CN" altLang="en-US" sz="2200" b="1" dirty="0">
                <a:solidFill>
                  <a:schemeClr val="tx2"/>
                </a:solidFill>
                <a:latin typeface="微软雅黑" pitchFamily="34" charset="-122"/>
                <a:ea typeface="微软雅黑" pitchFamily="34" charset="-122"/>
              </a:rPr>
              <a:t>与货币制度有关的概念</a:t>
            </a:r>
          </a:p>
          <a:p>
            <a:pPr marL="342900" indent="-342900" eaLnBrk="1" hangingPunct="1">
              <a:lnSpc>
                <a:spcPct val="115000"/>
              </a:lnSpc>
              <a:spcBef>
                <a:spcPts val="1000"/>
              </a:spcBef>
              <a:buClr>
                <a:srgbClr val="00B050"/>
              </a:buClr>
              <a:buFont typeface="Wingdings" pitchFamily="2" charset="2"/>
              <a:buChar char="n"/>
            </a:pPr>
            <a:r>
              <a:rPr lang="zh-CN" altLang="en-US" sz="2200" dirty="0" smtClean="0">
                <a:latin typeface="微软雅黑" pitchFamily="34" charset="-122"/>
                <a:ea typeface="微软雅黑" pitchFamily="34" charset="-122"/>
              </a:rPr>
              <a:t>格</a:t>
            </a:r>
            <a:r>
              <a:rPr lang="zh-CN" altLang="en-US" sz="2200" dirty="0">
                <a:latin typeface="微软雅黑" pitchFamily="34" charset="-122"/>
                <a:ea typeface="微软雅黑" pitchFamily="34" charset="-122"/>
              </a:rPr>
              <a:t>雷欣法则，即劣币驱逐良币规律，指在金银复本位制度下两种实际价值不同而法定价格相同的货币同时流通时，市场价格偏高的货币（良币）就会被市场价格偏低的货币（劣币）所排斥，良币退出流通被贮藏，而劣币充斥市场   </a:t>
            </a:r>
          </a:p>
          <a:p>
            <a:pPr marL="0" indent="0" eaLnBrk="1" hangingPunct="1">
              <a:lnSpc>
                <a:spcPct val="115000"/>
              </a:lnSpc>
              <a:spcBef>
                <a:spcPts val="1000"/>
              </a:spcBef>
              <a:buClr>
                <a:srgbClr val="00B050"/>
              </a:buClr>
            </a:pPr>
            <a:endParaRPr lang="en-US" altLang="zh-CN" sz="2200" dirty="0">
              <a:latin typeface="微软雅黑" pitchFamily="34" charset="-122"/>
              <a:ea typeface="微软雅黑" pitchFamily="34" charset="-122"/>
            </a:endParaRPr>
          </a:p>
          <a:p>
            <a:pPr marL="342900" indent="-342900" eaLnBrk="1" hangingPunct="1">
              <a:lnSpc>
                <a:spcPct val="115000"/>
              </a:lnSpc>
              <a:spcBef>
                <a:spcPts val="1000"/>
              </a:spcBef>
              <a:buClr>
                <a:srgbClr val="00B050"/>
              </a:buClr>
              <a:buFont typeface="Wingdings" pitchFamily="2" charset="2"/>
              <a:buChar char="n"/>
            </a:pPr>
            <a:r>
              <a:rPr lang="zh-CN" altLang="en-US" sz="2200" dirty="0" smtClean="0">
                <a:latin typeface="微软雅黑" pitchFamily="34" charset="-122"/>
                <a:ea typeface="微软雅黑" pitchFamily="34" charset="-122"/>
              </a:rPr>
              <a:t>货币</a:t>
            </a:r>
            <a:r>
              <a:rPr lang="zh-CN" altLang="en-US" sz="2200" dirty="0">
                <a:latin typeface="微软雅黑" pitchFamily="34" charset="-122"/>
                <a:ea typeface="微软雅黑" pitchFamily="34" charset="-122"/>
              </a:rPr>
              <a:t>替代，信用货币制度下，本外币之间出现币值不稳定时，趋软的货币就会被抛售，趋硬的货币被抢购、收藏 </a:t>
            </a:r>
            <a:endParaRPr lang="en-US" altLang="zh-CN" sz="2200" dirty="0" smtClean="0">
              <a:latin typeface="微软雅黑" pitchFamily="34" charset="-122"/>
              <a:ea typeface="微软雅黑" pitchFamily="34" charset="-122"/>
            </a:endParaRPr>
          </a:p>
          <a:p>
            <a:pPr marL="342900" indent="-342900" eaLnBrk="1" hangingPunct="1">
              <a:lnSpc>
                <a:spcPct val="115000"/>
              </a:lnSpc>
              <a:spcBef>
                <a:spcPts val="1000"/>
              </a:spcBef>
              <a:buClr>
                <a:srgbClr val="00B050"/>
              </a:buClr>
              <a:buFont typeface="Wingdings" pitchFamily="2" charset="2"/>
              <a:buChar char="n"/>
            </a:pPr>
            <a:endParaRPr lang="en-US" altLang="zh-CN" sz="2200" dirty="0" smtClean="0">
              <a:latin typeface="微软雅黑" pitchFamily="34" charset="-122"/>
              <a:ea typeface="微软雅黑" pitchFamily="34" charset="-122"/>
            </a:endParaRPr>
          </a:p>
          <a:p>
            <a:pPr marL="342900" indent="-342900" eaLnBrk="1" hangingPunct="1">
              <a:lnSpc>
                <a:spcPct val="115000"/>
              </a:lnSpc>
              <a:spcBef>
                <a:spcPts val="1000"/>
              </a:spcBef>
              <a:buClr>
                <a:srgbClr val="00B050"/>
              </a:buClr>
              <a:buFont typeface="Wingdings" pitchFamily="2" charset="2"/>
              <a:buChar char="n"/>
            </a:pPr>
            <a:r>
              <a:rPr lang="zh-CN" altLang="en-US" sz="2200" dirty="0">
                <a:latin typeface="微软雅黑" pitchFamily="34" charset="-122"/>
                <a:ea typeface="微软雅黑" pitchFamily="34" charset="-122"/>
              </a:rPr>
              <a:t>人</a:t>
            </a:r>
            <a:r>
              <a:rPr lang="zh-CN" altLang="en-US" sz="2200" dirty="0" smtClean="0">
                <a:latin typeface="微软雅黑" pitchFamily="34" charset="-122"/>
                <a:ea typeface="微软雅黑" pitchFamily="34" charset="-122"/>
              </a:rPr>
              <a:t>们喜欢“新票”，花“旧票”</a:t>
            </a:r>
            <a:endParaRPr lang="en-US" altLang="zh-CN" sz="2200" dirty="0" smtClean="0">
              <a:latin typeface="微软雅黑" pitchFamily="34" charset="-122"/>
              <a:ea typeface="微软雅黑" pitchFamily="34" charset="-122"/>
            </a:endParaRPr>
          </a:p>
          <a:p>
            <a:pPr marL="342900" indent="-342900" eaLnBrk="1" hangingPunct="1">
              <a:lnSpc>
                <a:spcPct val="115000"/>
              </a:lnSpc>
              <a:spcBef>
                <a:spcPts val="1000"/>
              </a:spcBef>
              <a:buClr>
                <a:srgbClr val="00B050"/>
              </a:buClr>
              <a:buFont typeface="Wingdings" pitchFamily="2" charset="2"/>
              <a:buChar char="n"/>
            </a:pPr>
            <a:r>
              <a:rPr lang="zh-CN" altLang="en-US" sz="2200" dirty="0">
                <a:latin typeface="微软雅黑" pitchFamily="34" charset="-122"/>
                <a:ea typeface="微软雅黑" pitchFamily="34" charset="-122"/>
              </a:rPr>
              <a:t>古罗</a:t>
            </a:r>
            <a:r>
              <a:rPr lang="zh-CN" altLang="en-US" sz="2200" dirty="0" smtClean="0">
                <a:latin typeface="微软雅黑" pitchFamily="34" charset="-122"/>
                <a:ea typeface="微软雅黑" pitchFamily="34" charset="-122"/>
              </a:rPr>
              <a:t>马时期，交易过程中，金银钱币上切下一角（不足值）</a:t>
            </a:r>
            <a:endParaRPr lang="zh-CN" altLang="en-US" sz="2200" dirty="0">
              <a:latin typeface="微软雅黑" pitchFamily="34" charset="-122"/>
              <a:ea typeface="微软雅黑" pitchFamily="34" charset="-122"/>
            </a:endParaRPr>
          </a:p>
        </p:txBody>
      </p:sp>
      <p:sp>
        <p:nvSpPr>
          <p:cNvPr id="36871"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smtClean="0">
                <a:solidFill>
                  <a:srgbClr val="595959"/>
                </a:solidFill>
                <a:latin typeface="微软雅黑" pitchFamily="34" charset="-122"/>
                <a:ea typeface="微软雅黑" pitchFamily="34" charset="-122"/>
              </a:rPr>
              <a:t>三、货币</a:t>
            </a:r>
            <a:r>
              <a:rPr lang="zh-CN" altLang="en-US" sz="2400" b="1" dirty="0">
                <a:solidFill>
                  <a:srgbClr val="595959"/>
                </a:solidFill>
                <a:latin typeface="微软雅黑" pitchFamily="34" charset="-122"/>
                <a:ea typeface="微软雅黑" pitchFamily="34" charset="-122"/>
              </a:rPr>
              <a:t>制度</a:t>
            </a:r>
          </a:p>
        </p:txBody>
      </p:sp>
      <p:pic>
        <p:nvPicPr>
          <p:cNvPr id="36873" name="Picture 9" descr="https://ss1.bdstatic.com/70cFvXSh_Q1YnxGkpoWK1HF6hhy/it/u=581247399,49250668&amp;fm=26&amp;gp=0.jpg"/>
          <p:cNvPicPr>
            <a:picLocks noChangeAspect="1" noChangeArrowheads="1"/>
          </p:cNvPicPr>
          <p:nvPr/>
        </p:nvPicPr>
        <p:blipFill rotWithShape="1">
          <a:blip r:embed="rId3">
            <a:extLst>
              <a:ext uri="{28A0092B-C50C-407E-A947-70E740481C1C}">
                <a14:useLocalDpi xmlns:a14="http://schemas.microsoft.com/office/drawing/2010/main" val="0"/>
              </a:ext>
            </a:extLst>
          </a:blip>
          <a:srcRect l="6918" t="10790" r="9178" b="14591"/>
          <a:stretch/>
        </p:blipFill>
        <p:spPr bwMode="auto">
          <a:xfrm>
            <a:off x="7383294" y="839607"/>
            <a:ext cx="3677055" cy="1536971"/>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12"/>
          </p:nvPr>
        </p:nvSpPr>
        <p:spPr/>
        <p:txBody>
          <a:bodyPr/>
          <a:lstStyle/>
          <a:p>
            <a:pPr>
              <a:defRPr/>
            </a:pPr>
            <a:fld id="{8EE4EB95-ECEA-4AD8-B1CE-2555403C6233}" type="slidenum">
              <a:rPr lang="zh-CN" altLang="en-US" smtClean="0"/>
              <a:pPr>
                <a:defRPr/>
              </a:pPr>
              <a:t>32</a:t>
            </a:fld>
            <a:endParaRPr lang="zh-CN" altLang="en-US"/>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89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789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354013" y="1104630"/>
            <a:ext cx="6300787" cy="979488"/>
          </a:xfrm>
          <a:prstGeom prst="rect">
            <a:avLst/>
          </a:prstGeom>
        </p:spPr>
        <p:txBody>
          <a:bodyPr>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（二）货币制度的发展演变</a:t>
            </a:r>
            <a:endParaRPr lang="zh-CN" altLang="zh-CN" sz="2400" b="1" kern="0" dirty="0">
              <a:latin typeface="微软雅黑" panose="020B0503020204020204" pitchFamily="34" charset="-122"/>
              <a:ea typeface="微软雅黑" panose="020B0503020204020204" pitchFamily="34" charset="-122"/>
            </a:endParaRPr>
          </a:p>
          <a:p>
            <a:pPr eaLnBrk="1" hangingPunct="1">
              <a:lnSpc>
                <a:spcPct val="120000"/>
              </a:lnSpc>
              <a:buFont typeface="Wingdings" panose="05000000000000000000" pitchFamily="2" charset="2"/>
              <a:buNone/>
              <a:defRPr/>
            </a:pPr>
            <a:endParaRPr lang="zh-CN" altLang="en-US" sz="2400" b="1" kern="0" dirty="0">
              <a:latin typeface="微软雅黑" panose="020B0503020204020204" pitchFamily="34" charset="-122"/>
              <a:ea typeface="微软雅黑" panose="020B0503020204020204" pitchFamily="34" charset="-122"/>
            </a:endParaRPr>
          </a:p>
        </p:txBody>
      </p:sp>
      <p:graphicFrame>
        <p:nvGraphicFramePr>
          <p:cNvPr id="9" name="Group 46"/>
          <p:cNvGraphicFramePr>
            <a:graphicFrameLocks noGrp="1"/>
          </p:cNvGraphicFramePr>
          <p:nvPr>
            <p:extLst>
              <p:ext uri="{D42A27DB-BD31-4B8C-83A1-F6EECF244321}">
                <p14:modId xmlns:p14="http://schemas.microsoft.com/office/powerpoint/2010/main" val="3335761779"/>
              </p:ext>
            </p:extLst>
          </p:nvPr>
        </p:nvGraphicFramePr>
        <p:xfrm>
          <a:off x="3504406" y="1707373"/>
          <a:ext cx="7848600" cy="4494212"/>
        </p:xfrm>
        <a:graphic>
          <a:graphicData uri="http://schemas.openxmlformats.org/drawingml/2006/table">
            <a:tbl>
              <a:tblPr/>
              <a:tblGrid>
                <a:gridCol w="685800">
                  <a:extLst>
                    <a:ext uri="{9D8B030D-6E8A-4147-A177-3AD203B41FA5}">
                      <a16:colId xmlns:a16="http://schemas.microsoft.com/office/drawing/2014/main" xmlns="" val="20000"/>
                    </a:ext>
                  </a:extLst>
                </a:gridCol>
                <a:gridCol w="1219200">
                  <a:extLst>
                    <a:ext uri="{9D8B030D-6E8A-4147-A177-3AD203B41FA5}">
                      <a16:colId xmlns:a16="http://schemas.microsoft.com/office/drawing/2014/main" xmlns="" val="20001"/>
                    </a:ext>
                  </a:extLst>
                </a:gridCol>
                <a:gridCol w="2209800">
                  <a:extLst>
                    <a:ext uri="{9D8B030D-6E8A-4147-A177-3AD203B41FA5}">
                      <a16:colId xmlns:a16="http://schemas.microsoft.com/office/drawing/2014/main" xmlns="" val="20002"/>
                    </a:ext>
                  </a:extLst>
                </a:gridCol>
                <a:gridCol w="1828800">
                  <a:extLst>
                    <a:ext uri="{9D8B030D-6E8A-4147-A177-3AD203B41FA5}">
                      <a16:colId xmlns:a16="http://schemas.microsoft.com/office/drawing/2014/main" xmlns="" val="20003"/>
                    </a:ext>
                  </a:extLst>
                </a:gridCol>
                <a:gridCol w="1905000">
                  <a:extLst>
                    <a:ext uri="{9D8B030D-6E8A-4147-A177-3AD203B41FA5}">
                      <a16:colId xmlns:a16="http://schemas.microsoft.com/office/drawing/2014/main" xmlns="" val="20004"/>
                    </a:ext>
                  </a:extLst>
                </a:gridCol>
              </a:tblGrid>
              <a:tr h="1015737">
                <a:tc rowSpan="4">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en-US" sz="2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货币制度</a:t>
                      </a:r>
                    </a:p>
                  </a:txBody>
                  <a:tcPr marT="45709" marB="45709"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金属本位</a:t>
                      </a:r>
                    </a:p>
                  </a:txBody>
                  <a:tcPr marT="45709" marB="457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银本位制度</a:t>
                      </a:r>
                    </a:p>
                  </a:txBody>
                  <a:tcPr marT="45709" marB="457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银本位</a:t>
                      </a:r>
                    </a:p>
                  </a:txBody>
                  <a:tcPr marT="45709" marB="457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16-19</a:t>
                      </a: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世纪</a:t>
                      </a:r>
                    </a:p>
                  </a:txBody>
                  <a:tcPr marT="45709" marB="45709"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1231369">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金银复本位制度</a:t>
                      </a:r>
                    </a:p>
                  </a:txBody>
                  <a:tcPr marT="45709" marB="457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平行本位</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双本位</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跛行本位</a:t>
                      </a:r>
                    </a:p>
                  </a:txBody>
                  <a:tcPr marT="45709" marB="457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16-18</a:t>
                      </a: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世纪</a:t>
                      </a:r>
                    </a:p>
                  </a:txBody>
                  <a:tcPr marT="45709" marB="45709"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1231369">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金本位制度</a:t>
                      </a:r>
                    </a:p>
                  </a:txBody>
                  <a:tcPr marT="45709" marB="457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金币本位</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金块本位</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金汇兑本位</a:t>
                      </a:r>
                    </a:p>
                  </a:txBody>
                  <a:tcPr marT="45709" marB="457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19</a:t>
                      </a: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世纪</a:t>
                      </a:r>
                      <a:r>
                        <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—20</a:t>
                      </a: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世纪</a:t>
                      </a:r>
                      <a:r>
                        <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70</a:t>
                      </a: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年代</a:t>
                      </a:r>
                    </a:p>
                  </a:txBody>
                  <a:tcPr marT="45709" marB="45709"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1015737">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en-US" sz="2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纸币本位</a:t>
                      </a:r>
                    </a:p>
                  </a:txBody>
                  <a:tcPr marT="45709" marB="457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en-US" sz="2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现代信用货币制度</a:t>
                      </a:r>
                    </a:p>
                  </a:txBody>
                  <a:tcPr marT="45709" marB="457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2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20</a:t>
                      </a:r>
                      <a:r>
                        <a:rPr kumimoji="0" lang="zh-CN" altLang="en-US" sz="2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世纪</a:t>
                      </a:r>
                      <a:r>
                        <a:rPr kumimoji="0" lang="en-US" altLang="zh-CN" sz="2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70</a:t>
                      </a:r>
                      <a:r>
                        <a:rPr kumimoji="0" lang="zh-CN" altLang="en-US" sz="2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年代后</a:t>
                      </a:r>
                    </a:p>
                  </a:txBody>
                  <a:tcPr marT="45709" marB="45709"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bl>
          </a:graphicData>
        </a:graphic>
      </p:graphicFrame>
      <p:sp>
        <p:nvSpPr>
          <p:cNvPr id="37920"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smtClean="0">
                <a:solidFill>
                  <a:srgbClr val="595959"/>
                </a:solidFill>
                <a:latin typeface="微软雅黑" pitchFamily="34" charset="-122"/>
                <a:ea typeface="微软雅黑" pitchFamily="34" charset="-122"/>
              </a:rPr>
              <a:t>三、货币</a:t>
            </a:r>
            <a:r>
              <a:rPr lang="zh-CN" altLang="en-US" sz="2400" b="1" dirty="0">
                <a:solidFill>
                  <a:srgbClr val="595959"/>
                </a:solidFill>
                <a:latin typeface="微软雅黑" pitchFamily="34" charset="-122"/>
                <a:ea typeface="微软雅黑" pitchFamily="34" charset="-122"/>
              </a:rPr>
              <a:t>制度</a:t>
            </a:r>
          </a:p>
        </p:txBody>
      </p:sp>
      <p:sp>
        <p:nvSpPr>
          <p:cNvPr id="2" name="灯片编号占位符 1"/>
          <p:cNvSpPr>
            <a:spLocks noGrp="1"/>
          </p:cNvSpPr>
          <p:nvPr>
            <p:ph type="sldNum" sz="quarter" idx="12"/>
          </p:nvPr>
        </p:nvSpPr>
        <p:spPr/>
        <p:txBody>
          <a:bodyPr/>
          <a:lstStyle/>
          <a:p>
            <a:pPr>
              <a:defRPr/>
            </a:pPr>
            <a:fld id="{8EE4EB95-ECEA-4AD8-B1CE-2555403C6233}" type="slidenum">
              <a:rPr lang="zh-CN" altLang="en-US" smtClean="0"/>
              <a:pPr>
                <a:defRPr/>
              </a:pPr>
              <a:t>33</a:t>
            </a:fld>
            <a:endParaRPr lang="zh-CN" altLang="en-US"/>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91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891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355600" y="1211060"/>
            <a:ext cx="6300788" cy="536575"/>
          </a:xfrm>
          <a:prstGeom prst="rect">
            <a:avLst/>
          </a:prstGeom>
        </p:spPr>
        <p:txBody>
          <a:bodyPr>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（三）人民币制度</a:t>
            </a:r>
          </a:p>
        </p:txBody>
      </p:sp>
      <p:sp>
        <p:nvSpPr>
          <p:cNvPr id="38918" name="Rectangle 3"/>
          <p:cNvSpPr txBox="1">
            <a:spLocks noChangeArrowheads="1"/>
          </p:cNvSpPr>
          <p:nvPr/>
        </p:nvSpPr>
        <p:spPr bwMode="auto">
          <a:xfrm>
            <a:off x="561181" y="1836467"/>
            <a:ext cx="909002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itchFamily="34" charset="0"/>
                <a:ea typeface="宋体" pitchFamily="2" charset="-122"/>
              </a:defRPr>
            </a:lvl1pPr>
            <a:lvl2pPr marL="685800" indent="-22860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ts val="2700"/>
              </a:lnSpc>
              <a:spcBef>
                <a:spcPts val="1000"/>
              </a:spcBef>
              <a:buFont typeface="Wingdings" pitchFamily="2" charset="2"/>
              <a:buNone/>
            </a:pPr>
            <a:r>
              <a:rPr lang="en-US" altLang="zh-CN" sz="2200" b="1" dirty="0" smtClean="0">
                <a:solidFill>
                  <a:schemeClr val="tx2"/>
                </a:solidFill>
                <a:latin typeface="微软雅黑" pitchFamily="34" charset="-122"/>
                <a:ea typeface="微软雅黑" pitchFamily="34" charset="-122"/>
              </a:rPr>
              <a:t>    1</a:t>
            </a:r>
            <a:r>
              <a:rPr lang="en-US" altLang="zh-CN" sz="2200" b="1" dirty="0">
                <a:solidFill>
                  <a:schemeClr val="tx2"/>
                </a:solidFill>
                <a:latin typeface="微软雅黑" pitchFamily="34" charset="-122"/>
                <a:ea typeface="微软雅黑" pitchFamily="34" charset="-122"/>
              </a:rPr>
              <a:t>. </a:t>
            </a:r>
            <a:r>
              <a:rPr lang="zh-CN" altLang="en-US" sz="2200" b="1" dirty="0">
                <a:solidFill>
                  <a:schemeClr val="tx2"/>
                </a:solidFill>
                <a:latin typeface="微软雅黑" pitchFamily="34" charset="-122"/>
                <a:ea typeface="微软雅黑" pitchFamily="34" charset="-122"/>
              </a:rPr>
              <a:t>人民币是中国大陆的法定货币</a:t>
            </a:r>
          </a:p>
          <a:p>
            <a:pPr lvl="1" eaLnBrk="1" hangingPunct="1">
              <a:lnSpc>
                <a:spcPts val="2700"/>
              </a:lnSpc>
              <a:spcBef>
                <a:spcPts val="500"/>
              </a:spcBef>
              <a:buClr>
                <a:srgbClr val="00B050"/>
              </a:buClr>
              <a:buFont typeface="Wingdings" pitchFamily="2" charset="2"/>
              <a:buChar char="n"/>
            </a:pPr>
            <a:r>
              <a:rPr lang="zh-CN" altLang="en-US" sz="2200" dirty="0">
                <a:latin typeface="微软雅黑" pitchFamily="34" charset="-122"/>
                <a:ea typeface="微软雅黑" pitchFamily="34" charset="-122"/>
              </a:rPr>
              <a:t>主币单位为元，辅币单位为角和分，都具有无限法偿能力</a:t>
            </a:r>
          </a:p>
          <a:p>
            <a:pPr lvl="1" eaLnBrk="1" hangingPunct="1">
              <a:lnSpc>
                <a:spcPts val="2700"/>
              </a:lnSpc>
              <a:spcBef>
                <a:spcPts val="500"/>
              </a:spcBef>
              <a:buClr>
                <a:srgbClr val="00B050"/>
              </a:buClr>
              <a:buFont typeface="Wingdings" pitchFamily="2" charset="2"/>
              <a:buChar char="n"/>
            </a:pPr>
            <a:r>
              <a:rPr lang="en-US" altLang="zh-CN" sz="2200" dirty="0">
                <a:latin typeface="微软雅黑" pitchFamily="34" charset="-122"/>
                <a:ea typeface="微软雅黑" pitchFamily="34" charset="-122"/>
              </a:rPr>
              <a:t>1948</a:t>
            </a:r>
            <a:r>
              <a:rPr lang="zh-CN" altLang="en-US" sz="2200" dirty="0">
                <a:latin typeface="微软雅黑" pitchFamily="34" charset="-122"/>
                <a:ea typeface="微软雅黑" pitchFamily="34" charset="-122"/>
              </a:rPr>
              <a:t>年</a:t>
            </a:r>
            <a:r>
              <a:rPr lang="en-US" altLang="zh-CN" sz="2200" dirty="0">
                <a:latin typeface="微软雅黑" pitchFamily="34" charset="-122"/>
                <a:ea typeface="微软雅黑" pitchFamily="34" charset="-122"/>
              </a:rPr>
              <a:t>12</a:t>
            </a:r>
            <a:r>
              <a:rPr lang="zh-CN" altLang="en-US" sz="2200" dirty="0">
                <a:latin typeface="微软雅黑" pitchFamily="34" charset="-122"/>
                <a:ea typeface="微软雅黑" pitchFamily="34" charset="-122"/>
              </a:rPr>
              <a:t>月</a:t>
            </a:r>
            <a:r>
              <a:rPr lang="en-US" altLang="zh-CN" sz="2200" dirty="0">
                <a:latin typeface="微软雅黑" pitchFamily="34" charset="-122"/>
                <a:ea typeface="微软雅黑" pitchFamily="34" charset="-122"/>
              </a:rPr>
              <a:t>1</a:t>
            </a:r>
            <a:r>
              <a:rPr lang="zh-CN" altLang="en-US" sz="2200" dirty="0">
                <a:latin typeface="微软雅黑" pitchFamily="34" charset="-122"/>
                <a:ea typeface="微软雅黑" pitchFamily="34" charset="-122"/>
              </a:rPr>
              <a:t>日发行人民币</a:t>
            </a:r>
          </a:p>
          <a:p>
            <a:pPr lvl="1" eaLnBrk="1" hangingPunct="1">
              <a:lnSpc>
                <a:spcPts val="2700"/>
              </a:lnSpc>
              <a:spcBef>
                <a:spcPts val="500"/>
              </a:spcBef>
              <a:buClr>
                <a:srgbClr val="00B050"/>
              </a:buClr>
              <a:buFont typeface="Wingdings" pitchFamily="2" charset="2"/>
              <a:buChar char="n"/>
            </a:pPr>
            <a:r>
              <a:rPr lang="en-US" altLang="zh-CN" sz="2200" dirty="0">
                <a:latin typeface="微软雅黑" pitchFamily="34" charset="-122"/>
                <a:ea typeface="微软雅黑" pitchFamily="34" charset="-122"/>
              </a:rPr>
              <a:t>1955</a:t>
            </a:r>
            <a:r>
              <a:rPr lang="zh-CN" altLang="en-US" sz="2200" dirty="0">
                <a:latin typeface="微软雅黑" pitchFamily="34" charset="-122"/>
                <a:ea typeface="微软雅黑" pitchFamily="34" charset="-122"/>
              </a:rPr>
              <a:t>年</a:t>
            </a:r>
            <a:r>
              <a:rPr lang="en-US" altLang="zh-CN" sz="2200" dirty="0">
                <a:latin typeface="微软雅黑" pitchFamily="34" charset="-122"/>
                <a:ea typeface="微软雅黑" pitchFamily="34" charset="-122"/>
              </a:rPr>
              <a:t>3</a:t>
            </a:r>
            <a:r>
              <a:rPr lang="zh-CN" altLang="en-US" sz="2200" dirty="0">
                <a:latin typeface="微软雅黑" pitchFamily="34" charset="-122"/>
                <a:ea typeface="微软雅黑" pitchFamily="34" charset="-122"/>
              </a:rPr>
              <a:t>月</a:t>
            </a:r>
            <a:r>
              <a:rPr lang="en-US" altLang="zh-CN" sz="2200" dirty="0">
                <a:latin typeface="微软雅黑" pitchFamily="34" charset="-122"/>
                <a:ea typeface="微软雅黑" pitchFamily="34" charset="-122"/>
              </a:rPr>
              <a:t>1</a:t>
            </a:r>
            <a:r>
              <a:rPr lang="zh-CN" altLang="en-US" sz="2200" dirty="0">
                <a:latin typeface="微软雅黑" pitchFamily="34" charset="-122"/>
                <a:ea typeface="微软雅黑" pitchFamily="34" charset="-122"/>
              </a:rPr>
              <a:t>日发行新人民币</a:t>
            </a:r>
          </a:p>
          <a:p>
            <a:pPr lvl="1" eaLnBrk="1" hangingPunct="1">
              <a:lnSpc>
                <a:spcPts val="2700"/>
              </a:lnSpc>
              <a:spcBef>
                <a:spcPts val="500"/>
              </a:spcBef>
              <a:buClr>
                <a:srgbClr val="00B050"/>
              </a:buClr>
              <a:buFont typeface="Wingdings" pitchFamily="2" charset="2"/>
              <a:buChar char="n"/>
            </a:pPr>
            <a:r>
              <a:rPr lang="zh-CN" altLang="en-US" sz="2200" dirty="0">
                <a:latin typeface="微软雅黑" pitchFamily="34" charset="-122"/>
                <a:ea typeface="微软雅黑" pitchFamily="34" charset="-122"/>
              </a:rPr>
              <a:t>目前，人民币主币</a:t>
            </a:r>
            <a:r>
              <a:rPr lang="en-US" altLang="zh-CN" sz="2200" dirty="0">
                <a:latin typeface="微软雅黑" pitchFamily="34" charset="-122"/>
                <a:ea typeface="微软雅黑" pitchFamily="34" charset="-122"/>
              </a:rPr>
              <a:t>7</a:t>
            </a:r>
            <a:r>
              <a:rPr lang="zh-CN" altLang="en-US" sz="2200" dirty="0">
                <a:latin typeface="微软雅黑" pitchFamily="34" charset="-122"/>
                <a:ea typeface="微软雅黑" pitchFamily="34" charset="-122"/>
              </a:rPr>
              <a:t>种券别，辅币</a:t>
            </a:r>
            <a:r>
              <a:rPr lang="en-US" altLang="zh-CN" sz="2200" dirty="0">
                <a:latin typeface="微软雅黑" pitchFamily="34" charset="-122"/>
                <a:ea typeface="微软雅黑" pitchFamily="34" charset="-122"/>
              </a:rPr>
              <a:t>6</a:t>
            </a:r>
            <a:r>
              <a:rPr lang="zh-CN" altLang="en-US" sz="2200" dirty="0">
                <a:latin typeface="微软雅黑" pitchFamily="34" charset="-122"/>
                <a:ea typeface="微软雅黑" pitchFamily="34" charset="-122"/>
              </a:rPr>
              <a:t>种券别</a:t>
            </a:r>
          </a:p>
          <a:p>
            <a:pPr eaLnBrk="1" hangingPunct="1">
              <a:lnSpc>
                <a:spcPts val="2700"/>
              </a:lnSpc>
              <a:spcBef>
                <a:spcPts val="1000"/>
              </a:spcBef>
              <a:buFont typeface="Arial" charset="0"/>
              <a:buNone/>
            </a:pPr>
            <a:r>
              <a:rPr lang="zh-CN" altLang="en-US" sz="2200" b="1" dirty="0">
                <a:solidFill>
                  <a:schemeClr val="tx2"/>
                </a:solidFill>
                <a:latin typeface="微软雅黑" pitchFamily="34" charset="-122"/>
                <a:ea typeface="微软雅黑" pitchFamily="34" charset="-122"/>
              </a:rPr>
              <a:t>    </a:t>
            </a:r>
            <a:r>
              <a:rPr lang="en-US" altLang="zh-CN" sz="2200" b="1" dirty="0">
                <a:solidFill>
                  <a:schemeClr val="tx2"/>
                </a:solidFill>
                <a:latin typeface="微软雅黑" pitchFamily="34" charset="-122"/>
                <a:ea typeface="微软雅黑" pitchFamily="34" charset="-122"/>
              </a:rPr>
              <a:t>2.</a:t>
            </a:r>
            <a:r>
              <a:rPr lang="zh-CN" altLang="en-US" sz="2200" b="1" dirty="0">
                <a:solidFill>
                  <a:schemeClr val="tx2"/>
                </a:solidFill>
                <a:latin typeface="微软雅黑" pitchFamily="34" charset="-122"/>
                <a:ea typeface="微软雅黑" pitchFamily="34" charset="-122"/>
              </a:rPr>
              <a:t>人民币是信用货币      </a:t>
            </a:r>
          </a:p>
          <a:p>
            <a:pPr lvl="1" eaLnBrk="1" hangingPunct="1">
              <a:lnSpc>
                <a:spcPts val="2700"/>
              </a:lnSpc>
              <a:spcBef>
                <a:spcPts val="500"/>
              </a:spcBef>
              <a:buClr>
                <a:srgbClr val="00B050"/>
              </a:buClr>
              <a:buFont typeface="Wingdings" pitchFamily="2" charset="2"/>
              <a:buChar char="n"/>
            </a:pPr>
            <a:r>
              <a:rPr lang="zh-CN" altLang="en-US" sz="2200" dirty="0">
                <a:latin typeface="微软雅黑" pitchFamily="34" charset="-122"/>
                <a:ea typeface="微软雅黑" pitchFamily="34" charset="-122"/>
              </a:rPr>
              <a:t>人民币不规定含金量，是不兑现信用货币</a:t>
            </a:r>
          </a:p>
          <a:p>
            <a:pPr lvl="1" eaLnBrk="1" hangingPunct="1">
              <a:lnSpc>
                <a:spcPts val="2700"/>
              </a:lnSpc>
              <a:spcBef>
                <a:spcPts val="500"/>
              </a:spcBef>
              <a:buClr>
                <a:srgbClr val="00B050"/>
              </a:buClr>
              <a:buFont typeface="Wingdings" pitchFamily="2" charset="2"/>
              <a:buChar char="n"/>
            </a:pPr>
            <a:r>
              <a:rPr lang="zh-CN" altLang="en-US" sz="2200" dirty="0">
                <a:latin typeface="微软雅黑" pitchFamily="34" charset="-122"/>
                <a:ea typeface="微软雅黑" pitchFamily="34" charset="-122"/>
              </a:rPr>
              <a:t>人民币以现金和存款货币形式存在</a:t>
            </a:r>
          </a:p>
          <a:p>
            <a:pPr eaLnBrk="1" hangingPunct="1">
              <a:lnSpc>
                <a:spcPts val="2700"/>
              </a:lnSpc>
              <a:spcBef>
                <a:spcPts val="1000"/>
              </a:spcBef>
              <a:buFont typeface="Arial" charset="0"/>
              <a:buNone/>
            </a:pPr>
            <a:r>
              <a:rPr lang="zh-CN" altLang="en-US" sz="2600" b="1" dirty="0"/>
              <a:t>    </a:t>
            </a:r>
            <a:r>
              <a:rPr lang="en-US" altLang="zh-CN" sz="2600" b="1" dirty="0"/>
              <a:t>3.</a:t>
            </a:r>
            <a:r>
              <a:rPr lang="zh-CN" altLang="en-US" sz="2200" b="1" dirty="0">
                <a:solidFill>
                  <a:schemeClr val="tx2"/>
                </a:solidFill>
                <a:latin typeface="微软雅黑" pitchFamily="34" charset="-122"/>
                <a:ea typeface="微软雅黑" pitchFamily="34" charset="-122"/>
              </a:rPr>
              <a:t>中国人民银行管理人民币的发行</a:t>
            </a:r>
          </a:p>
          <a:p>
            <a:pPr lvl="1" eaLnBrk="1" hangingPunct="1">
              <a:lnSpc>
                <a:spcPts val="2700"/>
              </a:lnSpc>
              <a:spcBef>
                <a:spcPts val="500"/>
              </a:spcBef>
              <a:buClr>
                <a:srgbClr val="00B050"/>
              </a:buClr>
              <a:buFont typeface="Wingdings" pitchFamily="2" charset="2"/>
              <a:buChar char="n"/>
            </a:pPr>
            <a:r>
              <a:rPr lang="zh-CN" altLang="en-US" sz="2200" dirty="0">
                <a:latin typeface="微软雅黑" pitchFamily="34" charset="-122"/>
                <a:ea typeface="微软雅黑" pitchFamily="34" charset="-122"/>
              </a:rPr>
              <a:t>通过货币发行基金和商业银行业务库的管理来实现</a:t>
            </a:r>
          </a:p>
        </p:txBody>
      </p:sp>
      <p:sp>
        <p:nvSpPr>
          <p:cNvPr id="38921"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smtClean="0">
                <a:solidFill>
                  <a:srgbClr val="595959"/>
                </a:solidFill>
                <a:latin typeface="微软雅黑" pitchFamily="34" charset="-122"/>
                <a:ea typeface="微软雅黑" pitchFamily="34" charset="-122"/>
              </a:rPr>
              <a:t>三、货币</a:t>
            </a:r>
            <a:r>
              <a:rPr lang="zh-CN" altLang="en-US" sz="2400" b="1" dirty="0">
                <a:solidFill>
                  <a:srgbClr val="595959"/>
                </a:solidFill>
                <a:latin typeface="微软雅黑" pitchFamily="34" charset="-122"/>
                <a:ea typeface="微软雅黑" pitchFamily="34" charset="-122"/>
              </a:rPr>
              <a:t>制度</a:t>
            </a:r>
          </a:p>
        </p:txBody>
      </p:sp>
      <p:sp>
        <p:nvSpPr>
          <p:cNvPr id="2" name="灯片编号占位符 1"/>
          <p:cNvSpPr>
            <a:spLocks noGrp="1"/>
          </p:cNvSpPr>
          <p:nvPr>
            <p:ph type="sldNum" sz="quarter" idx="12"/>
          </p:nvPr>
        </p:nvSpPr>
        <p:spPr/>
        <p:txBody>
          <a:bodyPr/>
          <a:lstStyle/>
          <a:p>
            <a:pPr>
              <a:defRPr/>
            </a:pPr>
            <a:fld id="{8EE4EB95-ECEA-4AD8-B1CE-2555403C6233}" type="slidenum">
              <a:rPr lang="zh-CN" altLang="en-US" smtClean="0"/>
              <a:pPr>
                <a:defRPr/>
              </a:pPr>
              <a:t>34</a:t>
            </a:fld>
            <a:endParaRPr lang="zh-CN" altLang="en-US"/>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8EE4EB95-ECEA-4AD8-B1CE-2555403C6233}" type="slidenum">
              <a:rPr lang="zh-CN" altLang="en-US" smtClean="0"/>
              <a:pPr>
                <a:defRPr/>
              </a:pPr>
              <a:t>35</a:t>
            </a:fld>
            <a:endParaRPr lang="zh-CN" altLang="en-US"/>
          </a:p>
        </p:txBody>
      </p:sp>
      <p:sp>
        <p:nvSpPr>
          <p:cNvPr id="3" name="矩形 2"/>
          <p:cNvSpPr/>
          <p:nvPr/>
        </p:nvSpPr>
        <p:spPr>
          <a:xfrm>
            <a:off x="1032642" y="1791060"/>
            <a:ext cx="10321158" cy="4431983"/>
          </a:xfrm>
          <a:prstGeom prst="rect">
            <a:avLst/>
          </a:prstGeom>
        </p:spPr>
        <p:txBody>
          <a:bodyPr wrap="square">
            <a:spAutoFit/>
          </a:bodyPr>
          <a:lstStyle/>
          <a:p>
            <a:pPr>
              <a:lnSpc>
                <a:spcPct val="150000"/>
              </a:lnSpc>
              <a:spcBef>
                <a:spcPts val="0"/>
              </a:spcBef>
            </a:pPr>
            <a:r>
              <a:rPr lang="en-US" altLang="zh-CN" sz="2400" b="1" dirty="0" smtClean="0">
                <a:solidFill>
                  <a:srgbClr val="44546A"/>
                </a:solidFill>
                <a:latin typeface="微软雅黑" pitchFamily="34" charset="-122"/>
                <a:ea typeface="微软雅黑" pitchFamily="34" charset="-122"/>
              </a:rPr>
              <a:t>4.</a:t>
            </a:r>
            <a:r>
              <a:rPr lang="zh-CN" altLang="en-US" sz="2400" b="1" dirty="0" smtClean="0">
                <a:solidFill>
                  <a:srgbClr val="44546A"/>
                </a:solidFill>
                <a:latin typeface="微软雅黑" pitchFamily="34" charset="-122"/>
                <a:ea typeface="微软雅黑" pitchFamily="34" charset="-122"/>
              </a:rPr>
              <a:t>人民币</a:t>
            </a:r>
            <a:r>
              <a:rPr lang="zh-CN" altLang="en-US" sz="2400" b="1" dirty="0">
                <a:solidFill>
                  <a:srgbClr val="44546A"/>
                </a:solidFill>
                <a:latin typeface="微软雅黑" pitchFamily="34" charset="-122"/>
                <a:ea typeface="微软雅黑" pitchFamily="34" charset="-122"/>
              </a:rPr>
              <a:t>的历史演进</a:t>
            </a:r>
            <a:endParaRPr lang="en-US" altLang="zh-CN" sz="2400" b="1" dirty="0">
              <a:solidFill>
                <a:srgbClr val="44546A"/>
              </a:solidFill>
              <a:latin typeface="微软雅黑" pitchFamily="34" charset="-122"/>
              <a:ea typeface="微软雅黑" pitchFamily="34" charset="-122"/>
            </a:endParaRPr>
          </a:p>
          <a:p>
            <a:pPr>
              <a:lnSpc>
                <a:spcPct val="150000"/>
              </a:lnSpc>
              <a:spcBef>
                <a:spcPts val="0"/>
              </a:spcBef>
            </a:pPr>
            <a:r>
              <a:rPr lang="zh-CN" altLang="en-US" sz="2000" b="1" dirty="0">
                <a:solidFill>
                  <a:srgbClr val="44546A"/>
                </a:solidFill>
                <a:latin typeface="微软雅黑" pitchFamily="34" charset="-122"/>
                <a:ea typeface="微软雅黑" pitchFamily="34" charset="-122"/>
              </a:rPr>
              <a:t>      </a:t>
            </a:r>
            <a:r>
              <a:rPr lang="zh-CN" altLang="en-US" sz="2400" b="1" dirty="0" smtClean="0">
                <a:solidFill>
                  <a:srgbClr val="44546A"/>
                </a:solidFill>
                <a:latin typeface="微软雅黑" pitchFamily="34" charset="-122"/>
                <a:ea typeface="微软雅黑" pitchFamily="34" charset="-122"/>
              </a:rPr>
              <a:t>（</a:t>
            </a:r>
            <a:r>
              <a:rPr lang="en-US" altLang="zh-CN" sz="2400" b="1" dirty="0" smtClean="0">
                <a:solidFill>
                  <a:srgbClr val="44546A"/>
                </a:solidFill>
                <a:latin typeface="微软雅黑" pitchFamily="34" charset="-122"/>
                <a:ea typeface="微软雅黑" pitchFamily="34" charset="-122"/>
              </a:rPr>
              <a:t>1</a:t>
            </a:r>
            <a:r>
              <a:rPr lang="zh-CN" altLang="en-US" sz="2400" b="1" dirty="0" smtClean="0">
                <a:solidFill>
                  <a:srgbClr val="44546A"/>
                </a:solidFill>
                <a:latin typeface="微软雅黑" pitchFamily="34" charset="-122"/>
                <a:ea typeface="微软雅黑" pitchFamily="34" charset="-122"/>
              </a:rPr>
              <a:t>）发行</a:t>
            </a:r>
            <a:r>
              <a:rPr lang="zh-CN" altLang="en-US" sz="2400" b="1" dirty="0">
                <a:solidFill>
                  <a:srgbClr val="44546A"/>
                </a:solidFill>
                <a:latin typeface="微软雅黑" pitchFamily="34" charset="-122"/>
                <a:ea typeface="微软雅黑" pitchFamily="34" charset="-122"/>
              </a:rPr>
              <a:t>主体演进</a:t>
            </a:r>
          </a:p>
          <a:p>
            <a:pPr lvl="1">
              <a:lnSpc>
                <a:spcPct val="150000"/>
              </a:lnSpc>
              <a:spcBef>
                <a:spcPts val="0"/>
              </a:spcBef>
              <a:buClr>
                <a:srgbClr val="00B050"/>
              </a:buClr>
              <a:buFont typeface="Wingdings" pitchFamily="2" charset="2"/>
              <a:buChar char="n"/>
            </a:pPr>
            <a:r>
              <a:rPr lang="en-US" altLang="zh-CN" sz="2000" dirty="0">
                <a:solidFill>
                  <a:srgbClr val="000000"/>
                </a:solidFill>
                <a:latin typeface="微软雅黑" pitchFamily="34" charset="-122"/>
                <a:ea typeface="微软雅黑" pitchFamily="34" charset="-122"/>
              </a:rPr>
              <a:t>1932</a:t>
            </a:r>
            <a:r>
              <a:rPr lang="zh-CN" altLang="en-US" sz="2000" dirty="0">
                <a:solidFill>
                  <a:srgbClr val="000000"/>
                </a:solidFill>
                <a:latin typeface="微软雅黑" pitchFamily="34" charset="-122"/>
                <a:ea typeface="微软雅黑" pitchFamily="34" charset="-122"/>
              </a:rPr>
              <a:t>年中华苏维埃共和国家银行成立发行货币；</a:t>
            </a:r>
            <a:endParaRPr lang="en-US" altLang="zh-CN" sz="2000" dirty="0">
              <a:solidFill>
                <a:srgbClr val="000000"/>
              </a:solidFill>
              <a:latin typeface="微软雅黑" pitchFamily="34" charset="-122"/>
              <a:ea typeface="微软雅黑" pitchFamily="34" charset="-122"/>
            </a:endParaRPr>
          </a:p>
          <a:p>
            <a:pPr lvl="1">
              <a:lnSpc>
                <a:spcPct val="150000"/>
              </a:lnSpc>
              <a:spcBef>
                <a:spcPts val="0"/>
              </a:spcBef>
              <a:buClr>
                <a:srgbClr val="00B050"/>
              </a:buClr>
              <a:buFont typeface="Wingdings" pitchFamily="2" charset="2"/>
              <a:buChar char="n"/>
            </a:pPr>
            <a:r>
              <a:rPr lang="en-US" altLang="zh-CN" sz="2000" dirty="0">
                <a:solidFill>
                  <a:srgbClr val="000000"/>
                </a:solidFill>
                <a:latin typeface="微软雅黑" pitchFamily="34" charset="-122"/>
                <a:ea typeface="微软雅黑" pitchFamily="34" charset="-122"/>
              </a:rPr>
              <a:t>1935</a:t>
            </a:r>
            <a:r>
              <a:rPr lang="zh-CN" altLang="en-US" sz="2000" dirty="0">
                <a:solidFill>
                  <a:srgbClr val="000000"/>
                </a:solidFill>
                <a:latin typeface="微软雅黑" pitchFamily="34" charset="-122"/>
                <a:ea typeface="微软雅黑" pitchFamily="34" charset="-122"/>
              </a:rPr>
              <a:t>年</a:t>
            </a:r>
            <a:r>
              <a:rPr lang="en-US" altLang="zh-CN" sz="2000" dirty="0">
                <a:solidFill>
                  <a:srgbClr val="000000"/>
                </a:solidFill>
                <a:latin typeface="微软雅黑" pitchFamily="34" charset="-122"/>
                <a:ea typeface="微软雅黑" pitchFamily="34" charset="-122"/>
              </a:rPr>
              <a:t>11</a:t>
            </a:r>
            <a:r>
              <a:rPr lang="zh-CN" altLang="en-US" sz="2000" dirty="0">
                <a:solidFill>
                  <a:srgbClr val="000000"/>
                </a:solidFill>
                <a:latin typeface="微软雅黑" pitchFamily="34" charset="-122"/>
                <a:ea typeface="微软雅黑" pitchFamily="34" charset="-122"/>
              </a:rPr>
              <a:t>月改组为中华苏维埃共和国家银行“西北分行”；</a:t>
            </a:r>
            <a:endParaRPr lang="en-US" altLang="zh-CN" sz="2000" dirty="0">
              <a:solidFill>
                <a:srgbClr val="000000"/>
              </a:solidFill>
              <a:latin typeface="微软雅黑" pitchFamily="34" charset="-122"/>
              <a:ea typeface="微软雅黑" pitchFamily="34" charset="-122"/>
            </a:endParaRPr>
          </a:p>
          <a:p>
            <a:pPr lvl="1">
              <a:lnSpc>
                <a:spcPct val="150000"/>
              </a:lnSpc>
              <a:spcBef>
                <a:spcPts val="0"/>
              </a:spcBef>
              <a:buClr>
                <a:srgbClr val="00B050"/>
              </a:buClr>
              <a:buFont typeface="Wingdings" pitchFamily="2" charset="2"/>
              <a:buChar char="n"/>
            </a:pPr>
            <a:r>
              <a:rPr lang="en-US" altLang="zh-CN" sz="2000" dirty="0">
                <a:solidFill>
                  <a:srgbClr val="000000"/>
                </a:solidFill>
                <a:latin typeface="微软雅黑" pitchFamily="34" charset="-122"/>
                <a:ea typeface="微软雅黑" pitchFamily="34" charset="-122"/>
              </a:rPr>
              <a:t>1937</a:t>
            </a:r>
            <a:r>
              <a:rPr lang="zh-CN" altLang="en-US" sz="2000" dirty="0">
                <a:solidFill>
                  <a:srgbClr val="000000"/>
                </a:solidFill>
                <a:latin typeface="微软雅黑" pitchFamily="34" charset="-122"/>
                <a:ea typeface="微软雅黑" pitchFamily="34" charset="-122"/>
              </a:rPr>
              <a:t>年</a:t>
            </a:r>
            <a:r>
              <a:rPr lang="en-US" altLang="zh-CN" sz="2000" dirty="0">
                <a:solidFill>
                  <a:srgbClr val="000000"/>
                </a:solidFill>
                <a:latin typeface="微软雅黑" pitchFamily="34" charset="-122"/>
                <a:ea typeface="微软雅黑" pitchFamily="34" charset="-122"/>
              </a:rPr>
              <a:t>10</a:t>
            </a:r>
            <a:r>
              <a:rPr lang="zh-CN" altLang="en-US" sz="2000" dirty="0">
                <a:solidFill>
                  <a:srgbClr val="000000"/>
                </a:solidFill>
                <a:latin typeface="微软雅黑" pitchFamily="34" charset="-122"/>
                <a:ea typeface="微软雅黑" pitchFamily="34" charset="-122"/>
              </a:rPr>
              <a:t>月苏维埃国家银行西北分行更名为陕甘宁边区银行，</a:t>
            </a:r>
            <a:r>
              <a:rPr lang="en-US" altLang="zh-CN" sz="2000" dirty="0">
                <a:solidFill>
                  <a:srgbClr val="000000"/>
                </a:solidFill>
                <a:latin typeface="微软雅黑" pitchFamily="34" charset="-122"/>
                <a:ea typeface="微软雅黑" pitchFamily="34" charset="-122"/>
              </a:rPr>
              <a:t>1941</a:t>
            </a:r>
            <a:r>
              <a:rPr lang="zh-CN" altLang="en-US" sz="2000" dirty="0">
                <a:solidFill>
                  <a:srgbClr val="000000"/>
                </a:solidFill>
                <a:latin typeface="微软雅黑" pitchFamily="34" charset="-122"/>
                <a:ea typeface="微软雅黑" pitchFamily="34" charset="-122"/>
              </a:rPr>
              <a:t>年</a:t>
            </a:r>
            <a:r>
              <a:rPr lang="en-US" altLang="zh-CN" sz="2000" dirty="0">
                <a:solidFill>
                  <a:srgbClr val="000000"/>
                </a:solidFill>
                <a:latin typeface="微软雅黑" pitchFamily="34" charset="-122"/>
                <a:ea typeface="微软雅黑" pitchFamily="34" charset="-122"/>
              </a:rPr>
              <a:t>2</a:t>
            </a:r>
            <a:r>
              <a:rPr lang="zh-CN" altLang="en-US" sz="2000" dirty="0">
                <a:solidFill>
                  <a:srgbClr val="000000"/>
                </a:solidFill>
                <a:latin typeface="微软雅黑" pitchFamily="34" charset="-122"/>
                <a:ea typeface="微软雅黑" pitchFamily="34" charset="-122"/>
              </a:rPr>
              <a:t>月发行陕甘宁边区银行券；</a:t>
            </a:r>
            <a:r>
              <a:rPr lang="en-US" altLang="zh-CN" sz="2000" dirty="0">
                <a:solidFill>
                  <a:srgbClr val="000000"/>
                </a:solidFill>
                <a:latin typeface="微软雅黑" pitchFamily="34" charset="-122"/>
                <a:ea typeface="微软雅黑" pitchFamily="34" charset="-122"/>
              </a:rPr>
              <a:t>1940</a:t>
            </a:r>
            <a:r>
              <a:rPr lang="zh-CN" altLang="en-US" sz="2000" dirty="0">
                <a:solidFill>
                  <a:srgbClr val="000000"/>
                </a:solidFill>
                <a:latin typeface="微软雅黑" pitchFamily="34" charset="-122"/>
                <a:ea typeface="微软雅黑" pitchFamily="34" charset="-122"/>
              </a:rPr>
              <a:t>年</a:t>
            </a:r>
            <a:r>
              <a:rPr lang="en-US" altLang="zh-CN" sz="2000" dirty="0">
                <a:solidFill>
                  <a:srgbClr val="000000"/>
                </a:solidFill>
                <a:latin typeface="微软雅黑" pitchFamily="34" charset="-122"/>
                <a:ea typeface="微软雅黑" pitchFamily="34" charset="-122"/>
              </a:rPr>
              <a:t>5</a:t>
            </a:r>
            <a:r>
              <a:rPr lang="zh-CN" altLang="en-US" sz="2000" dirty="0">
                <a:solidFill>
                  <a:srgbClr val="000000"/>
                </a:solidFill>
                <a:latin typeface="微软雅黑" pitchFamily="34" charset="-122"/>
                <a:ea typeface="微软雅黑" pitchFamily="34" charset="-122"/>
              </a:rPr>
              <a:t>月成立晋西北农民银行，发行晋西北农银行券；</a:t>
            </a:r>
          </a:p>
          <a:p>
            <a:pPr lvl="1">
              <a:lnSpc>
                <a:spcPct val="150000"/>
              </a:lnSpc>
              <a:spcBef>
                <a:spcPts val="0"/>
              </a:spcBef>
              <a:buClr>
                <a:srgbClr val="00B050"/>
              </a:buClr>
              <a:buFont typeface="Wingdings" pitchFamily="2" charset="2"/>
              <a:buChar char="n"/>
            </a:pPr>
            <a:r>
              <a:rPr lang="en-US" altLang="zh-CN" sz="2000" dirty="0">
                <a:solidFill>
                  <a:srgbClr val="000000"/>
                </a:solidFill>
                <a:latin typeface="微软雅黑" pitchFamily="34" charset="-122"/>
                <a:ea typeface="微软雅黑" pitchFamily="34" charset="-122"/>
              </a:rPr>
              <a:t>1948</a:t>
            </a:r>
            <a:r>
              <a:rPr lang="zh-CN" altLang="en-US" sz="2000" dirty="0">
                <a:solidFill>
                  <a:srgbClr val="000000"/>
                </a:solidFill>
                <a:latin typeface="微软雅黑" pitchFamily="34" charset="-122"/>
                <a:ea typeface="微软雅黑" pitchFamily="34" charset="-122"/>
              </a:rPr>
              <a:t>年</a:t>
            </a:r>
            <a:r>
              <a:rPr lang="en-US" altLang="zh-CN" sz="2000" dirty="0">
                <a:solidFill>
                  <a:srgbClr val="000000"/>
                </a:solidFill>
                <a:latin typeface="微软雅黑" pitchFamily="34" charset="-122"/>
                <a:ea typeface="微软雅黑" pitchFamily="34" charset="-122"/>
              </a:rPr>
              <a:t>1</a:t>
            </a:r>
            <a:r>
              <a:rPr lang="zh-CN" altLang="en-US" sz="2000" dirty="0">
                <a:solidFill>
                  <a:srgbClr val="000000"/>
                </a:solidFill>
                <a:latin typeface="微软雅黑" pitchFamily="34" charset="-122"/>
                <a:ea typeface="微软雅黑" pitchFamily="34" charset="-122"/>
              </a:rPr>
              <a:t>月陕甘宁边区银行与晋西北农民银行合并为西北农民银行；发行西北农民银行券；</a:t>
            </a:r>
            <a:endParaRPr lang="en-US" altLang="zh-CN" sz="2000" dirty="0">
              <a:solidFill>
                <a:srgbClr val="000000"/>
              </a:solidFill>
              <a:latin typeface="微软雅黑" pitchFamily="34" charset="-122"/>
              <a:ea typeface="微软雅黑" pitchFamily="34" charset="-122"/>
            </a:endParaRPr>
          </a:p>
          <a:p>
            <a:pPr lvl="1">
              <a:lnSpc>
                <a:spcPct val="150000"/>
              </a:lnSpc>
              <a:spcBef>
                <a:spcPts val="0"/>
              </a:spcBef>
              <a:buClr>
                <a:srgbClr val="00B050"/>
              </a:buClr>
              <a:buFont typeface="Wingdings" pitchFamily="2" charset="2"/>
              <a:buChar char="n"/>
            </a:pPr>
            <a:r>
              <a:rPr lang="en-US" altLang="zh-CN" sz="2000" dirty="0">
                <a:solidFill>
                  <a:srgbClr val="000000"/>
                </a:solidFill>
                <a:latin typeface="微软雅黑" pitchFamily="34" charset="-122"/>
                <a:ea typeface="微软雅黑" pitchFamily="34" charset="-122"/>
              </a:rPr>
              <a:t>1948</a:t>
            </a:r>
            <a:r>
              <a:rPr lang="zh-CN" altLang="en-US" sz="2000" dirty="0">
                <a:solidFill>
                  <a:srgbClr val="000000"/>
                </a:solidFill>
                <a:latin typeface="微软雅黑" pitchFamily="34" charset="-122"/>
                <a:ea typeface="微软雅黑" pitchFamily="34" charset="-122"/>
              </a:rPr>
              <a:t>年</a:t>
            </a:r>
            <a:r>
              <a:rPr lang="en-US" altLang="zh-CN" sz="2000" dirty="0">
                <a:solidFill>
                  <a:srgbClr val="000000"/>
                </a:solidFill>
                <a:latin typeface="微软雅黑" pitchFamily="34" charset="-122"/>
                <a:ea typeface="微软雅黑" pitchFamily="34" charset="-122"/>
              </a:rPr>
              <a:t>12</a:t>
            </a:r>
            <a:r>
              <a:rPr lang="zh-CN" altLang="en-US" sz="2000" dirty="0">
                <a:solidFill>
                  <a:srgbClr val="000000"/>
                </a:solidFill>
                <a:latin typeface="微软雅黑" pitchFamily="34" charset="-122"/>
                <a:ea typeface="微软雅黑" pitchFamily="34" charset="-122"/>
              </a:rPr>
              <a:t>月</a:t>
            </a:r>
            <a:r>
              <a:rPr lang="en-US" altLang="zh-CN" sz="2000" dirty="0">
                <a:solidFill>
                  <a:srgbClr val="000000"/>
                </a:solidFill>
                <a:latin typeface="微软雅黑" pitchFamily="34" charset="-122"/>
                <a:ea typeface="微软雅黑" pitchFamily="34" charset="-122"/>
              </a:rPr>
              <a:t>1</a:t>
            </a:r>
            <a:r>
              <a:rPr lang="zh-CN" altLang="en-US" sz="2000" dirty="0">
                <a:solidFill>
                  <a:srgbClr val="000000"/>
                </a:solidFill>
                <a:latin typeface="微软雅黑" pitchFamily="34" charset="-122"/>
                <a:ea typeface="微软雅黑" pitchFamily="34" charset="-122"/>
              </a:rPr>
              <a:t>日中国人民银行成立（合并华北银行、北海银行、西北农民银行）。</a:t>
            </a:r>
            <a:endParaRPr lang="en-US" altLang="zh-CN" sz="2000" dirty="0">
              <a:solidFill>
                <a:srgbClr val="000000"/>
              </a:solidFill>
              <a:latin typeface="微软雅黑" pitchFamily="34" charset="-122"/>
              <a:ea typeface="微软雅黑" pitchFamily="34" charset="-122"/>
            </a:endParaRPr>
          </a:p>
        </p:txBody>
      </p:sp>
      <p:cxnSp>
        <p:nvCxnSpPr>
          <p:cNvPr id="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sp>
        <p:nvSpPr>
          <p:cNvPr id="5" name="矩形 4"/>
          <p:cNvSpPr/>
          <p:nvPr/>
        </p:nvSpPr>
        <p:spPr>
          <a:xfrm>
            <a:off x="492234" y="1105957"/>
            <a:ext cx="6300788" cy="536575"/>
          </a:xfrm>
          <a:prstGeom prst="rect">
            <a:avLst/>
          </a:prstGeom>
        </p:spPr>
        <p:txBody>
          <a:bodyPr>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（三）人民币制度</a:t>
            </a:r>
          </a:p>
        </p:txBody>
      </p:sp>
      <p:sp>
        <p:nvSpPr>
          <p:cNvPr id="6"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smtClean="0">
                <a:solidFill>
                  <a:srgbClr val="595959"/>
                </a:solidFill>
                <a:latin typeface="微软雅黑" pitchFamily="34" charset="-122"/>
                <a:ea typeface="微软雅黑" pitchFamily="34" charset="-122"/>
              </a:rPr>
              <a:t>三、货币</a:t>
            </a:r>
            <a:r>
              <a:rPr lang="zh-CN" altLang="en-US" sz="2400" b="1" dirty="0">
                <a:solidFill>
                  <a:srgbClr val="595959"/>
                </a:solidFill>
                <a:latin typeface="微软雅黑" pitchFamily="34" charset="-122"/>
                <a:ea typeface="微软雅黑" pitchFamily="34" charset="-122"/>
              </a:rPr>
              <a:t>制度</a:t>
            </a:r>
          </a:p>
        </p:txBody>
      </p:sp>
      <p:cxnSp>
        <p:nvCxnSpPr>
          <p:cNvPr id="7" name="直接连接符 4"/>
          <p:cNvCxnSpPr>
            <a:cxnSpLocks noChangeShapeType="1"/>
          </p:cNvCxnSpPr>
          <p:nvPr/>
        </p:nvCxnSpPr>
        <p:spPr bwMode="auto">
          <a:xfrm>
            <a:off x="387131"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sp>
        <p:nvSpPr>
          <p:cNvPr id="8" name="矩形 7"/>
          <p:cNvSpPr/>
          <p:nvPr/>
        </p:nvSpPr>
        <p:spPr>
          <a:xfrm>
            <a:off x="523765" y="1105957"/>
            <a:ext cx="6300788" cy="536575"/>
          </a:xfrm>
          <a:prstGeom prst="rect">
            <a:avLst/>
          </a:prstGeom>
        </p:spPr>
        <p:txBody>
          <a:bodyPr>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（三）人民币制度</a:t>
            </a:r>
          </a:p>
        </p:txBody>
      </p:sp>
      <p:sp>
        <p:nvSpPr>
          <p:cNvPr id="9" name="文本框 12"/>
          <p:cNvSpPr txBox="1">
            <a:spLocks noChangeArrowheads="1"/>
          </p:cNvSpPr>
          <p:nvPr/>
        </p:nvSpPr>
        <p:spPr bwMode="auto">
          <a:xfrm>
            <a:off x="799881"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smtClean="0">
                <a:solidFill>
                  <a:srgbClr val="595959"/>
                </a:solidFill>
                <a:latin typeface="微软雅黑" pitchFamily="34" charset="-122"/>
                <a:ea typeface="微软雅黑" pitchFamily="34" charset="-122"/>
              </a:rPr>
              <a:t>三、货币</a:t>
            </a:r>
            <a:r>
              <a:rPr lang="zh-CN" altLang="en-US" sz="2400" b="1" dirty="0">
                <a:solidFill>
                  <a:srgbClr val="595959"/>
                </a:solidFill>
                <a:latin typeface="微软雅黑" pitchFamily="34" charset="-122"/>
                <a:ea typeface="微软雅黑" pitchFamily="34" charset="-122"/>
              </a:rPr>
              <a:t>制度</a:t>
            </a:r>
          </a:p>
        </p:txBody>
      </p:sp>
    </p:spTree>
    <p:extLst>
      <p:ext uri="{BB962C8B-B14F-4D97-AF65-F5344CB8AC3E}">
        <p14:creationId xmlns:p14="http://schemas.microsoft.com/office/powerpoint/2010/main" val="2265416505"/>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8EE4EB95-ECEA-4AD8-B1CE-2555403C6233}" type="slidenum">
              <a:rPr lang="zh-CN" altLang="en-US" smtClean="0"/>
              <a:pPr>
                <a:defRPr/>
              </a:pPr>
              <a:t>36</a:t>
            </a:fld>
            <a:endParaRPr lang="zh-CN" altLang="en-US"/>
          </a:p>
        </p:txBody>
      </p:sp>
      <p:sp>
        <p:nvSpPr>
          <p:cNvPr id="3" name="矩形 2"/>
          <p:cNvSpPr/>
          <p:nvPr/>
        </p:nvSpPr>
        <p:spPr>
          <a:xfrm>
            <a:off x="1145627" y="1948067"/>
            <a:ext cx="10478813" cy="2341667"/>
          </a:xfrm>
          <a:prstGeom prst="rect">
            <a:avLst/>
          </a:prstGeom>
        </p:spPr>
        <p:txBody>
          <a:bodyPr wrap="square">
            <a:spAutoFit/>
          </a:bodyPr>
          <a:lstStyle/>
          <a:p>
            <a:pPr lvl="0">
              <a:lnSpc>
                <a:spcPct val="150000"/>
              </a:lnSpc>
              <a:spcBef>
                <a:spcPts val="0"/>
              </a:spcBef>
            </a:pPr>
            <a:r>
              <a:rPr lang="en-US" altLang="zh-CN" sz="2800" b="1" dirty="0">
                <a:solidFill>
                  <a:srgbClr val="000000"/>
                </a:solidFill>
              </a:rPr>
              <a:t> </a:t>
            </a:r>
            <a:r>
              <a:rPr lang="zh-CN" altLang="en-US" sz="2800" b="1" dirty="0" smtClean="0">
                <a:solidFill>
                  <a:srgbClr val="000000"/>
                </a:solidFill>
              </a:rPr>
              <a:t>（</a:t>
            </a:r>
            <a:r>
              <a:rPr lang="en-US" altLang="zh-CN" sz="2800" b="1" dirty="0" smtClean="0">
                <a:solidFill>
                  <a:srgbClr val="000000"/>
                </a:solidFill>
              </a:rPr>
              <a:t>2</a:t>
            </a:r>
            <a:r>
              <a:rPr lang="zh-CN" altLang="en-US" sz="2800" b="1" dirty="0" smtClean="0">
                <a:solidFill>
                  <a:srgbClr val="000000"/>
                </a:solidFill>
              </a:rPr>
              <a:t>）</a:t>
            </a:r>
            <a:r>
              <a:rPr lang="zh-CN" altLang="en-US" sz="2400" b="1" dirty="0" smtClean="0">
                <a:solidFill>
                  <a:srgbClr val="44546A"/>
                </a:solidFill>
                <a:latin typeface="微软雅黑" pitchFamily="34" charset="-122"/>
                <a:ea typeface="微软雅黑" pitchFamily="34" charset="-122"/>
              </a:rPr>
              <a:t>人民币</a:t>
            </a:r>
            <a:r>
              <a:rPr lang="zh-CN" altLang="en-US" sz="2400" b="1" dirty="0">
                <a:solidFill>
                  <a:srgbClr val="44546A"/>
                </a:solidFill>
                <a:latin typeface="微软雅黑" pitchFamily="34" charset="-122"/>
                <a:ea typeface="微软雅黑" pitchFamily="34" charset="-122"/>
              </a:rPr>
              <a:t>的发行</a:t>
            </a:r>
          </a:p>
          <a:p>
            <a:pPr lvl="1">
              <a:lnSpc>
                <a:spcPct val="150000"/>
              </a:lnSpc>
              <a:spcBef>
                <a:spcPts val="0"/>
              </a:spcBef>
              <a:buClr>
                <a:srgbClr val="00B050"/>
              </a:buClr>
              <a:buFont typeface="Wingdings" pitchFamily="2" charset="2"/>
              <a:buChar char="n"/>
            </a:pPr>
            <a:r>
              <a:rPr lang="zh-CN" altLang="en-US" sz="2400" dirty="0">
                <a:solidFill>
                  <a:srgbClr val="000000"/>
                </a:solidFill>
                <a:latin typeface="微软雅黑" pitchFamily="34" charset="-122"/>
                <a:ea typeface="微软雅黑" pitchFamily="34" charset="-122"/>
              </a:rPr>
              <a:t>货币统一（</a:t>
            </a:r>
            <a:r>
              <a:rPr lang="en-US" altLang="zh-CN" sz="2400" dirty="0">
                <a:solidFill>
                  <a:srgbClr val="000000"/>
                </a:solidFill>
                <a:latin typeface="微软雅黑" pitchFamily="34" charset="-122"/>
                <a:ea typeface="微软雅黑" pitchFamily="34" charset="-122"/>
              </a:rPr>
              <a:t>1947</a:t>
            </a:r>
            <a:r>
              <a:rPr lang="zh-CN" altLang="en-US" sz="2400" dirty="0">
                <a:solidFill>
                  <a:srgbClr val="000000"/>
                </a:solidFill>
                <a:latin typeface="微软雅黑" pitchFamily="34" charset="-122"/>
                <a:ea typeface="微软雅黑" pitchFamily="34" charset="-122"/>
              </a:rPr>
              <a:t>年</a:t>
            </a:r>
            <a:r>
              <a:rPr lang="en-US" altLang="zh-CN" sz="2400" dirty="0">
                <a:solidFill>
                  <a:srgbClr val="000000"/>
                </a:solidFill>
                <a:latin typeface="微软雅黑" pitchFamily="34" charset="-122"/>
                <a:ea typeface="微软雅黑" pitchFamily="34" charset="-122"/>
              </a:rPr>
              <a:t>-1949</a:t>
            </a:r>
            <a:r>
              <a:rPr lang="zh-CN" altLang="en-US" sz="2400" dirty="0">
                <a:solidFill>
                  <a:srgbClr val="000000"/>
                </a:solidFill>
                <a:latin typeface="微软雅黑" pitchFamily="34" charset="-122"/>
                <a:ea typeface="微软雅黑" pitchFamily="34" charset="-122"/>
              </a:rPr>
              <a:t>年）：分散、集中、统一</a:t>
            </a:r>
          </a:p>
          <a:p>
            <a:pPr lvl="1">
              <a:lnSpc>
                <a:spcPct val="150000"/>
              </a:lnSpc>
              <a:spcBef>
                <a:spcPts val="0"/>
              </a:spcBef>
              <a:buClr>
                <a:srgbClr val="00B050"/>
              </a:buClr>
              <a:buFont typeface="Wingdings" pitchFamily="2" charset="2"/>
              <a:buChar char="n"/>
            </a:pPr>
            <a:r>
              <a:rPr lang="en-US" altLang="zh-CN" sz="2400" dirty="0">
                <a:solidFill>
                  <a:srgbClr val="000000"/>
                </a:solidFill>
                <a:latin typeface="微软雅黑" pitchFamily="34" charset="-122"/>
                <a:ea typeface="微软雅黑" pitchFamily="34" charset="-122"/>
              </a:rPr>
              <a:t>1948</a:t>
            </a:r>
            <a:r>
              <a:rPr lang="zh-CN" altLang="en-US" sz="2400" dirty="0">
                <a:solidFill>
                  <a:srgbClr val="000000"/>
                </a:solidFill>
                <a:latin typeface="微软雅黑" pitchFamily="34" charset="-122"/>
                <a:ea typeface="微软雅黑" pitchFamily="34" charset="-122"/>
              </a:rPr>
              <a:t>年</a:t>
            </a:r>
            <a:r>
              <a:rPr lang="en-US" altLang="zh-CN" sz="2400" dirty="0">
                <a:solidFill>
                  <a:srgbClr val="000000"/>
                </a:solidFill>
                <a:latin typeface="微软雅黑" pitchFamily="34" charset="-122"/>
                <a:ea typeface="微软雅黑" pitchFamily="34" charset="-122"/>
              </a:rPr>
              <a:t>12</a:t>
            </a:r>
            <a:r>
              <a:rPr lang="zh-CN" altLang="en-US" sz="2400" dirty="0">
                <a:solidFill>
                  <a:srgbClr val="000000"/>
                </a:solidFill>
                <a:latin typeface="微软雅黑" pitchFamily="34" charset="-122"/>
                <a:ea typeface="微软雅黑" pitchFamily="34" charset="-122"/>
              </a:rPr>
              <a:t>月发行人民币。人民币吸收合并：冀南币、华中币、西农币、北海币，以及解放区其他银行发行的货币</a:t>
            </a:r>
            <a:endParaRPr lang="zh-CN" altLang="en-US" sz="2000" dirty="0"/>
          </a:p>
        </p:txBody>
      </p:sp>
      <p:cxnSp>
        <p:nvCxnSpPr>
          <p:cNvPr id="4" name="直接连接符 4"/>
          <p:cNvCxnSpPr>
            <a:cxnSpLocks noChangeShapeType="1"/>
          </p:cNvCxnSpPr>
          <p:nvPr/>
        </p:nvCxnSpPr>
        <p:spPr bwMode="auto">
          <a:xfrm>
            <a:off x="387131"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sp>
        <p:nvSpPr>
          <p:cNvPr id="5" name="矩形 4"/>
          <p:cNvSpPr/>
          <p:nvPr/>
        </p:nvSpPr>
        <p:spPr>
          <a:xfrm>
            <a:off x="523765" y="1105957"/>
            <a:ext cx="6300788" cy="536575"/>
          </a:xfrm>
          <a:prstGeom prst="rect">
            <a:avLst/>
          </a:prstGeom>
        </p:spPr>
        <p:txBody>
          <a:bodyPr>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（三）人民币制度</a:t>
            </a:r>
          </a:p>
        </p:txBody>
      </p:sp>
      <p:sp>
        <p:nvSpPr>
          <p:cNvPr id="6" name="文本框 12"/>
          <p:cNvSpPr txBox="1">
            <a:spLocks noChangeArrowheads="1"/>
          </p:cNvSpPr>
          <p:nvPr/>
        </p:nvSpPr>
        <p:spPr bwMode="auto">
          <a:xfrm>
            <a:off x="799881"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smtClean="0">
                <a:solidFill>
                  <a:srgbClr val="595959"/>
                </a:solidFill>
                <a:latin typeface="微软雅黑" pitchFamily="34" charset="-122"/>
                <a:ea typeface="微软雅黑" pitchFamily="34" charset="-122"/>
              </a:rPr>
              <a:t>三、货币</a:t>
            </a:r>
            <a:r>
              <a:rPr lang="zh-CN" altLang="en-US" sz="2400" b="1" dirty="0">
                <a:solidFill>
                  <a:srgbClr val="595959"/>
                </a:solidFill>
                <a:latin typeface="微软雅黑" pitchFamily="34" charset="-122"/>
                <a:ea typeface="微软雅黑" pitchFamily="34" charset="-122"/>
              </a:rPr>
              <a:t>制度</a:t>
            </a:r>
          </a:p>
        </p:txBody>
      </p:sp>
      <p:sp>
        <p:nvSpPr>
          <p:cNvPr id="7" name="圆角矩形 6"/>
          <p:cNvSpPr/>
          <p:nvPr/>
        </p:nvSpPr>
        <p:spPr>
          <a:xfrm>
            <a:off x="2519310" y="4478485"/>
            <a:ext cx="6912768" cy="18778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5" name="TextBox 8"/>
          <p:cNvSpPr txBox="1"/>
          <p:nvPr/>
        </p:nvSpPr>
        <p:spPr>
          <a:xfrm>
            <a:off x="4340710" y="5873462"/>
            <a:ext cx="4680520" cy="369332"/>
          </a:xfrm>
          <a:prstGeom prst="rect">
            <a:avLst/>
          </a:prstGeom>
          <a:solidFill>
            <a:srgbClr val="FFC000"/>
          </a:solidFill>
        </p:spPr>
        <p:txBody>
          <a:bodyPr wrap="square" rtlCol="0">
            <a:spAutoFit/>
          </a:bodyPr>
          <a:lstStyle/>
          <a:p>
            <a:r>
              <a:rPr lang="en-US" altLang="zh-CN" b="1" dirty="0"/>
              <a:t>2</a:t>
            </a:r>
            <a:r>
              <a:rPr lang="en-US" altLang="zh-CN" b="1" dirty="0" smtClean="0"/>
              <a:t>000</a:t>
            </a:r>
            <a:r>
              <a:rPr lang="zh-CN" altLang="en-US" b="1" dirty="0" smtClean="0"/>
              <a:t>元西北农民银行币</a:t>
            </a:r>
            <a:endParaRPr lang="zh-CN" altLang="en-US" b="1" dirty="0"/>
          </a:p>
        </p:txBody>
      </p:sp>
      <p:sp>
        <p:nvSpPr>
          <p:cNvPr id="26" name="TextBox 4"/>
          <p:cNvSpPr txBox="1"/>
          <p:nvPr/>
        </p:nvSpPr>
        <p:spPr>
          <a:xfrm>
            <a:off x="2612507" y="5185315"/>
            <a:ext cx="1404156" cy="369332"/>
          </a:xfrm>
          <a:prstGeom prst="rect">
            <a:avLst/>
          </a:prstGeom>
          <a:solidFill>
            <a:srgbClr val="FFC000"/>
          </a:solidFill>
        </p:spPr>
        <p:txBody>
          <a:bodyPr wrap="square" rtlCol="0">
            <a:spAutoFit/>
          </a:bodyPr>
          <a:lstStyle/>
          <a:p>
            <a:r>
              <a:rPr lang="zh-CN" altLang="en-US" b="1" dirty="0" smtClean="0"/>
              <a:t>人民币</a:t>
            </a:r>
            <a:r>
              <a:rPr lang="en-US" altLang="zh-CN" b="1" dirty="0" smtClean="0"/>
              <a:t>1</a:t>
            </a:r>
            <a:r>
              <a:rPr lang="zh-CN" altLang="en-US" b="1" dirty="0" smtClean="0"/>
              <a:t>元</a:t>
            </a:r>
            <a:endParaRPr lang="zh-CN" altLang="en-US" b="1" dirty="0"/>
          </a:p>
        </p:txBody>
      </p:sp>
      <p:sp>
        <p:nvSpPr>
          <p:cNvPr id="27" name="TextBox 6"/>
          <p:cNvSpPr txBox="1"/>
          <p:nvPr/>
        </p:nvSpPr>
        <p:spPr>
          <a:xfrm>
            <a:off x="4356496" y="4977352"/>
            <a:ext cx="4680520" cy="369332"/>
          </a:xfrm>
          <a:prstGeom prst="rect">
            <a:avLst/>
          </a:prstGeom>
          <a:solidFill>
            <a:srgbClr val="FFC000"/>
          </a:solidFill>
        </p:spPr>
        <p:txBody>
          <a:bodyPr wrap="square" rtlCol="0">
            <a:spAutoFit/>
          </a:bodyPr>
          <a:lstStyle/>
          <a:p>
            <a:r>
              <a:rPr lang="en-US" altLang="zh-CN" b="1" dirty="0" smtClean="0"/>
              <a:t>100</a:t>
            </a:r>
            <a:r>
              <a:rPr lang="zh-CN" altLang="en-US" b="1" dirty="0" smtClean="0"/>
              <a:t>元冀南银行币、北海银行币、华中银行币</a:t>
            </a:r>
            <a:endParaRPr lang="zh-CN" altLang="en-US" b="1" dirty="0"/>
          </a:p>
        </p:txBody>
      </p:sp>
      <p:sp>
        <p:nvSpPr>
          <p:cNvPr id="28" name="TextBox 7"/>
          <p:cNvSpPr txBox="1"/>
          <p:nvPr/>
        </p:nvSpPr>
        <p:spPr>
          <a:xfrm>
            <a:off x="4340710" y="5409400"/>
            <a:ext cx="4680520" cy="369332"/>
          </a:xfrm>
          <a:prstGeom prst="rect">
            <a:avLst/>
          </a:prstGeom>
          <a:solidFill>
            <a:srgbClr val="FFC000"/>
          </a:solidFill>
        </p:spPr>
        <p:txBody>
          <a:bodyPr wrap="square" rtlCol="0">
            <a:spAutoFit/>
          </a:bodyPr>
          <a:lstStyle/>
          <a:p>
            <a:r>
              <a:rPr lang="en-US" altLang="zh-CN" b="1" dirty="0" smtClean="0"/>
              <a:t>1000</a:t>
            </a:r>
            <a:r>
              <a:rPr lang="zh-CN" altLang="en-US" b="1" dirty="0" smtClean="0"/>
              <a:t>元晋察冀边区银行币</a:t>
            </a:r>
            <a:endParaRPr lang="zh-CN" altLang="en-US" b="1" dirty="0"/>
          </a:p>
        </p:txBody>
      </p:sp>
      <p:sp>
        <p:nvSpPr>
          <p:cNvPr id="29" name="TextBox 9"/>
          <p:cNvSpPr txBox="1"/>
          <p:nvPr/>
        </p:nvSpPr>
        <p:spPr>
          <a:xfrm>
            <a:off x="4340710" y="4563797"/>
            <a:ext cx="4680520" cy="369332"/>
          </a:xfrm>
          <a:prstGeom prst="rect">
            <a:avLst/>
          </a:prstGeom>
          <a:solidFill>
            <a:srgbClr val="FFC000"/>
          </a:solidFill>
        </p:spPr>
        <p:txBody>
          <a:bodyPr wrap="square" rtlCol="0">
            <a:spAutoFit/>
          </a:bodyPr>
          <a:lstStyle/>
          <a:p>
            <a:r>
              <a:rPr lang="en-US" altLang="zh-CN" b="1" dirty="0"/>
              <a:t>3</a:t>
            </a:r>
            <a:r>
              <a:rPr lang="zh-CN" altLang="en-US" b="1" dirty="0" smtClean="0"/>
              <a:t>元中州银行币</a:t>
            </a:r>
            <a:endParaRPr lang="zh-CN" altLang="en-US" b="1" dirty="0"/>
          </a:p>
        </p:txBody>
      </p:sp>
      <p:sp>
        <p:nvSpPr>
          <p:cNvPr id="30" name="左大括号 29"/>
          <p:cNvSpPr/>
          <p:nvPr/>
        </p:nvSpPr>
        <p:spPr>
          <a:xfrm>
            <a:off x="4031467" y="4715152"/>
            <a:ext cx="309243" cy="1295462"/>
          </a:xfrm>
          <a:prstGeom prst="leftBrace">
            <a:avLst/>
          </a:prstGeom>
          <a:ln>
            <a:solidFill>
              <a:srgbClr val="FFFF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36596077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circle(in)">
                                      <p:cBhvr>
                                        <p:cTn id="10" dur="2000"/>
                                        <p:tgtEl>
                                          <p:spTgt spid="2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circle(in)">
                                      <p:cBhvr>
                                        <p:cTn id="13" dur="2000"/>
                                        <p:tgtEl>
                                          <p:spTgt spid="2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circle(in)">
                                      <p:cBhvr>
                                        <p:cTn id="16" dur="2000"/>
                                        <p:tgtEl>
                                          <p:spTgt spid="3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circle(in)">
                                      <p:cBhvr>
                                        <p:cTn id="19" dur="2000"/>
                                        <p:tgtEl>
                                          <p:spTgt spid="29"/>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circle(in)">
                                      <p:cBhvr>
                                        <p:cTn id="22" dur="2000"/>
                                        <p:tgtEl>
                                          <p:spTgt spid="2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circle(in)">
                                      <p:cBhvr>
                                        <p:cTn id="25"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animBg="1"/>
      <p:bldP spid="26" grpId="0" animBg="1"/>
      <p:bldP spid="27" grpId="0" animBg="1"/>
      <p:bldP spid="28" grpId="0" animBg="1"/>
      <p:bldP spid="29" grpId="0" animBg="1"/>
      <p:bldP spid="3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6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096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41562" y="1219673"/>
            <a:ext cx="6300787" cy="498475"/>
          </a:xfrm>
          <a:prstGeom prst="rect">
            <a:avLst/>
          </a:prstGeom>
        </p:spPr>
        <p:txBody>
          <a:bodyPr>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（四）国际货币制度（体系）</a:t>
            </a:r>
          </a:p>
        </p:txBody>
      </p:sp>
      <p:sp>
        <p:nvSpPr>
          <p:cNvPr id="8" name="Rectangle 3"/>
          <p:cNvSpPr txBox="1">
            <a:spLocks noChangeArrowheads="1"/>
          </p:cNvSpPr>
          <p:nvPr/>
        </p:nvSpPr>
        <p:spPr>
          <a:xfrm>
            <a:off x="768350" y="1946546"/>
            <a:ext cx="9894888" cy="475297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457200" indent="-457200" eaLnBrk="1" hangingPunct="1">
              <a:lnSpc>
                <a:spcPct val="110000"/>
              </a:lnSpc>
              <a:spcBef>
                <a:spcPts val="0"/>
              </a:spcBef>
              <a:buFont typeface="Wingdings" panose="05000000000000000000" pitchFamily="2" charset="2"/>
              <a:buAutoNum type="arabicPeriod"/>
              <a:defRPr/>
            </a:pPr>
            <a:r>
              <a:rPr lang="zh-CN" altLang="en-US" sz="2200" b="1" dirty="0" smtClean="0">
                <a:solidFill>
                  <a:schemeClr val="tx2"/>
                </a:solidFill>
                <a:latin typeface="微软雅黑" panose="020B0503020204020204" pitchFamily="34" charset="-122"/>
                <a:ea typeface="微软雅黑" panose="020B0503020204020204" pitchFamily="34" charset="-122"/>
              </a:rPr>
              <a:t>国际</a:t>
            </a:r>
            <a:r>
              <a:rPr lang="zh-CN" altLang="en-US" sz="2200" b="1" dirty="0">
                <a:solidFill>
                  <a:schemeClr val="tx2"/>
                </a:solidFill>
                <a:latin typeface="微软雅黑" panose="020B0503020204020204" pitchFamily="34" charset="-122"/>
                <a:ea typeface="微软雅黑" panose="020B0503020204020204" pitchFamily="34" charset="-122"/>
              </a:rPr>
              <a:t>货币</a:t>
            </a:r>
            <a:r>
              <a:rPr lang="zh-CN" altLang="en-US" sz="2200" b="1" dirty="0" smtClean="0">
                <a:solidFill>
                  <a:schemeClr val="tx2"/>
                </a:solidFill>
                <a:latin typeface="微软雅黑" panose="020B0503020204020204" pitchFamily="34" charset="-122"/>
                <a:ea typeface="微软雅黑" panose="020B0503020204020204" pitchFamily="34" charset="-122"/>
              </a:rPr>
              <a:t>制度内涵</a:t>
            </a:r>
            <a:endParaRPr lang="en-US" altLang="zh-CN" sz="2200" b="1" dirty="0" smtClean="0">
              <a:solidFill>
                <a:schemeClr val="tx2"/>
              </a:solidFill>
              <a:latin typeface="微软雅黑" panose="020B0503020204020204" pitchFamily="34" charset="-122"/>
              <a:ea typeface="微软雅黑" panose="020B0503020204020204" pitchFamily="34" charset="-122"/>
            </a:endParaRPr>
          </a:p>
          <a:p>
            <a:pPr eaLnBrk="1" hangingPunct="1">
              <a:lnSpc>
                <a:spcPct val="1100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支配各国货币关系的规则以及国际间进行各种交易支付所依据的一套安排和惯例</a:t>
            </a:r>
            <a:endParaRPr lang="en-US" altLang="zh-CN" sz="2000" dirty="0" smtClean="0">
              <a:latin typeface="微软雅黑" panose="020B0503020204020204" pitchFamily="34" charset="-122"/>
              <a:ea typeface="微软雅黑" panose="020B0503020204020204" pitchFamily="34" charset="-122"/>
            </a:endParaRPr>
          </a:p>
          <a:p>
            <a:pPr eaLnBrk="1" hangingPunct="1">
              <a:lnSpc>
                <a:spcPct val="150000"/>
              </a:lnSpc>
              <a:spcBef>
                <a:spcPts val="0"/>
              </a:spcBef>
              <a:buFont typeface="Wingdings" panose="05000000000000000000" pitchFamily="2" charset="2"/>
              <a:buNone/>
              <a:defRPr/>
            </a:pPr>
            <a:r>
              <a:rPr lang="en-US" altLang="zh-CN" sz="2200" b="1" dirty="0" smtClean="0">
                <a:solidFill>
                  <a:schemeClr val="tx2"/>
                </a:solidFill>
                <a:latin typeface="微软雅黑" panose="020B0503020204020204" pitchFamily="34" charset="-122"/>
                <a:ea typeface="微软雅黑" panose="020B0503020204020204" pitchFamily="34" charset="-122"/>
              </a:rPr>
              <a:t>2</a:t>
            </a:r>
            <a:r>
              <a:rPr lang="en-US" altLang="zh-CN" sz="2200" b="1" dirty="0">
                <a:solidFill>
                  <a:schemeClr val="tx2"/>
                </a:solidFill>
                <a:latin typeface="微软雅黑" panose="020B0503020204020204" pitchFamily="34" charset="-122"/>
                <a:ea typeface="微软雅黑" panose="020B0503020204020204" pitchFamily="34" charset="-122"/>
              </a:rPr>
              <a:t>. </a:t>
            </a:r>
            <a:r>
              <a:rPr lang="zh-CN" altLang="en-US" sz="2200" b="1" dirty="0">
                <a:solidFill>
                  <a:schemeClr val="tx2"/>
                </a:solidFill>
                <a:latin typeface="微软雅黑" panose="020B0503020204020204" pitchFamily="34" charset="-122"/>
                <a:ea typeface="微软雅黑" panose="020B0503020204020204" pitchFamily="34" charset="-122"/>
              </a:rPr>
              <a:t>国际货币制度的主要内容</a:t>
            </a:r>
            <a:endParaRPr lang="en-US" altLang="zh-CN" sz="2200" b="1" dirty="0">
              <a:solidFill>
                <a:schemeClr val="tx2"/>
              </a:solidFill>
              <a:latin typeface="微软雅黑" panose="020B0503020204020204" pitchFamily="34" charset="-122"/>
              <a:ea typeface="微软雅黑" panose="020B0503020204020204" pitchFamily="34" charset="-122"/>
            </a:endParaRPr>
          </a:p>
          <a:p>
            <a:pPr eaLnBrk="1" hangingPunct="1">
              <a:lnSpc>
                <a:spcPct val="150000"/>
              </a:lnSpc>
              <a:spcBef>
                <a:spcPts val="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确定国际储备资产，即使用何种货币作为国际间的支付货币；哪些资产可用作国际储备资产</a:t>
            </a:r>
          </a:p>
          <a:p>
            <a:pPr eaLnBrk="1" hangingPunct="1">
              <a:lnSpc>
                <a:spcPct val="150000"/>
              </a:lnSpc>
              <a:spcBef>
                <a:spcPts val="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安排汇率制度，即采用何种汇率制度，是固定汇率制还是浮动汇率制</a:t>
            </a:r>
          </a:p>
          <a:p>
            <a:pPr eaLnBrk="1" hangingPunct="1">
              <a:lnSpc>
                <a:spcPct val="150000"/>
              </a:lnSpc>
              <a:spcBef>
                <a:spcPts val="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选择国际收支的调节方式，即出现国际收支不平衡时，各国政府应采取什么方法进行弥补，各国之间的政策措施如何协调</a:t>
            </a:r>
            <a:r>
              <a:rPr lang="zh-CN" altLang="en-US" sz="2000" dirty="0" smtClean="0">
                <a:latin typeface="微软雅黑" panose="020B0503020204020204" pitchFamily="34" charset="-122"/>
                <a:ea typeface="微软雅黑" panose="020B0503020204020204" pitchFamily="34" charset="-122"/>
              </a:rPr>
              <a:t>等</a:t>
            </a:r>
            <a:endParaRPr lang="zh-CN" altLang="en-US" dirty="0" smtClean="0"/>
          </a:p>
        </p:txBody>
      </p:sp>
      <p:sp>
        <p:nvSpPr>
          <p:cNvPr id="40968"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smtClean="0">
                <a:solidFill>
                  <a:srgbClr val="595959"/>
                </a:solidFill>
                <a:latin typeface="微软雅黑" pitchFamily="34" charset="-122"/>
                <a:ea typeface="微软雅黑" pitchFamily="34" charset="-122"/>
              </a:rPr>
              <a:t>三、货币</a:t>
            </a:r>
            <a:r>
              <a:rPr lang="zh-CN" altLang="en-US" sz="2400" b="1" dirty="0">
                <a:solidFill>
                  <a:srgbClr val="595959"/>
                </a:solidFill>
                <a:latin typeface="微软雅黑" pitchFamily="34" charset="-122"/>
                <a:ea typeface="微软雅黑" pitchFamily="34" charset="-122"/>
              </a:rPr>
              <a:t>制度</a:t>
            </a:r>
          </a:p>
        </p:txBody>
      </p:sp>
      <p:sp>
        <p:nvSpPr>
          <p:cNvPr id="2" name="灯片编号占位符 1"/>
          <p:cNvSpPr>
            <a:spLocks noGrp="1"/>
          </p:cNvSpPr>
          <p:nvPr>
            <p:ph type="sldNum" sz="quarter" idx="12"/>
          </p:nvPr>
        </p:nvSpPr>
        <p:spPr/>
        <p:txBody>
          <a:bodyPr/>
          <a:lstStyle/>
          <a:p>
            <a:pPr>
              <a:defRPr/>
            </a:pPr>
            <a:fld id="{8EE4EB95-ECEA-4AD8-B1CE-2555403C6233}" type="slidenum">
              <a:rPr lang="zh-CN" altLang="en-US" smtClean="0"/>
              <a:pPr>
                <a:defRPr/>
              </a:pPr>
              <a:t>37</a:t>
            </a:fld>
            <a:endParaRPr lang="zh-CN" altLang="en-US"/>
          </a:p>
        </p:txBody>
      </p:sp>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98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198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355600" y="1162996"/>
            <a:ext cx="6300787" cy="498475"/>
          </a:xfrm>
          <a:prstGeom prst="rect">
            <a:avLst/>
          </a:prstGeom>
        </p:spPr>
        <p:txBody>
          <a:bodyPr>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（四）国际货币制度（体系）</a:t>
            </a:r>
          </a:p>
        </p:txBody>
      </p:sp>
      <p:sp>
        <p:nvSpPr>
          <p:cNvPr id="41990" name="Rectangle 3"/>
          <p:cNvSpPr txBox="1">
            <a:spLocks noChangeArrowheads="1"/>
          </p:cNvSpPr>
          <p:nvPr/>
        </p:nvSpPr>
        <p:spPr bwMode="auto">
          <a:xfrm>
            <a:off x="431835" y="1807520"/>
            <a:ext cx="6717996" cy="4126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nSpc>
                <a:spcPct val="150000"/>
              </a:lnSpc>
              <a:spcBef>
                <a:spcPts val="1000"/>
              </a:spcBef>
              <a:buFont typeface="Arial" charset="0"/>
              <a:buNone/>
            </a:pPr>
            <a:r>
              <a:rPr lang="en-US" altLang="zh-CN" sz="2200" b="1" dirty="0">
                <a:solidFill>
                  <a:schemeClr val="tx2"/>
                </a:solidFill>
                <a:latin typeface="微软雅黑" pitchFamily="34" charset="-122"/>
                <a:ea typeface="微软雅黑" pitchFamily="34" charset="-122"/>
              </a:rPr>
              <a:t>3. </a:t>
            </a:r>
            <a:r>
              <a:rPr lang="zh-CN" altLang="en-US" sz="2200" b="1" dirty="0">
                <a:solidFill>
                  <a:schemeClr val="tx2"/>
                </a:solidFill>
                <a:latin typeface="微软雅黑" pitchFamily="34" charset="-122"/>
                <a:ea typeface="微软雅黑" pitchFamily="34" charset="-122"/>
              </a:rPr>
              <a:t>国际货币制度的演变</a:t>
            </a:r>
          </a:p>
          <a:p>
            <a:pPr>
              <a:lnSpc>
                <a:spcPct val="150000"/>
              </a:lnSpc>
              <a:spcBef>
                <a:spcPts val="1000"/>
              </a:spcBef>
              <a:buFont typeface="Arial" charset="0"/>
              <a:buNone/>
            </a:pPr>
            <a:r>
              <a:rPr lang="zh-CN" altLang="en-US"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1</a:t>
            </a:r>
            <a:r>
              <a:rPr lang="zh-CN" altLang="en-US" sz="2000" dirty="0">
                <a:latin typeface="微软雅黑" pitchFamily="34" charset="-122"/>
                <a:ea typeface="微软雅黑" pitchFamily="34" charset="-122"/>
              </a:rPr>
              <a:t>）国际金本位制</a:t>
            </a:r>
            <a:endParaRPr lang="en-US" altLang="zh-CN" sz="2000" dirty="0">
              <a:latin typeface="微软雅黑" pitchFamily="34" charset="-122"/>
              <a:ea typeface="微软雅黑" pitchFamily="34" charset="-122"/>
            </a:endParaRPr>
          </a:p>
          <a:p>
            <a:pPr marL="342900" indent="-342900">
              <a:lnSpc>
                <a:spcPct val="150000"/>
              </a:lnSpc>
              <a:spcBef>
                <a:spcPts val="1000"/>
              </a:spcBef>
              <a:buClr>
                <a:srgbClr val="00B050"/>
              </a:buClr>
              <a:buFont typeface="Wingdings" pitchFamily="2" charset="2"/>
              <a:buChar char="n"/>
            </a:pPr>
            <a:r>
              <a:rPr lang="zh-CN" altLang="en-US" sz="2000" dirty="0">
                <a:latin typeface="微软雅黑" pitchFamily="34" charset="-122"/>
                <a:ea typeface="微软雅黑" pitchFamily="34" charset="-122"/>
              </a:rPr>
              <a:t>国际金本位制下黄金充当国际货币，各国货币之间的汇率由它们各自的含金量比例即金平价</a:t>
            </a:r>
            <a:r>
              <a:rPr lang="en-US" altLang="zh-CN" sz="2000" dirty="0">
                <a:latin typeface="微软雅黑" pitchFamily="34" charset="-122"/>
                <a:ea typeface="微软雅黑" pitchFamily="34" charset="-122"/>
              </a:rPr>
              <a:t>(Gold Parity)</a:t>
            </a:r>
            <a:r>
              <a:rPr lang="zh-CN" altLang="en-US" sz="2000" dirty="0">
                <a:latin typeface="微软雅黑" pitchFamily="34" charset="-122"/>
                <a:ea typeface="微软雅黑" pitchFamily="34" charset="-122"/>
              </a:rPr>
              <a:t>决定，黄金可以在各国间自由输出输入，在“黄金输送点”的作用下，汇率相对平稳，国际收支具有自动调节的</a:t>
            </a:r>
            <a:r>
              <a:rPr lang="zh-CN" altLang="en-US" sz="2000" dirty="0" smtClean="0">
                <a:latin typeface="微软雅黑" pitchFamily="34" charset="-122"/>
                <a:ea typeface="微软雅黑" pitchFamily="34" charset="-122"/>
              </a:rPr>
              <a:t>机制</a:t>
            </a:r>
            <a:endParaRPr lang="en-US" altLang="zh-CN" sz="2000" dirty="0">
              <a:latin typeface="微软雅黑" pitchFamily="34" charset="-122"/>
              <a:ea typeface="微软雅黑" pitchFamily="34" charset="-122"/>
            </a:endParaRPr>
          </a:p>
        </p:txBody>
      </p:sp>
      <p:sp>
        <p:nvSpPr>
          <p:cNvPr id="41992"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smtClean="0">
                <a:solidFill>
                  <a:srgbClr val="595959"/>
                </a:solidFill>
                <a:latin typeface="微软雅黑" pitchFamily="34" charset="-122"/>
                <a:ea typeface="微软雅黑" pitchFamily="34" charset="-122"/>
              </a:rPr>
              <a:t>三、货币</a:t>
            </a:r>
            <a:r>
              <a:rPr lang="zh-CN" altLang="en-US" sz="2400" b="1" dirty="0">
                <a:solidFill>
                  <a:srgbClr val="595959"/>
                </a:solidFill>
                <a:latin typeface="微软雅黑" pitchFamily="34" charset="-122"/>
                <a:ea typeface="微软雅黑" pitchFamily="34" charset="-122"/>
              </a:rPr>
              <a:t>制度</a:t>
            </a:r>
          </a:p>
        </p:txBody>
      </p: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8734" y="2365359"/>
            <a:ext cx="4669274" cy="306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8EE4EB95-ECEA-4AD8-B1CE-2555403C6233}" type="slidenum">
              <a:rPr lang="zh-CN" altLang="en-US" smtClean="0"/>
              <a:pPr>
                <a:defRPr/>
              </a:pPr>
              <a:t>38</a:t>
            </a:fld>
            <a:endParaRPr lang="zh-CN" altLang="en-US"/>
          </a:p>
        </p:txBody>
      </p:sp>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01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301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354013" y="1228724"/>
            <a:ext cx="6300787" cy="498475"/>
          </a:xfrm>
          <a:prstGeom prst="rect">
            <a:avLst/>
          </a:prstGeom>
        </p:spPr>
        <p:txBody>
          <a:bodyPr>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（四）国际货币制度（体系）</a:t>
            </a:r>
          </a:p>
        </p:txBody>
      </p:sp>
      <p:sp>
        <p:nvSpPr>
          <p:cNvPr id="8" name="Rectangle 3"/>
          <p:cNvSpPr txBox="1">
            <a:spLocks noChangeArrowheads="1"/>
          </p:cNvSpPr>
          <p:nvPr/>
        </p:nvSpPr>
        <p:spPr>
          <a:xfrm>
            <a:off x="686577" y="2011802"/>
            <a:ext cx="9090025" cy="3727896"/>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a:lnSpc>
                <a:spcPts val="3100"/>
              </a:lnSpc>
              <a:spcBef>
                <a:spcPts val="600"/>
              </a:spcBef>
              <a:buFont typeface="Arial" panose="020B0604020202020204" pitchFamily="34" charset="0"/>
              <a:buNone/>
              <a:defRPr/>
            </a:pPr>
            <a:r>
              <a:rPr lang="en-US" altLang="zh-CN" sz="2200" b="1" dirty="0" smtClean="0">
                <a:solidFill>
                  <a:schemeClr val="tx2"/>
                </a:solidFill>
                <a:latin typeface="微软雅黑" panose="020B0503020204020204" pitchFamily="34" charset="-122"/>
                <a:ea typeface="微软雅黑" panose="020B0503020204020204" pitchFamily="34" charset="-122"/>
              </a:rPr>
              <a:t>3</a:t>
            </a:r>
            <a:r>
              <a:rPr lang="en-US" altLang="zh-CN" sz="2200" b="1" dirty="0">
                <a:solidFill>
                  <a:schemeClr val="tx2"/>
                </a:solidFill>
                <a:latin typeface="微软雅黑" panose="020B0503020204020204" pitchFamily="34" charset="-122"/>
                <a:ea typeface="微软雅黑" panose="020B0503020204020204" pitchFamily="34" charset="-122"/>
              </a:rPr>
              <a:t>. </a:t>
            </a:r>
            <a:r>
              <a:rPr lang="zh-CN" altLang="en-US" sz="2200" b="1" dirty="0">
                <a:solidFill>
                  <a:schemeClr val="tx2"/>
                </a:solidFill>
                <a:latin typeface="微软雅黑" panose="020B0503020204020204" pitchFamily="34" charset="-122"/>
                <a:ea typeface="微软雅黑" panose="020B0503020204020204" pitchFamily="34" charset="-122"/>
              </a:rPr>
              <a:t>国际货币制度的演变</a:t>
            </a:r>
          </a:p>
          <a:p>
            <a:pPr marL="0" indent="0">
              <a:lnSpc>
                <a:spcPts val="3100"/>
              </a:lnSpc>
              <a:spcBef>
                <a:spcPts val="600"/>
              </a:spcBef>
              <a:buFont typeface="Arial" panose="020B0604020202020204" pitchFamily="34" charset="0"/>
              <a:buNone/>
              <a:defRPr/>
            </a:pPr>
            <a:r>
              <a:rPr lang="zh-CN" altLang="en-US" sz="2000" dirty="0" smtClean="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）布雷顿森林体系</a:t>
            </a:r>
            <a:endParaRPr lang="en-US" altLang="zh-CN" sz="2000" dirty="0">
              <a:latin typeface="微软雅黑" panose="020B0503020204020204" pitchFamily="34" charset="-122"/>
              <a:ea typeface="微软雅黑" panose="020B0503020204020204" pitchFamily="34" charset="-122"/>
            </a:endParaRPr>
          </a:p>
          <a:p>
            <a:pPr>
              <a:lnSpc>
                <a:spcPts val="3100"/>
              </a:lnSpc>
              <a:spcBef>
                <a:spcPts val="60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布雷顿森林体系建立的背景；</a:t>
            </a:r>
          </a:p>
          <a:p>
            <a:pPr>
              <a:lnSpc>
                <a:spcPts val="3100"/>
              </a:lnSpc>
              <a:spcBef>
                <a:spcPts val="60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 布雷顿森林体系的主要内容</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双挂钩”的安排</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实行固定汇率制</a:t>
            </a:r>
            <a:r>
              <a:rPr lang="en-US" altLang="zh-CN" sz="2000" dirty="0">
                <a:latin typeface="微软雅黑" panose="020B0503020204020204" pitchFamily="34" charset="-122"/>
                <a:ea typeface="微软雅黑" panose="020B0503020204020204" pitchFamily="34" charset="-122"/>
              </a:rPr>
              <a:t>;IMF</a:t>
            </a:r>
            <a:r>
              <a:rPr lang="zh-CN" altLang="en-US" sz="2000" dirty="0">
                <a:latin typeface="微软雅黑" panose="020B0503020204020204" pitchFamily="34" charset="-122"/>
                <a:ea typeface="微软雅黑" panose="020B0503020204020204" pitchFamily="34" charset="-122"/>
              </a:rPr>
              <a:t>为会员国解决国际收支困难事先作出安排</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会员国不得限制经常性项目的支付</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不得采取歧视性货币措</a:t>
            </a:r>
            <a:r>
              <a:rPr lang="zh-CN" altLang="en-US" sz="2000" dirty="0" smtClean="0">
                <a:latin typeface="微软雅黑" panose="020B0503020204020204" pitchFamily="34" charset="-122"/>
                <a:ea typeface="微软雅黑" panose="020B0503020204020204" pitchFamily="34" charset="-122"/>
              </a:rPr>
              <a:t>施</a:t>
            </a:r>
            <a:endParaRPr lang="en-US" altLang="zh-CN" sz="2000" dirty="0" smtClean="0">
              <a:latin typeface="微软雅黑" panose="020B0503020204020204" pitchFamily="34" charset="-122"/>
              <a:ea typeface="微软雅黑" panose="020B0503020204020204" pitchFamily="34" charset="-122"/>
            </a:endParaRPr>
          </a:p>
          <a:p>
            <a:pPr lvl="1">
              <a:lnSpc>
                <a:spcPts val="3100"/>
              </a:lnSpc>
              <a:spcBef>
                <a:spcPts val="600"/>
              </a:spcBef>
              <a:buClr>
                <a:srgbClr val="00B050"/>
              </a:buClr>
              <a:buFont typeface="Wingdings" pitchFamily="2" charset="2"/>
              <a:buChar char="n"/>
              <a:defRPr/>
            </a:pPr>
            <a:r>
              <a:rPr lang="zh-CN" altLang="en-US" sz="1600" dirty="0">
                <a:latin typeface="微软雅黑" panose="020B0503020204020204" pitchFamily="34" charset="-122"/>
                <a:ea typeface="微软雅黑" panose="020B0503020204020204" pitchFamily="34" charset="-122"/>
              </a:rPr>
              <a:t>美</a:t>
            </a:r>
            <a:r>
              <a:rPr lang="zh-CN" altLang="en-US" sz="1600" dirty="0" smtClean="0">
                <a:latin typeface="微软雅黑" panose="020B0503020204020204" pitchFamily="34" charset="-122"/>
                <a:ea typeface="微软雅黑" panose="020B0503020204020204" pitchFamily="34" charset="-122"/>
              </a:rPr>
              <a:t>元与黄金挂钩：</a:t>
            </a:r>
            <a:r>
              <a:rPr lang="en-US" altLang="zh-CN" sz="1600" dirty="0" smtClean="0">
                <a:latin typeface="微软雅黑" panose="020B0503020204020204" pitchFamily="34" charset="-122"/>
                <a:ea typeface="微软雅黑" panose="020B0503020204020204" pitchFamily="34" charset="-122"/>
              </a:rPr>
              <a:t>1944</a:t>
            </a:r>
            <a:r>
              <a:rPr lang="zh-CN" altLang="en-US" sz="1600" dirty="0" smtClean="0">
                <a:latin typeface="微软雅黑" panose="020B0503020204020204" pitchFamily="34" charset="-122"/>
                <a:ea typeface="微软雅黑" panose="020B0503020204020204" pitchFamily="34" charset="-122"/>
              </a:rPr>
              <a:t>年</a:t>
            </a:r>
            <a:r>
              <a:rPr lang="en-US" altLang="zh-CN" sz="1600" dirty="0" smtClean="0">
                <a:latin typeface="微软雅黑" panose="020B0503020204020204" pitchFamily="34" charset="-122"/>
                <a:ea typeface="微软雅黑" panose="020B0503020204020204" pitchFamily="34" charset="-122"/>
              </a:rPr>
              <a:t>1</a:t>
            </a:r>
            <a:r>
              <a:rPr lang="zh-CN" altLang="en-US" sz="1600" dirty="0" smtClean="0">
                <a:latin typeface="微软雅黑" panose="020B0503020204020204" pitchFamily="34" charset="-122"/>
                <a:ea typeface="微软雅黑" panose="020B0503020204020204" pitchFamily="34" charset="-122"/>
              </a:rPr>
              <a:t>月规定 </a:t>
            </a:r>
            <a:r>
              <a:rPr lang="en-US" altLang="zh-CN" sz="1600" dirty="0" smtClean="0">
                <a:latin typeface="微软雅黑" panose="020B0503020204020204" pitchFamily="34" charset="-122"/>
                <a:ea typeface="微软雅黑" panose="020B0503020204020204" pitchFamily="34" charset="-122"/>
              </a:rPr>
              <a:t>35</a:t>
            </a:r>
            <a:r>
              <a:rPr lang="zh-CN" altLang="en-US" sz="1600" dirty="0" smtClean="0">
                <a:latin typeface="微软雅黑" panose="020B0503020204020204" pitchFamily="34" charset="-122"/>
                <a:ea typeface="微软雅黑" panose="020B0503020204020204" pitchFamily="34" charset="-122"/>
              </a:rPr>
              <a:t>美元</a:t>
            </a:r>
            <a:r>
              <a:rPr lang="en-US" altLang="zh-CN" sz="1600" dirty="0" smtClean="0">
                <a:latin typeface="微软雅黑" panose="020B0503020204020204" pitchFamily="34" charset="-122"/>
                <a:ea typeface="微软雅黑" panose="020B0503020204020204" pitchFamily="34" charset="-122"/>
              </a:rPr>
              <a:t>=1</a:t>
            </a:r>
            <a:r>
              <a:rPr lang="zh-CN" altLang="en-US" sz="1600" dirty="0" smtClean="0">
                <a:latin typeface="微软雅黑" panose="020B0503020204020204" pitchFamily="34" charset="-122"/>
                <a:ea typeface="微软雅黑" panose="020B0503020204020204" pitchFamily="34" charset="-122"/>
              </a:rPr>
              <a:t>盎司黄金 （</a:t>
            </a:r>
            <a:r>
              <a:rPr lang="en-US" altLang="zh-CN" sz="1600" dirty="0" smtClean="0">
                <a:latin typeface="微软雅黑" panose="020B0503020204020204" pitchFamily="34" charset="-122"/>
                <a:ea typeface="微软雅黑" panose="020B0503020204020204" pitchFamily="34" charset="-122"/>
              </a:rPr>
              <a:t>1</a:t>
            </a:r>
            <a:r>
              <a:rPr lang="zh-CN" altLang="en-US" sz="1600" dirty="0" smtClean="0">
                <a:latin typeface="微软雅黑" panose="020B0503020204020204" pitchFamily="34" charset="-122"/>
                <a:ea typeface="微软雅黑" panose="020B0503020204020204" pitchFamily="34" charset="-122"/>
              </a:rPr>
              <a:t>美元</a:t>
            </a:r>
            <a:r>
              <a:rPr lang="en-US" altLang="zh-CN" sz="1600" dirty="0" smtClean="0">
                <a:latin typeface="微软雅黑" panose="020B0503020204020204" pitchFamily="34" charset="-122"/>
                <a:ea typeface="微软雅黑" panose="020B0503020204020204" pitchFamily="34" charset="-122"/>
              </a:rPr>
              <a:t>=0.888671</a:t>
            </a:r>
            <a:r>
              <a:rPr lang="zh-CN" altLang="en-US" sz="1600" dirty="0" smtClean="0">
                <a:latin typeface="微软雅黑" panose="020B0503020204020204" pitchFamily="34" charset="-122"/>
                <a:ea typeface="微软雅黑" panose="020B0503020204020204" pitchFamily="34" charset="-122"/>
              </a:rPr>
              <a:t>克黄金）</a:t>
            </a:r>
            <a:endParaRPr lang="en-US" altLang="zh-CN" sz="1600" dirty="0" smtClean="0">
              <a:latin typeface="微软雅黑" panose="020B0503020204020204" pitchFamily="34" charset="-122"/>
              <a:ea typeface="微软雅黑" panose="020B0503020204020204" pitchFamily="34" charset="-122"/>
            </a:endParaRPr>
          </a:p>
          <a:p>
            <a:pPr lvl="1">
              <a:lnSpc>
                <a:spcPts val="3100"/>
              </a:lnSpc>
              <a:spcBef>
                <a:spcPts val="600"/>
              </a:spcBef>
              <a:buClr>
                <a:srgbClr val="00B050"/>
              </a:buClr>
              <a:buFont typeface="Wingdings" pitchFamily="2" charset="2"/>
              <a:buChar char="n"/>
              <a:defRPr/>
            </a:pPr>
            <a:r>
              <a:rPr lang="zh-CN" altLang="en-US" sz="1600" dirty="0">
                <a:latin typeface="微软雅黑" panose="020B0503020204020204" pitchFamily="34" charset="-122"/>
                <a:ea typeface="微软雅黑" panose="020B0503020204020204" pitchFamily="34" charset="-122"/>
              </a:rPr>
              <a:t>其</a:t>
            </a:r>
            <a:r>
              <a:rPr lang="zh-CN" altLang="en-US" sz="1600" dirty="0" smtClean="0">
                <a:latin typeface="微软雅黑" panose="020B0503020204020204" pitchFamily="34" charset="-122"/>
                <a:ea typeface="微软雅黑" panose="020B0503020204020204" pitchFamily="34" charset="-122"/>
              </a:rPr>
              <a:t>他国家货币与美元挂钩：可调整的固定汇率，上下</a:t>
            </a:r>
            <a:r>
              <a:rPr lang="en-US" altLang="zh-CN" sz="1600" dirty="0" smtClean="0">
                <a:latin typeface="微软雅黑" panose="020B0503020204020204" pitchFamily="34" charset="-122"/>
                <a:ea typeface="微软雅黑" panose="020B0503020204020204" pitchFamily="34" charset="-122"/>
              </a:rPr>
              <a:t>1%</a:t>
            </a:r>
            <a:r>
              <a:rPr lang="zh-CN" altLang="en-US" sz="1600" dirty="0" smtClean="0">
                <a:latin typeface="微软雅黑" panose="020B0503020204020204" pitchFamily="34" charset="-122"/>
                <a:ea typeface="微软雅黑" panose="020B0503020204020204" pitchFamily="34" charset="-122"/>
              </a:rPr>
              <a:t>幅度</a:t>
            </a:r>
            <a:endParaRPr lang="en-US" altLang="zh-CN" sz="1600" dirty="0">
              <a:latin typeface="微软雅黑" panose="020B0503020204020204" pitchFamily="34" charset="-122"/>
              <a:ea typeface="微软雅黑" panose="020B0503020204020204" pitchFamily="34" charset="-122"/>
            </a:endParaRPr>
          </a:p>
          <a:p>
            <a:pPr>
              <a:lnSpc>
                <a:spcPts val="3100"/>
              </a:lnSpc>
              <a:spcBef>
                <a:spcPts val="60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布雷顿森林体系曾发挥过积极的</a:t>
            </a:r>
            <a:r>
              <a:rPr lang="zh-CN" altLang="en-US" sz="2000" dirty="0" smtClean="0">
                <a:latin typeface="微软雅黑" panose="020B0503020204020204" pitchFamily="34" charset="-122"/>
                <a:ea typeface="微软雅黑" panose="020B0503020204020204" pitchFamily="34" charset="-122"/>
              </a:rPr>
              <a:t>作用</a:t>
            </a:r>
            <a:endParaRPr lang="en-US" altLang="zh-CN" sz="2000" dirty="0">
              <a:latin typeface="微软雅黑" panose="020B0503020204020204" pitchFamily="34" charset="-122"/>
              <a:ea typeface="微软雅黑" panose="020B0503020204020204" pitchFamily="34" charset="-122"/>
            </a:endParaRPr>
          </a:p>
          <a:p>
            <a:pPr>
              <a:lnSpc>
                <a:spcPts val="3100"/>
              </a:lnSpc>
              <a:spcBef>
                <a:spcPts val="60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该体系的安排中隐含着诸多的缺陷导致了其最终走向</a:t>
            </a:r>
            <a:r>
              <a:rPr lang="zh-CN" altLang="en-US" sz="2000" dirty="0" smtClean="0">
                <a:latin typeface="微软雅黑" panose="020B0503020204020204" pitchFamily="34" charset="-122"/>
                <a:ea typeface="微软雅黑" panose="020B0503020204020204" pitchFamily="34" charset="-122"/>
              </a:rPr>
              <a:t>崩溃</a:t>
            </a:r>
            <a:endParaRPr lang="zh-CN" altLang="en-US" sz="2000" dirty="0">
              <a:latin typeface="微软雅黑" panose="020B0503020204020204" pitchFamily="34" charset="-122"/>
              <a:ea typeface="微软雅黑" panose="020B0503020204020204" pitchFamily="34" charset="-122"/>
            </a:endParaRPr>
          </a:p>
        </p:txBody>
      </p:sp>
      <p:pic>
        <p:nvPicPr>
          <p:cNvPr id="430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4124" y="1228724"/>
            <a:ext cx="25908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7465" y="1303338"/>
            <a:ext cx="14382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7"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smtClean="0">
                <a:solidFill>
                  <a:srgbClr val="595959"/>
                </a:solidFill>
                <a:latin typeface="微软雅黑" pitchFamily="34" charset="-122"/>
                <a:ea typeface="微软雅黑" pitchFamily="34" charset="-122"/>
              </a:rPr>
              <a:t>三、货币</a:t>
            </a:r>
            <a:r>
              <a:rPr lang="zh-CN" altLang="en-US" sz="2400" b="1" dirty="0">
                <a:solidFill>
                  <a:srgbClr val="595959"/>
                </a:solidFill>
                <a:latin typeface="微软雅黑" pitchFamily="34" charset="-122"/>
                <a:ea typeface="微软雅黑" pitchFamily="34" charset="-122"/>
              </a:rPr>
              <a:t>制度</a:t>
            </a:r>
          </a:p>
        </p:txBody>
      </p:sp>
      <p:pic>
        <p:nvPicPr>
          <p:cNvPr id="43018"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03099" y="4540795"/>
            <a:ext cx="3104728" cy="1507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8EE4EB95-ECEA-4AD8-B1CE-2555403C6233}" type="slidenum">
              <a:rPr lang="zh-CN" altLang="en-US" smtClean="0"/>
              <a:pPr>
                <a:defRPr/>
              </a:pPr>
              <a:t>39</a:t>
            </a:fld>
            <a:endParaRPr lang="zh-CN" altLang="en-US"/>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1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1741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smtClean="0">
                <a:solidFill>
                  <a:srgbClr val="595959"/>
                </a:solidFill>
                <a:latin typeface="微软雅黑" pitchFamily="34" charset="-122"/>
                <a:ea typeface="微软雅黑" pitchFamily="34" charset="-122"/>
              </a:rPr>
              <a:t>一、货币</a:t>
            </a:r>
            <a:endParaRPr lang="zh-CN" altLang="en-US" sz="2400" b="1" dirty="0">
              <a:solidFill>
                <a:srgbClr val="595959"/>
              </a:solidFill>
              <a:latin typeface="微软雅黑" pitchFamily="34" charset="-122"/>
              <a:ea typeface="微软雅黑" pitchFamily="34" charset="-122"/>
            </a:endParaRPr>
          </a:p>
        </p:txBody>
      </p:sp>
      <p:sp>
        <p:nvSpPr>
          <p:cNvPr id="9" name="Rectangle 3"/>
          <p:cNvSpPr txBox="1">
            <a:spLocks noChangeArrowheads="1"/>
          </p:cNvSpPr>
          <p:nvPr/>
        </p:nvSpPr>
        <p:spPr>
          <a:xfrm>
            <a:off x="768350" y="2173288"/>
            <a:ext cx="7091599" cy="4048836"/>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20000"/>
              </a:lnSpc>
              <a:buFont typeface="Wingdings" panose="05000000000000000000" pitchFamily="2" charset="2"/>
              <a:buNone/>
              <a:defRPr/>
            </a:pPr>
            <a:r>
              <a:rPr lang="en-US" altLang="zh-CN" sz="2400" kern="0" dirty="0" smtClean="0">
                <a:latin typeface="微软雅黑" panose="020B0503020204020204" pitchFamily="34" charset="-122"/>
                <a:ea typeface="微软雅黑" panose="020B0503020204020204" pitchFamily="34" charset="-122"/>
              </a:rPr>
              <a:t>1.</a:t>
            </a:r>
            <a:r>
              <a:rPr lang="zh-CN" altLang="en-US" sz="2400" kern="0" dirty="0" smtClean="0">
                <a:latin typeface="微软雅黑" panose="020B0503020204020204" pitchFamily="34" charset="-122"/>
                <a:ea typeface="微软雅黑" panose="020B0503020204020204" pitchFamily="34" charset="-122"/>
              </a:rPr>
              <a:t>古代货币起源学说</a:t>
            </a:r>
          </a:p>
          <a:p>
            <a:pPr lvl="1" eaLnBrk="1" hangingPunct="1">
              <a:lnSpc>
                <a:spcPct val="120000"/>
              </a:lnSpc>
              <a:buClr>
                <a:srgbClr val="00B050"/>
              </a:buClr>
              <a:buFont typeface="Wingdings" panose="05000000000000000000" pitchFamily="2" charset="2"/>
              <a:buChar char="n"/>
              <a:defRPr/>
            </a:pPr>
            <a:r>
              <a:rPr lang="zh-CN" altLang="en-US" kern="0" dirty="0" smtClean="0">
                <a:latin typeface="微软雅黑" panose="020B0503020204020204" pitchFamily="34" charset="-122"/>
                <a:ea typeface="微软雅黑" panose="020B0503020204020204" pitchFamily="34" charset="-122"/>
              </a:rPr>
              <a:t>中国古代</a:t>
            </a:r>
            <a:r>
              <a:rPr lang="en-US" altLang="zh-CN" kern="0" dirty="0" smtClean="0">
                <a:latin typeface="微软雅黑" panose="020B0503020204020204" pitchFamily="34" charset="-122"/>
                <a:ea typeface="微软雅黑" panose="020B0503020204020204" pitchFamily="34" charset="-122"/>
              </a:rPr>
              <a:t>《</a:t>
            </a:r>
            <a:r>
              <a:rPr lang="zh-CN" altLang="en-US" kern="0" dirty="0" smtClean="0">
                <a:latin typeface="微软雅黑" panose="020B0503020204020204" pitchFamily="34" charset="-122"/>
                <a:ea typeface="微软雅黑" panose="020B0503020204020204" pitchFamily="34" charset="-122"/>
              </a:rPr>
              <a:t>管子</a:t>
            </a:r>
            <a:r>
              <a:rPr lang="en-US" altLang="zh-CN" kern="0" dirty="0" smtClean="0">
                <a:latin typeface="微软雅黑" panose="020B0503020204020204" pitchFamily="34" charset="-122"/>
                <a:ea typeface="微软雅黑" panose="020B0503020204020204" pitchFamily="34" charset="-122"/>
              </a:rPr>
              <a:t>》</a:t>
            </a:r>
            <a:r>
              <a:rPr lang="zh-CN" altLang="en-US" kern="0" dirty="0" smtClean="0">
                <a:latin typeface="微软雅黑" panose="020B0503020204020204" pitchFamily="34" charset="-122"/>
                <a:ea typeface="微软雅黑" panose="020B0503020204020204" pitchFamily="34" charset="-122"/>
              </a:rPr>
              <a:t>（前</a:t>
            </a:r>
            <a:r>
              <a:rPr lang="en-US" altLang="zh-CN" kern="0" dirty="0" smtClean="0">
                <a:latin typeface="微软雅黑" panose="020B0503020204020204" pitchFamily="34" charset="-122"/>
                <a:ea typeface="微软雅黑" panose="020B0503020204020204" pitchFamily="34" charset="-122"/>
              </a:rPr>
              <a:t>475-</a:t>
            </a:r>
            <a:r>
              <a:rPr lang="zh-CN" altLang="en-US" kern="0" dirty="0" smtClean="0">
                <a:latin typeface="微软雅黑" panose="020B0503020204020204" pitchFamily="34" charset="-122"/>
                <a:ea typeface="微软雅黑" panose="020B0503020204020204" pitchFamily="34" charset="-122"/>
              </a:rPr>
              <a:t>前</a:t>
            </a:r>
            <a:r>
              <a:rPr lang="en-US" altLang="zh-CN" kern="0" dirty="0" smtClean="0">
                <a:latin typeface="微软雅黑" panose="020B0503020204020204" pitchFamily="34" charset="-122"/>
                <a:ea typeface="微软雅黑" panose="020B0503020204020204" pitchFamily="34" charset="-122"/>
              </a:rPr>
              <a:t>221</a:t>
            </a:r>
            <a:r>
              <a:rPr lang="zh-CN" altLang="en-US" kern="0" dirty="0" smtClean="0">
                <a:latin typeface="微软雅黑" panose="020B0503020204020204" pitchFamily="34" charset="-122"/>
                <a:ea typeface="微软雅黑" panose="020B0503020204020204" pitchFamily="34" charset="-122"/>
              </a:rPr>
              <a:t>）</a:t>
            </a:r>
            <a:r>
              <a:rPr lang="en-US" altLang="zh-CN" kern="0" dirty="0" smtClean="0">
                <a:latin typeface="微软雅黑" panose="020B0503020204020204" pitchFamily="34" charset="-122"/>
                <a:ea typeface="微软雅黑" panose="020B0503020204020204" pitchFamily="34" charset="-122"/>
              </a:rPr>
              <a:t>“</a:t>
            </a:r>
            <a:r>
              <a:rPr lang="zh-CN" altLang="en-US" kern="0" dirty="0" smtClean="0">
                <a:latin typeface="微软雅黑" panose="020B0503020204020204" pitchFamily="34" charset="-122"/>
                <a:ea typeface="微软雅黑" panose="020B0503020204020204" pitchFamily="34" charset="-122"/>
              </a:rPr>
              <a:t>先王定币”和司马迁（前</a:t>
            </a:r>
            <a:r>
              <a:rPr lang="en-US" altLang="zh-CN" kern="0" dirty="0" smtClean="0">
                <a:latin typeface="微软雅黑" panose="020B0503020204020204" pitchFamily="34" charset="-122"/>
                <a:ea typeface="微软雅黑" panose="020B0503020204020204" pitchFamily="34" charset="-122"/>
              </a:rPr>
              <a:t>145-</a:t>
            </a:r>
            <a:r>
              <a:rPr lang="zh-CN" altLang="en-US" kern="0" dirty="0" smtClean="0">
                <a:latin typeface="微软雅黑" panose="020B0503020204020204" pitchFamily="34" charset="-122"/>
                <a:ea typeface="微软雅黑" panose="020B0503020204020204" pitchFamily="34" charset="-122"/>
              </a:rPr>
              <a:t>前</a:t>
            </a:r>
            <a:r>
              <a:rPr lang="en-US" altLang="zh-CN" kern="0" dirty="0" smtClean="0">
                <a:latin typeface="微软雅黑" panose="020B0503020204020204" pitchFamily="34" charset="-122"/>
                <a:ea typeface="微软雅黑" panose="020B0503020204020204" pitchFamily="34" charset="-122"/>
              </a:rPr>
              <a:t>86</a:t>
            </a:r>
            <a:r>
              <a:rPr lang="zh-CN" altLang="en-US" kern="0" dirty="0" smtClean="0">
                <a:latin typeface="微软雅黑" panose="020B0503020204020204" pitchFamily="34" charset="-122"/>
                <a:ea typeface="微软雅黑" panose="020B0503020204020204" pitchFamily="34" charset="-122"/>
              </a:rPr>
              <a:t>）“交换过程”起源观</a:t>
            </a:r>
            <a:endParaRPr lang="en-US" altLang="zh-CN" kern="0" dirty="0" smtClean="0">
              <a:latin typeface="微软雅黑" panose="020B0503020204020204" pitchFamily="34" charset="-122"/>
              <a:ea typeface="微软雅黑" panose="020B0503020204020204" pitchFamily="34" charset="-122"/>
            </a:endParaRPr>
          </a:p>
          <a:p>
            <a:pPr lvl="1" eaLnBrk="1" hangingPunct="1">
              <a:lnSpc>
                <a:spcPct val="120000"/>
              </a:lnSpc>
              <a:buClr>
                <a:srgbClr val="00B050"/>
              </a:buClr>
              <a:buFont typeface="Wingdings" panose="05000000000000000000" pitchFamily="2" charset="2"/>
              <a:buChar char="n"/>
              <a:defRPr/>
            </a:pPr>
            <a:r>
              <a:rPr lang="zh-CN" altLang="en-US" kern="0" dirty="0" smtClean="0">
                <a:latin typeface="微软雅黑" panose="020B0503020204020204" pitchFamily="34" charset="-122"/>
                <a:ea typeface="微软雅黑" panose="020B0503020204020204" pitchFamily="34" charset="-122"/>
              </a:rPr>
              <a:t>亚里士多德（前</a:t>
            </a:r>
            <a:r>
              <a:rPr lang="en-US" altLang="zh-CN" kern="0" dirty="0" smtClean="0">
                <a:latin typeface="微软雅黑" panose="020B0503020204020204" pitchFamily="34" charset="-122"/>
                <a:ea typeface="微软雅黑" panose="020B0503020204020204" pitchFamily="34" charset="-122"/>
              </a:rPr>
              <a:t>384-</a:t>
            </a:r>
            <a:r>
              <a:rPr lang="zh-CN" altLang="en-US" kern="0" dirty="0" smtClean="0">
                <a:latin typeface="微软雅黑" panose="020B0503020204020204" pitchFamily="34" charset="-122"/>
                <a:ea typeface="微软雅黑" panose="020B0503020204020204" pitchFamily="34" charset="-122"/>
              </a:rPr>
              <a:t>前</a:t>
            </a:r>
            <a:r>
              <a:rPr lang="en-US" altLang="zh-CN" kern="0" dirty="0" smtClean="0">
                <a:latin typeface="微软雅黑" panose="020B0503020204020204" pitchFamily="34" charset="-122"/>
                <a:ea typeface="微软雅黑" panose="020B0503020204020204" pitchFamily="34" charset="-122"/>
              </a:rPr>
              <a:t>322</a:t>
            </a:r>
            <a:r>
              <a:rPr lang="zh-CN" altLang="en-US" kern="0" dirty="0" smtClean="0">
                <a:latin typeface="微软雅黑" panose="020B0503020204020204" pitchFamily="34" charset="-122"/>
                <a:ea typeface="微软雅黑" panose="020B0503020204020204" pitchFamily="34" charset="-122"/>
              </a:rPr>
              <a:t>）“中介货物”观</a:t>
            </a:r>
          </a:p>
          <a:p>
            <a:pPr lvl="1" eaLnBrk="1" hangingPunct="1">
              <a:lnSpc>
                <a:spcPct val="120000"/>
              </a:lnSpc>
              <a:buFont typeface="Wingdings" panose="05000000000000000000" pitchFamily="2" charset="2"/>
              <a:buNone/>
              <a:defRPr/>
            </a:pPr>
            <a:r>
              <a:rPr lang="en-US" altLang="zh-CN" kern="0" dirty="0" smtClean="0">
                <a:latin typeface="微软雅黑" panose="020B0503020204020204" pitchFamily="34" charset="-122"/>
                <a:ea typeface="微软雅黑" panose="020B0503020204020204" pitchFamily="34" charset="-122"/>
              </a:rPr>
              <a:t>2.</a:t>
            </a:r>
            <a:r>
              <a:rPr lang="zh-CN" altLang="en-US" kern="0" dirty="0" smtClean="0">
                <a:latin typeface="微软雅黑" panose="020B0503020204020204" pitchFamily="34" charset="-122"/>
                <a:ea typeface="微软雅黑" panose="020B0503020204020204" pitchFamily="34" charset="-122"/>
              </a:rPr>
              <a:t>马克思（</a:t>
            </a:r>
            <a:r>
              <a:rPr lang="en-US" altLang="zh-CN" kern="0" dirty="0" smtClean="0">
                <a:latin typeface="微软雅黑" panose="020B0503020204020204" pitchFamily="34" charset="-122"/>
                <a:ea typeface="微软雅黑" panose="020B0503020204020204" pitchFamily="34" charset="-122"/>
              </a:rPr>
              <a:t>1818-1883</a:t>
            </a:r>
            <a:r>
              <a:rPr lang="zh-CN" altLang="en-US" kern="0" dirty="0" smtClean="0">
                <a:latin typeface="微软雅黑" panose="020B0503020204020204" pitchFamily="34" charset="-122"/>
                <a:ea typeface="微软雅黑" panose="020B0503020204020204" pitchFamily="34" charset="-122"/>
              </a:rPr>
              <a:t>）货币起源学说         </a:t>
            </a:r>
          </a:p>
          <a:p>
            <a:pPr lvl="1" eaLnBrk="1" hangingPunct="1">
              <a:lnSpc>
                <a:spcPct val="120000"/>
              </a:lnSpc>
              <a:buClr>
                <a:srgbClr val="00B050"/>
              </a:buClr>
              <a:buFont typeface="Wingdings" pitchFamily="2" charset="2"/>
              <a:buChar char="n"/>
              <a:defRPr/>
            </a:pPr>
            <a:r>
              <a:rPr lang="zh-CN" altLang="en-US" kern="0" dirty="0" smtClean="0">
                <a:latin typeface="微软雅黑" panose="020B0503020204020204" pitchFamily="34" charset="-122"/>
                <a:ea typeface="微软雅黑" panose="020B0503020204020204" pitchFamily="34" charset="-122"/>
              </a:rPr>
              <a:t>历史线索</a:t>
            </a:r>
            <a:r>
              <a:rPr lang="en-US" altLang="zh-CN" kern="0" dirty="0" smtClean="0">
                <a:latin typeface="微软雅黑" panose="020B0503020204020204" pitchFamily="34" charset="-122"/>
                <a:ea typeface="微软雅黑" panose="020B0503020204020204" pitchFamily="34" charset="-122"/>
              </a:rPr>
              <a:t>----</a:t>
            </a:r>
            <a:r>
              <a:rPr lang="zh-CN" altLang="en-US" kern="0" dirty="0" smtClean="0">
                <a:latin typeface="微软雅黑" panose="020B0503020204020204" pitchFamily="34" charset="-122"/>
                <a:ea typeface="微软雅黑" panose="020B0503020204020204" pitchFamily="34" charset="-122"/>
              </a:rPr>
              <a:t>历史唯物主义</a:t>
            </a:r>
          </a:p>
          <a:p>
            <a:pPr lvl="1" eaLnBrk="1" hangingPunct="1">
              <a:lnSpc>
                <a:spcPct val="120000"/>
              </a:lnSpc>
              <a:buClr>
                <a:srgbClr val="00B050"/>
              </a:buClr>
              <a:buFont typeface="Wingdings" pitchFamily="2" charset="2"/>
              <a:buChar char="n"/>
              <a:defRPr/>
            </a:pPr>
            <a:r>
              <a:rPr lang="zh-CN" altLang="en-US" kern="0" dirty="0" smtClean="0">
                <a:latin typeface="微软雅黑" panose="020B0503020204020204" pitchFamily="34" charset="-122"/>
                <a:ea typeface="微软雅黑" panose="020B0503020204020204" pitchFamily="34" charset="-122"/>
              </a:rPr>
              <a:t>逻辑线索</a:t>
            </a:r>
            <a:r>
              <a:rPr lang="en-US" altLang="zh-CN" kern="0" dirty="0" smtClean="0">
                <a:latin typeface="微软雅黑" panose="020B0503020204020204" pitchFamily="34" charset="-122"/>
                <a:ea typeface="微软雅黑" panose="020B0503020204020204" pitchFamily="34" charset="-122"/>
              </a:rPr>
              <a:t>----</a:t>
            </a:r>
            <a:r>
              <a:rPr lang="zh-CN" altLang="en-US" kern="0" dirty="0" smtClean="0">
                <a:latin typeface="微软雅黑" panose="020B0503020204020204" pitchFamily="34" charset="-122"/>
                <a:ea typeface="微软雅黑" panose="020B0503020204020204" pitchFamily="34" charset="-122"/>
              </a:rPr>
              <a:t>辩证唯物主义</a:t>
            </a:r>
          </a:p>
        </p:txBody>
      </p:sp>
      <p:pic>
        <p:nvPicPr>
          <p:cNvPr id="17416" name="Picture 5" descr="u=3090468801,988328794&amp;fm=0&amp;gp=2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7326" y="4126137"/>
            <a:ext cx="1217038" cy="157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740" y="4126137"/>
            <a:ext cx="1399458" cy="1574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561181" y="1357549"/>
            <a:ext cx="2646362" cy="498475"/>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（一）货币的起源</a:t>
            </a:r>
          </a:p>
        </p:txBody>
      </p:sp>
      <p:pic>
        <p:nvPicPr>
          <p:cNvPr id="17419"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04740" y="2422066"/>
            <a:ext cx="1399458" cy="144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21" name="Picture 13" descr="https://ss1.bdstatic.com/70cFuXSh_Q1YnxGkpoWK1HF6hhy/it/u=1008970157,74662320&amp;fm=26&amp;gp=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9904891" y="2422066"/>
            <a:ext cx="1321907" cy="1445093"/>
          </a:xfrm>
          <a:prstGeom prst="rect">
            <a:avLst/>
          </a:prstGeom>
          <a:noFill/>
          <a:extLst>
            <a:ext uri="{909E8E84-426E-40DD-AFC4-6F175D3DCCD1}">
              <a14:hiddenFill xmlns:a14="http://schemas.microsoft.com/office/drawing/2010/main">
                <a:solidFill>
                  <a:srgbClr val="FFFFFF"/>
                </a:solidFill>
              </a14:hiddenFill>
            </a:ext>
          </a:extLst>
        </p:spPr>
      </p:pic>
      <p:sp>
        <p:nvSpPr>
          <p:cNvPr id="3" name="灯片编号占位符 2"/>
          <p:cNvSpPr>
            <a:spLocks noGrp="1"/>
          </p:cNvSpPr>
          <p:nvPr>
            <p:ph type="sldNum" sz="quarter" idx="12"/>
          </p:nvPr>
        </p:nvSpPr>
        <p:spPr/>
        <p:txBody>
          <a:bodyPr/>
          <a:lstStyle/>
          <a:p>
            <a:pPr>
              <a:defRPr/>
            </a:pPr>
            <a:fld id="{8EE4EB95-ECEA-4AD8-B1CE-2555403C6233}" type="slidenum">
              <a:rPr lang="zh-CN" altLang="en-US" smtClean="0"/>
              <a:pPr>
                <a:defRPr/>
              </a:pPr>
              <a:t>4</a:t>
            </a:fld>
            <a:endParaRPr lang="zh-CN" altLang="en-US"/>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03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403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355600" y="1229199"/>
            <a:ext cx="6300787" cy="498475"/>
          </a:xfrm>
          <a:prstGeom prst="rect">
            <a:avLst/>
          </a:prstGeom>
        </p:spPr>
        <p:txBody>
          <a:bodyPr>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（四）国际货币制度（体系）</a:t>
            </a:r>
          </a:p>
        </p:txBody>
      </p:sp>
      <p:sp>
        <p:nvSpPr>
          <p:cNvPr id="44038" name="Rectangle 3"/>
          <p:cNvSpPr txBox="1">
            <a:spLocks noChangeArrowheads="1"/>
          </p:cNvSpPr>
          <p:nvPr/>
        </p:nvSpPr>
        <p:spPr bwMode="auto">
          <a:xfrm>
            <a:off x="561181" y="1963163"/>
            <a:ext cx="11314112"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nSpc>
                <a:spcPct val="150000"/>
              </a:lnSpc>
              <a:spcBef>
                <a:spcPts val="600"/>
              </a:spcBef>
              <a:buFont typeface="Arial" charset="0"/>
              <a:buNone/>
            </a:pPr>
            <a:r>
              <a:rPr lang="en-US" altLang="zh-CN" sz="2200" b="1" dirty="0">
                <a:solidFill>
                  <a:schemeClr val="tx2"/>
                </a:solidFill>
                <a:latin typeface="微软雅黑" pitchFamily="34" charset="-122"/>
                <a:ea typeface="微软雅黑" pitchFamily="34" charset="-122"/>
              </a:rPr>
              <a:t>3. </a:t>
            </a:r>
            <a:r>
              <a:rPr lang="zh-CN" altLang="en-US" sz="2200" b="1" dirty="0">
                <a:solidFill>
                  <a:schemeClr val="tx2"/>
                </a:solidFill>
                <a:latin typeface="微软雅黑" pitchFamily="34" charset="-122"/>
                <a:ea typeface="微软雅黑" pitchFamily="34" charset="-122"/>
              </a:rPr>
              <a:t>国际货币制度的演变</a:t>
            </a:r>
          </a:p>
          <a:p>
            <a:pPr>
              <a:lnSpc>
                <a:spcPts val="4300"/>
              </a:lnSpc>
              <a:spcBef>
                <a:spcPts val="600"/>
              </a:spcBef>
              <a:buFont typeface="Arial" charset="0"/>
              <a:buNone/>
            </a:pPr>
            <a:r>
              <a:rPr lang="zh-CN" altLang="en-US"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3</a:t>
            </a:r>
            <a:r>
              <a:rPr lang="zh-CN" altLang="en-US" sz="2000" dirty="0">
                <a:latin typeface="微软雅黑" pitchFamily="34" charset="-122"/>
                <a:ea typeface="微软雅黑" pitchFamily="34" charset="-122"/>
              </a:rPr>
              <a:t>）牙买加体系</a:t>
            </a:r>
            <a:endParaRPr lang="en-US" altLang="zh-CN" sz="2000" dirty="0">
              <a:latin typeface="微软雅黑" pitchFamily="34" charset="-122"/>
              <a:ea typeface="微软雅黑" pitchFamily="34" charset="-122"/>
            </a:endParaRPr>
          </a:p>
          <a:p>
            <a:pPr marL="342900" indent="-342900" eaLnBrk="1" hangingPunct="1">
              <a:lnSpc>
                <a:spcPts val="4300"/>
              </a:lnSpc>
              <a:spcBef>
                <a:spcPts val="600"/>
              </a:spcBef>
              <a:buClr>
                <a:srgbClr val="00B050"/>
              </a:buClr>
              <a:buFont typeface="Wingdings" pitchFamily="2" charset="2"/>
              <a:buChar char="n"/>
            </a:pPr>
            <a:r>
              <a:rPr lang="zh-CN" altLang="en-US" sz="2000" dirty="0">
                <a:latin typeface="微软雅黑" pitchFamily="34" charset="-122"/>
                <a:ea typeface="微软雅黑" pitchFamily="34" charset="-122"/>
              </a:rPr>
              <a:t> 牙买加体系的主要内容：国际储备多元化；汇率安排多样化；多渠道调节国际收支</a:t>
            </a:r>
            <a:endParaRPr lang="en-US" altLang="zh-CN" sz="2000" dirty="0">
              <a:latin typeface="微软雅黑" pitchFamily="34" charset="-122"/>
              <a:ea typeface="微软雅黑" pitchFamily="34" charset="-122"/>
            </a:endParaRPr>
          </a:p>
          <a:p>
            <a:pPr marL="342900" indent="-342900" eaLnBrk="1" hangingPunct="1">
              <a:lnSpc>
                <a:spcPts val="4300"/>
              </a:lnSpc>
              <a:spcBef>
                <a:spcPts val="600"/>
              </a:spcBef>
              <a:buClr>
                <a:srgbClr val="00B050"/>
              </a:buClr>
              <a:buFont typeface="Wingdings" pitchFamily="2" charset="2"/>
              <a:buChar char="n"/>
            </a:pPr>
            <a:r>
              <a:rPr lang="zh-CN" altLang="en-US" sz="2000" dirty="0">
                <a:latin typeface="微软雅黑" pitchFamily="34" charset="-122"/>
                <a:ea typeface="微软雅黑" pitchFamily="34" charset="-122"/>
              </a:rPr>
              <a:t> 牙买加体系的积极作用：为国际经济活动提供了多种清偿货币；为各国的经济发展提供了灵活性和自主性；为各国调节国际收支提供了</a:t>
            </a:r>
            <a:r>
              <a:rPr lang="zh-CN" altLang="en-US" sz="2000" dirty="0" smtClean="0">
                <a:latin typeface="微软雅黑" pitchFamily="34" charset="-122"/>
                <a:ea typeface="微软雅黑" pitchFamily="34" charset="-122"/>
              </a:rPr>
              <a:t>灵活性</a:t>
            </a:r>
            <a:endParaRPr lang="en-US" altLang="zh-CN" sz="2000" dirty="0">
              <a:latin typeface="微软雅黑" pitchFamily="34" charset="-122"/>
              <a:ea typeface="微软雅黑" pitchFamily="34" charset="-122"/>
            </a:endParaRPr>
          </a:p>
          <a:p>
            <a:pPr marL="342900" indent="-342900" eaLnBrk="1" hangingPunct="1">
              <a:lnSpc>
                <a:spcPts val="4300"/>
              </a:lnSpc>
              <a:spcBef>
                <a:spcPts val="600"/>
              </a:spcBef>
              <a:buClr>
                <a:srgbClr val="00B050"/>
              </a:buClr>
              <a:buFont typeface="Wingdings" pitchFamily="2" charset="2"/>
              <a:buChar char="n"/>
            </a:pP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牙买加体系的缺陷：国际上缺乏统一而稳定的货币标准；加大了汇率风险；国际收支调节机制存在着</a:t>
            </a:r>
            <a:r>
              <a:rPr lang="zh-CN" altLang="en-US" sz="2000" dirty="0" smtClean="0">
                <a:latin typeface="微软雅黑" pitchFamily="34" charset="-122"/>
                <a:ea typeface="微软雅黑" pitchFamily="34" charset="-122"/>
              </a:rPr>
              <a:t>局限性</a:t>
            </a:r>
            <a:endParaRPr lang="zh-CN" altLang="en-US" sz="2000" dirty="0">
              <a:latin typeface="微软雅黑" pitchFamily="34" charset="-122"/>
              <a:ea typeface="微软雅黑" pitchFamily="34" charset="-122"/>
            </a:endParaRPr>
          </a:p>
        </p:txBody>
      </p:sp>
      <p:sp>
        <p:nvSpPr>
          <p:cNvPr id="44039"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smtClean="0">
                <a:solidFill>
                  <a:srgbClr val="595959"/>
                </a:solidFill>
                <a:latin typeface="微软雅黑" pitchFamily="34" charset="-122"/>
                <a:ea typeface="微软雅黑" pitchFamily="34" charset="-122"/>
              </a:rPr>
              <a:t>三、货币</a:t>
            </a:r>
            <a:r>
              <a:rPr lang="zh-CN" altLang="en-US" sz="2400" b="1" dirty="0">
                <a:solidFill>
                  <a:srgbClr val="595959"/>
                </a:solidFill>
                <a:latin typeface="微软雅黑" pitchFamily="34" charset="-122"/>
                <a:ea typeface="微软雅黑" pitchFamily="34" charset="-122"/>
              </a:rPr>
              <a:t>制度</a:t>
            </a:r>
          </a:p>
        </p:txBody>
      </p:sp>
      <p:sp>
        <p:nvSpPr>
          <p:cNvPr id="2" name="灯片编号占位符 1"/>
          <p:cNvSpPr>
            <a:spLocks noGrp="1"/>
          </p:cNvSpPr>
          <p:nvPr>
            <p:ph type="sldNum" sz="quarter" idx="12"/>
          </p:nvPr>
        </p:nvSpPr>
        <p:spPr/>
        <p:txBody>
          <a:bodyPr/>
          <a:lstStyle/>
          <a:p>
            <a:pPr>
              <a:defRPr/>
            </a:pPr>
            <a:fld id="{8EE4EB95-ECEA-4AD8-B1CE-2555403C6233}" type="slidenum">
              <a:rPr lang="zh-CN" altLang="en-US" smtClean="0"/>
              <a:pPr>
                <a:defRPr/>
              </a:pPr>
              <a:t>40</a:t>
            </a:fld>
            <a:endParaRPr lang="zh-CN" altLang="en-US"/>
          </a:p>
        </p:txBody>
      </p:sp>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05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5059"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80778" y="1360139"/>
            <a:ext cx="3848032" cy="497957"/>
          </a:xfrm>
          <a:prstGeom prst="rect">
            <a:avLst/>
          </a:prstGeom>
        </p:spPr>
        <p:txBody>
          <a:bodyPr wrap="square">
            <a:spAutoFit/>
          </a:bodyPr>
          <a:lstStyle/>
          <a:p>
            <a:pPr eaLnBrk="1" hangingPunct="1">
              <a:lnSpc>
                <a:spcPct val="120000"/>
              </a:lnSpc>
              <a:defRPr/>
            </a:pPr>
            <a:r>
              <a:rPr lang="en-US" altLang="zh-CN" sz="2400" b="1" kern="0" dirty="0">
                <a:latin typeface="微软雅黑" panose="020B0503020204020204" pitchFamily="34" charset="-122"/>
                <a:ea typeface="微软雅黑" panose="020B0503020204020204" pitchFamily="34" charset="-122"/>
              </a:rPr>
              <a:t>(</a:t>
            </a:r>
            <a:r>
              <a:rPr lang="zh-CN" altLang="en-US" sz="2400" b="1" kern="0" dirty="0">
                <a:latin typeface="微软雅黑" panose="020B0503020204020204" pitchFamily="34" charset="-122"/>
                <a:ea typeface="微软雅黑" panose="020B0503020204020204" pitchFamily="34" charset="-122"/>
              </a:rPr>
              <a:t>五）区域货币</a:t>
            </a:r>
            <a:r>
              <a:rPr lang="zh-CN" altLang="en-US" sz="2400" b="1" kern="0" dirty="0" smtClean="0">
                <a:latin typeface="微软雅黑" panose="020B0503020204020204" pitchFamily="34" charset="-122"/>
                <a:ea typeface="微软雅黑" panose="020B0503020204020204" pitchFamily="34" charset="-122"/>
              </a:rPr>
              <a:t>制度</a:t>
            </a:r>
            <a:endParaRPr lang="zh-CN" altLang="en-US" sz="2400" b="1" kern="0" dirty="0">
              <a:latin typeface="微软雅黑" panose="020B0503020204020204" pitchFamily="34" charset="-122"/>
              <a:ea typeface="微软雅黑" panose="020B0503020204020204" pitchFamily="34" charset="-122"/>
            </a:endParaRPr>
          </a:p>
        </p:txBody>
      </p:sp>
      <p:sp>
        <p:nvSpPr>
          <p:cNvPr id="8" name="Rectangle 3"/>
          <p:cNvSpPr txBox="1">
            <a:spLocks noChangeArrowheads="1"/>
          </p:cNvSpPr>
          <p:nvPr/>
        </p:nvSpPr>
        <p:spPr>
          <a:xfrm>
            <a:off x="355600" y="2684953"/>
            <a:ext cx="11191875" cy="3852482"/>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ts val="3840"/>
              </a:lnSpc>
              <a:spcBef>
                <a:spcPts val="0"/>
              </a:spcBef>
              <a:buFont typeface="Arial" panose="020B0604020202020204" pitchFamily="34" charset="0"/>
              <a:buNone/>
              <a:defRPr/>
            </a:pPr>
            <a:r>
              <a:rPr lang="en-US" altLang="zh-CN" sz="3200" b="1" dirty="0" smtClean="0">
                <a:solidFill>
                  <a:schemeClr val="accent1"/>
                </a:solidFill>
              </a:rPr>
              <a:t>1</a:t>
            </a:r>
            <a:r>
              <a:rPr lang="en-US" altLang="zh-CN" sz="2400" b="1" dirty="0">
                <a:solidFill>
                  <a:schemeClr val="accent1"/>
                </a:solidFill>
                <a:latin typeface="微软雅黑" panose="020B0503020204020204" pitchFamily="34" charset="-122"/>
                <a:ea typeface="微软雅黑" panose="020B0503020204020204" pitchFamily="34" charset="-122"/>
              </a:rPr>
              <a:t>. </a:t>
            </a:r>
            <a:r>
              <a:rPr lang="zh-CN" altLang="en-US" sz="2400" b="1" dirty="0">
                <a:solidFill>
                  <a:schemeClr val="accent1"/>
                </a:solidFill>
                <a:latin typeface="微软雅黑" panose="020B0503020204020204" pitchFamily="34" charset="-122"/>
                <a:ea typeface="微软雅黑" panose="020B0503020204020204" pitchFamily="34" charset="-122"/>
              </a:rPr>
              <a:t>欧洲货币制度</a:t>
            </a:r>
            <a:r>
              <a:rPr lang="en-US" altLang="zh-CN" sz="2400" b="1" dirty="0">
                <a:solidFill>
                  <a:schemeClr val="accent1"/>
                </a:solidFill>
                <a:latin typeface="微软雅黑" panose="020B0503020204020204" pitchFamily="34" charset="-122"/>
                <a:ea typeface="微软雅黑" panose="020B0503020204020204" pitchFamily="34" charset="-122"/>
              </a:rPr>
              <a:t>—</a:t>
            </a:r>
            <a:r>
              <a:rPr lang="zh-CN" altLang="en-US" sz="2400" b="1" dirty="0">
                <a:solidFill>
                  <a:schemeClr val="accent1"/>
                </a:solidFill>
                <a:latin typeface="微软雅黑" panose="020B0503020204020204" pitchFamily="34" charset="-122"/>
                <a:ea typeface="微软雅黑" panose="020B0503020204020204" pitchFamily="34" charset="-122"/>
              </a:rPr>
              <a:t>欧元的产生</a:t>
            </a:r>
            <a:endParaRPr lang="en-US" altLang="zh-CN" sz="2400" b="1" dirty="0">
              <a:solidFill>
                <a:schemeClr val="accent1"/>
              </a:solidFill>
              <a:latin typeface="微软雅黑" panose="020B0503020204020204" pitchFamily="34" charset="-122"/>
              <a:ea typeface="微软雅黑" panose="020B0503020204020204" pitchFamily="34" charset="-122"/>
            </a:endParaRPr>
          </a:p>
          <a:p>
            <a:pPr lvl="1" eaLnBrk="1" hangingPunct="1">
              <a:lnSpc>
                <a:spcPts val="3840"/>
              </a:lnSpc>
              <a:spcBef>
                <a:spcPts val="0"/>
              </a:spcBef>
              <a:buClr>
                <a:srgbClr val="00B050"/>
              </a:buClr>
              <a:buFont typeface="Wingdings" pitchFamily="2" charset="2"/>
              <a:buChar char="n"/>
              <a:defRPr/>
            </a:pPr>
            <a:r>
              <a:rPr lang="en-US" altLang="zh-CN" sz="2000" dirty="0" smtClean="0">
                <a:latin typeface="微软雅黑" panose="020B0503020204020204" pitchFamily="34" charset="-122"/>
                <a:ea typeface="微软雅黑" panose="020B0503020204020204" pitchFamily="34" charset="-122"/>
              </a:rPr>
              <a:t>1957</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罗马条约</a:t>
            </a:r>
            <a:r>
              <a:rPr lang="en-US" altLang="zh-CN" sz="2000" dirty="0">
                <a:latin typeface="微软雅黑" panose="020B0503020204020204" pitchFamily="34" charset="-122"/>
                <a:ea typeface="微软雅黑" panose="020B0503020204020204" pitchFamily="34" charset="-122"/>
              </a:rPr>
              <a:t>》1965</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月合并，</a:t>
            </a:r>
            <a:r>
              <a:rPr lang="en-US" altLang="zh-CN" sz="2000" dirty="0">
                <a:latin typeface="微软雅黑" panose="020B0503020204020204" pitchFamily="34" charset="-122"/>
                <a:ea typeface="微软雅黑" panose="020B0503020204020204" pitchFamily="34" charset="-122"/>
              </a:rPr>
              <a:t>1969</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12</a:t>
            </a:r>
            <a:r>
              <a:rPr lang="zh-CN" altLang="en-US" sz="2000" dirty="0">
                <a:latin typeface="微软雅黑" panose="020B0503020204020204" pitchFamily="34" charset="-122"/>
                <a:ea typeface="微软雅黑" panose="020B0503020204020204" pitchFamily="34" charset="-122"/>
              </a:rPr>
              <a:t>月提出建立欧洲经济与货币联盟计划</a:t>
            </a:r>
          </a:p>
          <a:p>
            <a:pPr lvl="1" eaLnBrk="1" hangingPunct="1">
              <a:lnSpc>
                <a:spcPts val="3840"/>
              </a:lnSpc>
              <a:spcBef>
                <a:spcPts val="0"/>
              </a:spcBef>
              <a:buClr>
                <a:srgbClr val="00B050"/>
              </a:buClr>
              <a:buFont typeface="Wingdings" pitchFamily="2" charset="2"/>
              <a:buChar char="n"/>
              <a:defRPr/>
            </a:pPr>
            <a:r>
              <a:rPr lang="en-US" altLang="zh-CN" sz="2000" dirty="0">
                <a:latin typeface="微软雅黑" panose="020B0503020204020204" pitchFamily="34" charset="-122"/>
                <a:ea typeface="微软雅黑" panose="020B0503020204020204" pitchFamily="34" charset="-122"/>
              </a:rPr>
              <a:t>1979</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月欧洲货币体系</a:t>
            </a:r>
            <a:r>
              <a:rPr lang="en-US" altLang="zh-CN" sz="2000" dirty="0">
                <a:latin typeface="微软雅黑" panose="020B0503020204020204" pitchFamily="34" charset="-122"/>
                <a:ea typeface="微软雅黑" panose="020B0503020204020204" pitchFamily="34" charset="-122"/>
              </a:rPr>
              <a:t>EMS</a:t>
            </a:r>
            <a:r>
              <a:rPr lang="zh-CN" altLang="en-US" sz="2000" dirty="0">
                <a:latin typeface="微软雅黑" panose="020B0503020204020204" pitchFamily="34" charset="-122"/>
                <a:ea typeface="微软雅黑" panose="020B0503020204020204" pitchFamily="34" charset="-122"/>
              </a:rPr>
              <a:t>开始运作</a:t>
            </a:r>
          </a:p>
          <a:p>
            <a:pPr lvl="1" eaLnBrk="1" hangingPunct="1">
              <a:lnSpc>
                <a:spcPts val="3840"/>
              </a:lnSpc>
              <a:spcBef>
                <a:spcPts val="0"/>
              </a:spcBef>
              <a:buClr>
                <a:srgbClr val="00B050"/>
              </a:buClr>
              <a:buFont typeface="Wingdings" pitchFamily="2" charset="2"/>
              <a:buChar char="n"/>
              <a:defRPr/>
            </a:pPr>
            <a:r>
              <a:rPr lang="en-US" altLang="zh-CN" sz="2000" dirty="0">
                <a:latin typeface="微软雅黑" panose="020B0503020204020204" pitchFamily="34" charset="-122"/>
                <a:ea typeface="微软雅黑" panose="020B0503020204020204" pitchFamily="34" charset="-122"/>
              </a:rPr>
              <a:t>1993</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11</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欧洲联盟条约</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生效</a:t>
            </a:r>
          </a:p>
          <a:p>
            <a:pPr lvl="1" eaLnBrk="1" hangingPunct="1">
              <a:lnSpc>
                <a:spcPts val="3840"/>
              </a:lnSpc>
              <a:spcBef>
                <a:spcPts val="0"/>
              </a:spcBef>
              <a:buClr>
                <a:srgbClr val="00B050"/>
              </a:buClr>
              <a:buFont typeface="Wingdings" pitchFamily="2" charset="2"/>
              <a:buChar char="n"/>
              <a:defRPr/>
            </a:pPr>
            <a:r>
              <a:rPr lang="en-US" altLang="zh-CN" sz="2000" dirty="0">
                <a:latin typeface="微软雅黑" panose="020B0503020204020204" pitchFamily="34" charset="-122"/>
                <a:ea typeface="微软雅黑" panose="020B0503020204020204" pitchFamily="34" charset="-122"/>
              </a:rPr>
              <a:t>1994</a:t>
            </a:r>
            <a:r>
              <a:rPr lang="zh-CN" altLang="en-US" sz="2000" dirty="0">
                <a:latin typeface="微软雅黑" panose="020B0503020204020204" pitchFamily="34" charset="-122"/>
                <a:ea typeface="微软雅黑" panose="020B0503020204020204" pitchFamily="34" charset="-122"/>
              </a:rPr>
              <a:t>年成立欧洲货币局，</a:t>
            </a:r>
            <a:r>
              <a:rPr lang="en-US" altLang="zh-CN" sz="2000" dirty="0">
                <a:latin typeface="微软雅黑" panose="020B0503020204020204" pitchFamily="34" charset="-122"/>
                <a:ea typeface="微软雅黑" panose="020B0503020204020204" pitchFamily="34" charset="-122"/>
              </a:rPr>
              <a:t>1995</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12</a:t>
            </a:r>
            <a:r>
              <a:rPr lang="zh-CN" altLang="en-US" sz="2000" dirty="0">
                <a:latin typeface="微软雅黑" panose="020B0503020204020204" pitchFamily="34" charset="-122"/>
                <a:ea typeface="微软雅黑" panose="020B0503020204020204" pitchFamily="34" charset="-122"/>
              </a:rPr>
              <a:t>月确定统一货币为欧元</a:t>
            </a:r>
          </a:p>
          <a:p>
            <a:pPr lvl="1" eaLnBrk="1" hangingPunct="1">
              <a:lnSpc>
                <a:spcPts val="3840"/>
              </a:lnSpc>
              <a:spcBef>
                <a:spcPts val="0"/>
              </a:spcBef>
              <a:buClr>
                <a:srgbClr val="00B050"/>
              </a:buClr>
              <a:buFont typeface="Wingdings" pitchFamily="2" charset="2"/>
              <a:buChar char="n"/>
              <a:defRPr/>
            </a:pPr>
            <a:r>
              <a:rPr lang="en-US" altLang="zh-CN" sz="2000" dirty="0">
                <a:latin typeface="微软雅黑" panose="020B0503020204020204" pitchFamily="34" charset="-122"/>
                <a:ea typeface="微软雅黑" panose="020B0503020204020204" pitchFamily="34" charset="-122"/>
              </a:rPr>
              <a:t>1998</a:t>
            </a:r>
            <a:r>
              <a:rPr lang="zh-CN" altLang="en-US" sz="2000" dirty="0">
                <a:latin typeface="微软雅黑" panose="020B0503020204020204" pitchFamily="34" charset="-122"/>
                <a:ea typeface="微软雅黑" panose="020B0503020204020204" pitchFamily="34" charset="-122"/>
              </a:rPr>
              <a:t>年欧洲中央银行成立</a:t>
            </a:r>
          </a:p>
          <a:p>
            <a:pPr lvl="1" eaLnBrk="1" hangingPunct="1">
              <a:lnSpc>
                <a:spcPts val="3840"/>
              </a:lnSpc>
              <a:spcBef>
                <a:spcPts val="0"/>
              </a:spcBef>
              <a:buClr>
                <a:srgbClr val="00B050"/>
              </a:buClr>
              <a:buFont typeface="Wingdings" pitchFamily="2" charset="2"/>
              <a:buChar char="n"/>
              <a:defRPr/>
            </a:pPr>
            <a:r>
              <a:rPr lang="en-US" altLang="zh-CN" sz="2000" dirty="0">
                <a:latin typeface="微软雅黑" panose="020B0503020204020204" pitchFamily="34" charset="-122"/>
                <a:ea typeface="微软雅黑" panose="020B0503020204020204" pitchFamily="34" charset="-122"/>
              </a:rPr>
              <a:t>1999</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月欧元正式启动</a:t>
            </a:r>
          </a:p>
          <a:p>
            <a:pPr lvl="1" eaLnBrk="1" hangingPunct="1">
              <a:lnSpc>
                <a:spcPts val="3840"/>
              </a:lnSpc>
              <a:spcBef>
                <a:spcPts val="0"/>
              </a:spcBef>
              <a:buClr>
                <a:srgbClr val="00B050"/>
              </a:buClr>
              <a:buFont typeface="Wingdings" pitchFamily="2" charset="2"/>
              <a:buChar char="n"/>
              <a:defRPr/>
            </a:pPr>
            <a:r>
              <a:rPr lang="en-US" altLang="zh-CN" sz="2000" dirty="0">
                <a:latin typeface="微软雅黑" panose="020B0503020204020204" pitchFamily="34" charset="-122"/>
                <a:ea typeface="微软雅黑" panose="020B0503020204020204" pitchFamily="34" charset="-122"/>
              </a:rPr>
              <a:t>2002</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月欧元现钞正式流通，同年</a:t>
            </a:r>
            <a:r>
              <a:rPr lang="en-US" altLang="zh-CN" sz="2000" dirty="0">
                <a:latin typeface="微软雅黑" panose="020B0503020204020204" pitchFamily="34" charset="-122"/>
                <a:ea typeface="微软雅黑" panose="020B0503020204020204" pitchFamily="34" charset="-122"/>
              </a:rPr>
              <a:t>7</a:t>
            </a:r>
            <a:r>
              <a:rPr lang="zh-CN" altLang="en-US" sz="2000" dirty="0">
                <a:latin typeface="微软雅黑" panose="020B0503020204020204" pitchFamily="34" charset="-122"/>
                <a:ea typeface="微软雅黑" panose="020B0503020204020204" pitchFamily="34" charset="-122"/>
              </a:rPr>
              <a:t>月原有货币停止</a:t>
            </a:r>
            <a:r>
              <a:rPr lang="zh-CN" altLang="en-US" sz="2000" dirty="0" smtClean="0">
                <a:latin typeface="微软雅黑" panose="020B0503020204020204" pitchFamily="34" charset="-122"/>
                <a:ea typeface="微软雅黑" panose="020B0503020204020204" pitchFamily="34" charset="-122"/>
              </a:rPr>
              <a:t>流通</a:t>
            </a:r>
            <a:endParaRPr lang="zh-CN" altLang="en-US" sz="2000" dirty="0">
              <a:latin typeface="微软雅黑" panose="020B0503020204020204" pitchFamily="34" charset="-122"/>
              <a:ea typeface="微软雅黑" panose="020B0503020204020204" pitchFamily="34" charset="-122"/>
            </a:endParaRPr>
          </a:p>
        </p:txBody>
      </p:sp>
      <p:sp>
        <p:nvSpPr>
          <p:cNvPr id="45063"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smtClean="0">
                <a:solidFill>
                  <a:srgbClr val="595959"/>
                </a:solidFill>
                <a:latin typeface="微软雅黑" pitchFamily="34" charset="-122"/>
                <a:ea typeface="微软雅黑" pitchFamily="34" charset="-122"/>
              </a:rPr>
              <a:t>三、货币</a:t>
            </a:r>
            <a:r>
              <a:rPr lang="zh-CN" altLang="en-US" sz="2400" b="1" dirty="0">
                <a:solidFill>
                  <a:srgbClr val="595959"/>
                </a:solidFill>
                <a:latin typeface="微软雅黑" pitchFamily="34" charset="-122"/>
                <a:ea typeface="微软雅黑" pitchFamily="34" charset="-122"/>
              </a:rPr>
              <a:t>制度</a:t>
            </a:r>
          </a:p>
        </p:txBody>
      </p:sp>
      <p:pic>
        <p:nvPicPr>
          <p:cNvPr id="4506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6281" y="1380331"/>
            <a:ext cx="1120555"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9269" y="1399533"/>
            <a:ext cx="1292225" cy="1345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0149" y="1360139"/>
            <a:ext cx="1438275" cy="135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7"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744" y="1403972"/>
            <a:ext cx="1575138" cy="126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4669682" y="2841115"/>
            <a:ext cx="6194324" cy="369332"/>
          </a:xfrm>
          <a:prstGeom prst="rect">
            <a:avLst/>
          </a:prstGeom>
        </p:spPr>
        <p:txBody>
          <a:bodyPr wrap="none">
            <a:spAutoFit/>
          </a:bodyPr>
          <a:lstStyle/>
          <a:p>
            <a:r>
              <a:rPr lang="zh-CN" altLang="en-US" dirty="0" smtClean="0">
                <a:latin typeface="微软雅黑" panose="020B0503020204020204" pitchFamily="34" charset="-122"/>
                <a:ea typeface="微软雅黑" panose="020B0503020204020204" pitchFamily="34" charset="-122"/>
              </a:rPr>
              <a:t> （罗贝尔</a:t>
            </a:r>
            <a:r>
              <a:rPr lang="zh-CN" altLang="en-US" dirty="0" smtClean="0">
                <a:latin typeface="微软雅黑" panose="020B0503020204020204" pitchFamily="34" charset="-122"/>
                <a:ea typeface="微软雅黑" panose="020B0503020204020204" pitchFamily="34" charset="-122"/>
                <a:sym typeface="Symbol" panose="05050102010706020507" pitchFamily="18" charset="2"/>
              </a:rPr>
              <a:t></a:t>
            </a:r>
            <a:r>
              <a:rPr lang="zh-CN" altLang="en-US" dirty="0" smtClean="0">
                <a:latin typeface="微软雅黑" panose="020B0503020204020204" pitchFamily="34" charset="-122"/>
                <a:ea typeface="微软雅黑" panose="020B0503020204020204" pitchFamily="34" charset="-122"/>
              </a:rPr>
              <a:t>舒曼、  让</a:t>
            </a:r>
            <a:r>
              <a:rPr lang="zh-CN" altLang="en-US" dirty="0" smtClean="0">
                <a:latin typeface="微软雅黑" panose="020B0503020204020204" pitchFamily="34" charset="-122"/>
                <a:ea typeface="微软雅黑" panose="020B0503020204020204" pitchFamily="34" charset="-122"/>
                <a:sym typeface="Symbol" panose="05050102010706020507" pitchFamily="18" charset="2"/>
              </a:rPr>
              <a:t></a:t>
            </a:r>
            <a:r>
              <a:rPr lang="zh-CN" altLang="en-US" dirty="0" smtClean="0">
                <a:latin typeface="微软雅黑" panose="020B0503020204020204" pitchFamily="34" charset="-122"/>
                <a:ea typeface="微软雅黑" panose="020B0503020204020204" pitchFamily="34" charset="-122"/>
              </a:rPr>
              <a:t>莫内、   德洛尔、     罗伯特</a:t>
            </a:r>
            <a:r>
              <a:rPr lang="zh-CN" altLang="en-US" dirty="0" smtClean="0">
                <a:latin typeface="微软雅黑" panose="020B0503020204020204" pitchFamily="34" charset="-122"/>
                <a:ea typeface="微软雅黑" panose="020B0503020204020204" pitchFamily="34" charset="-122"/>
                <a:sym typeface="Symbol" panose="05050102010706020507" pitchFamily="18" charset="2"/>
              </a:rPr>
              <a:t></a:t>
            </a:r>
            <a:r>
              <a:rPr lang="zh-CN" altLang="en-US" dirty="0" smtClean="0">
                <a:latin typeface="微软雅黑" panose="020B0503020204020204" pitchFamily="34" charset="-122"/>
                <a:ea typeface="微软雅黑" panose="020B0503020204020204" pitchFamily="34" charset="-122"/>
              </a:rPr>
              <a:t>蒙代尔）</a:t>
            </a:r>
            <a:endParaRPr lang="zh-CN" altLang="en-US" dirty="0"/>
          </a:p>
        </p:txBody>
      </p:sp>
      <p:sp>
        <p:nvSpPr>
          <p:cNvPr id="3" name="灯片编号占位符 2"/>
          <p:cNvSpPr>
            <a:spLocks noGrp="1"/>
          </p:cNvSpPr>
          <p:nvPr>
            <p:ph type="sldNum" sz="quarter" idx="12"/>
          </p:nvPr>
        </p:nvSpPr>
        <p:spPr/>
        <p:txBody>
          <a:bodyPr/>
          <a:lstStyle/>
          <a:p>
            <a:pPr>
              <a:defRPr/>
            </a:pPr>
            <a:fld id="{8EE4EB95-ECEA-4AD8-B1CE-2555403C6233}" type="slidenum">
              <a:rPr lang="zh-CN" altLang="en-US" smtClean="0"/>
              <a:pPr>
                <a:defRPr/>
              </a:pPr>
              <a:t>41</a:t>
            </a:fld>
            <a:endParaRPr lang="zh-CN" altLang="en-US"/>
          </a:p>
        </p:txBody>
      </p:sp>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08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608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561181" y="1367277"/>
            <a:ext cx="6300787" cy="979488"/>
          </a:xfrm>
          <a:prstGeom prst="rect">
            <a:avLst/>
          </a:prstGeom>
        </p:spPr>
        <p:txBody>
          <a:bodyPr>
            <a:spAutoFit/>
          </a:bodyPr>
          <a:lstStyle/>
          <a:p>
            <a:pPr eaLnBrk="1" hangingPunct="1">
              <a:lnSpc>
                <a:spcPct val="120000"/>
              </a:lnSpc>
              <a:defRPr/>
            </a:pPr>
            <a:r>
              <a:rPr lang="en-US" altLang="zh-CN" sz="2400" b="1" kern="0" dirty="0">
                <a:latin typeface="微软雅黑" panose="020B0503020204020204" pitchFamily="34" charset="-122"/>
                <a:ea typeface="微软雅黑" panose="020B0503020204020204" pitchFamily="34" charset="-122"/>
              </a:rPr>
              <a:t>(</a:t>
            </a:r>
            <a:r>
              <a:rPr lang="zh-CN" altLang="en-US" sz="2400" b="1" kern="0" dirty="0">
                <a:latin typeface="微软雅黑" panose="020B0503020204020204" pitchFamily="34" charset="-122"/>
                <a:ea typeface="微软雅黑" panose="020B0503020204020204" pitchFamily="34" charset="-122"/>
              </a:rPr>
              <a:t>五）区域货币制度</a:t>
            </a:r>
            <a:endParaRPr lang="en-US" altLang="zh-CN" sz="2400" b="1" kern="0" dirty="0">
              <a:latin typeface="微软雅黑" panose="020B0503020204020204" pitchFamily="34" charset="-122"/>
              <a:ea typeface="微软雅黑" panose="020B0503020204020204" pitchFamily="34" charset="-122"/>
            </a:endParaRPr>
          </a:p>
          <a:p>
            <a:pPr eaLnBrk="1" hangingPunct="1">
              <a:lnSpc>
                <a:spcPct val="120000"/>
              </a:lnSpc>
              <a:defRPr/>
            </a:pPr>
            <a:endParaRPr lang="zh-CN" altLang="en-US" sz="2400" b="1" kern="0" dirty="0">
              <a:latin typeface="微软雅黑" panose="020B0503020204020204" pitchFamily="34" charset="-122"/>
              <a:ea typeface="微软雅黑" panose="020B0503020204020204" pitchFamily="34" charset="-122"/>
            </a:endParaRPr>
          </a:p>
        </p:txBody>
      </p:sp>
      <p:sp>
        <p:nvSpPr>
          <p:cNvPr id="46086" name="Rectangle 3"/>
          <p:cNvSpPr txBox="1">
            <a:spLocks noChangeArrowheads="1"/>
          </p:cNvSpPr>
          <p:nvPr/>
        </p:nvSpPr>
        <p:spPr bwMode="auto">
          <a:xfrm>
            <a:off x="504743" y="2346765"/>
            <a:ext cx="10989232" cy="448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itchFamily="34" charset="0"/>
                <a:ea typeface="宋体" pitchFamily="2" charset="-122"/>
              </a:defRPr>
            </a:lvl1pPr>
            <a:lvl2pPr marL="685800" indent="-22860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lvl="1" eaLnBrk="1" hangingPunct="1">
              <a:lnSpc>
                <a:spcPct val="90000"/>
              </a:lnSpc>
              <a:spcBef>
                <a:spcPts val="500"/>
              </a:spcBef>
              <a:spcAft>
                <a:spcPts val="600"/>
              </a:spcAft>
              <a:buFont typeface="Arial" charset="0"/>
              <a:buNone/>
            </a:pPr>
            <a:r>
              <a:rPr lang="en-US" altLang="zh-CN" sz="2400" b="1" dirty="0">
                <a:solidFill>
                  <a:schemeClr val="accent1"/>
                </a:solidFill>
                <a:latin typeface="微软雅黑" pitchFamily="34" charset="-122"/>
                <a:ea typeface="微软雅黑" pitchFamily="34" charset="-122"/>
              </a:rPr>
              <a:t>2. </a:t>
            </a:r>
            <a:r>
              <a:rPr lang="zh-CN" altLang="en-US" sz="2400" b="1" dirty="0">
                <a:solidFill>
                  <a:schemeClr val="accent1"/>
                </a:solidFill>
                <a:latin typeface="微软雅黑" pitchFamily="34" charset="-122"/>
                <a:ea typeface="微软雅黑" pitchFamily="34" charset="-122"/>
              </a:rPr>
              <a:t>欧元</a:t>
            </a:r>
          </a:p>
          <a:p>
            <a:pPr marL="914400" lvl="1" indent="-457200" eaLnBrk="1" hangingPunct="1">
              <a:lnSpc>
                <a:spcPct val="90000"/>
              </a:lnSpc>
              <a:spcBef>
                <a:spcPts val="500"/>
              </a:spcBef>
              <a:spcAft>
                <a:spcPts val="600"/>
              </a:spcAft>
              <a:buClr>
                <a:srgbClr val="00B050"/>
              </a:buClr>
              <a:buFont typeface="Wingdings" pitchFamily="2" charset="2"/>
              <a:buChar char="n"/>
            </a:pPr>
            <a:r>
              <a:rPr lang="zh-CN" altLang="en-US" sz="2000" dirty="0">
                <a:latin typeface="微软雅黑" pitchFamily="34" charset="-122"/>
                <a:ea typeface="微软雅黑" pitchFamily="34" charset="-122"/>
              </a:rPr>
              <a:t>欧元</a:t>
            </a:r>
            <a:r>
              <a:rPr lang="zh-CN" altLang="en-US" sz="2000" dirty="0" smtClean="0">
                <a:latin typeface="微软雅黑" pitchFamily="34" charset="-122"/>
                <a:ea typeface="微软雅黑" pitchFamily="34" charset="-122"/>
              </a:rPr>
              <a:t>纸币：</a:t>
            </a:r>
            <a:r>
              <a:rPr lang="en-US" altLang="zh-CN" sz="2000" dirty="0" smtClean="0">
                <a:latin typeface="微软雅黑" pitchFamily="34" charset="-122"/>
                <a:ea typeface="微软雅黑" pitchFamily="34" charset="-122"/>
              </a:rPr>
              <a:t>500</a:t>
            </a:r>
            <a:r>
              <a:rPr lang="zh-CN" altLang="en-US"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200</a:t>
            </a:r>
            <a:r>
              <a:rPr lang="zh-CN" altLang="en-US"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100</a:t>
            </a:r>
            <a:r>
              <a:rPr lang="zh-CN" altLang="en-US"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50</a:t>
            </a:r>
            <a:r>
              <a:rPr lang="zh-CN" altLang="en-US"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20</a:t>
            </a:r>
            <a:r>
              <a:rPr lang="zh-CN" altLang="en-US"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10</a:t>
            </a:r>
            <a:r>
              <a:rPr lang="zh-CN" altLang="en-US"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5</a:t>
            </a:r>
            <a:r>
              <a:rPr lang="zh-CN" altLang="en-US" sz="2000" dirty="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硬币：</a:t>
            </a:r>
            <a:r>
              <a:rPr lang="en-US" altLang="zh-CN" sz="2000" dirty="0" smtClean="0">
                <a:latin typeface="微软雅黑" pitchFamily="34" charset="-122"/>
                <a:ea typeface="微软雅黑" pitchFamily="34" charset="-122"/>
              </a:rPr>
              <a:t>2</a:t>
            </a:r>
            <a:r>
              <a:rPr lang="zh-CN" altLang="en-US" sz="2000" dirty="0">
                <a:latin typeface="微软雅黑" pitchFamily="34" charset="-122"/>
                <a:ea typeface="微软雅黑" pitchFamily="34" charset="-122"/>
              </a:rPr>
              <a:t>欧元、</a:t>
            </a:r>
            <a:r>
              <a:rPr lang="en-US" altLang="zh-CN" sz="2000" dirty="0">
                <a:latin typeface="微软雅黑" pitchFamily="34" charset="-122"/>
                <a:ea typeface="微软雅黑" pitchFamily="34" charset="-122"/>
              </a:rPr>
              <a:t>1</a:t>
            </a:r>
            <a:r>
              <a:rPr lang="zh-CN" altLang="en-US" sz="2000" dirty="0">
                <a:latin typeface="微软雅黑" pitchFamily="34" charset="-122"/>
                <a:ea typeface="微软雅黑" pitchFamily="34" charset="-122"/>
              </a:rPr>
              <a:t>欧元、</a:t>
            </a:r>
            <a:r>
              <a:rPr lang="en-US" altLang="zh-CN" sz="2000" dirty="0">
                <a:latin typeface="微软雅黑" pitchFamily="34" charset="-122"/>
                <a:ea typeface="微软雅黑" pitchFamily="34" charset="-122"/>
              </a:rPr>
              <a:t>50</a:t>
            </a:r>
            <a:r>
              <a:rPr lang="zh-CN" altLang="en-US" sz="2000" dirty="0">
                <a:latin typeface="微软雅黑" pitchFamily="34" charset="-122"/>
                <a:ea typeface="微软雅黑" pitchFamily="34" charset="-122"/>
              </a:rPr>
              <a:t>欧分、</a:t>
            </a:r>
            <a:r>
              <a:rPr lang="en-US" altLang="zh-CN" sz="2000" dirty="0">
                <a:latin typeface="微软雅黑" pitchFamily="34" charset="-122"/>
                <a:ea typeface="微软雅黑" pitchFamily="34" charset="-122"/>
              </a:rPr>
              <a:t>20</a:t>
            </a:r>
            <a:r>
              <a:rPr lang="zh-CN" altLang="en-US" sz="2000" dirty="0">
                <a:latin typeface="微软雅黑" pitchFamily="34" charset="-122"/>
                <a:ea typeface="微软雅黑" pitchFamily="34" charset="-122"/>
              </a:rPr>
              <a:t>欧分、</a:t>
            </a:r>
            <a:r>
              <a:rPr lang="en-US" altLang="zh-CN" sz="2000" dirty="0">
                <a:latin typeface="微软雅黑" pitchFamily="34" charset="-122"/>
                <a:ea typeface="微软雅黑" pitchFamily="34" charset="-122"/>
              </a:rPr>
              <a:t>10</a:t>
            </a:r>
            <a:r>
              <a:rPr lang="zh-CN" altLang="en-US" sz="2000" dirty="0">
                <a:latin typeface="微软雅黑" pitchFamily="34" charset="-122"/>
                <a:ea typeface="微软雅黑" pitchFamily="34" charset="-122"/>
              </a:rPr>
              <a:t>欧分、</a:t>
            </a:r>
            <a:r>
              <a:rPr lang="en-US" altLang="zh-CN" sz="2000" dirty="0">
                <a:latin typeface="微软雅黑" pitchFamily="34" charset="-122"/>
                <a:ea typeface="微软雅黑" pitchFamily="34" charset="-122"/>
              </a:rPr>
              <a:t>5</a:t>
            </a:r>
            <a:r>
              <a:rPr lang="zh-CN" altLang="en-US" sz="2000" dirty="0">
                <a:latin typeface="微软雅黑" pitchFamily="34" charset="-122"/>
                <a:ea typeface="微软雅黑" pitchFamily="34" charset="-122"/>
              </a:rPr>
              <a:t>欧分、</a:t>
            </a:r>
            <a:r>
              <a:rPr lang="en-US" altLang="zh-CN" sz="2000" dirty="0">
                <a:latin typeface="微软雅黑" pitchFamily="34" charset="-122"/>
                <a:ea typeface="微软雅黑" pitchFamily="34" charset="-122"/>
              </a:rPr>
              <a:t>2</a:t>
            </a:r>
            <a:r>
              <a:rPr lang="zh-CN" altLang="en-US" sz="2000" dirty="0">
                <a:latin typeface="微软雅黑" pitchFamily="34" charset="-122"/>
                <a:ea typeface="微软雅黑" pitchFamily="34" charset="-122"/>
              </a:rPr>
              <a:t>欧分、</a:t>
            </a:r>
            <a:r>
              <a:rPr lang="en-US" altLang="zh-CN" sz="2000" dirty="0">
                <a:latin typeface="微软雅黑" pitchFamily="34" charset="-122"/>
                <a:ea typeface="微软雅黑" pitchFamily="34" charset="-122"/>
              </a:rPr>
              <a:t>1</a:t>
            </a:r>
            <a:r>
              <a:rPr lang="zh-CN" altLang="en-US" sz="2000" dirty="0">
                <a:latin typeface="微软雅黑" pitchFamily="34" charset="-122"/>
                <a:ea typeface="微软雅黑" pitchFamily="34" charset="-122"/>
              </a:rPr>
              <a:t>欧分</a:t>
            </a:r>
          </a:p>
          <a:p>
            <a:pPr marL="914400" lvl="1" indent="-457200" eaLnBrk="1" hangingPunct="1">
              <a:lnSpc>
                <a:spcPct val="90000"/>
              </a:lnSpc>
              <a:spcBef>
                <a:spcPts val="500"/>
              </a:spcBef>
              <a:spcAft>
                <a:spcPts val="600"/>
              </a:spcAft>
              <a:buClr>
                <a:srgbClr val="00B050"/>
              </a:buClr>
              <a:buFont typeface="Wingdings" pitchFamily="2" charset="2"/>
              <a:buChar char="n"/>
            </a:pPr>
            <a:r>
              <a:rPr lang="zh-CN" altLang="en-US" sz="2000" dirty="0">
                <a:latin typeface="微软雅黑" pitchFamily="34" charset="-122"/>
                <a:ea typeface="微软雅黑" pitchFamily="34" charset="-122"/>
              </a:rPr>
              <a:t>欧元区国家：</a:t>
            </a:r>
            <a:r>
              <a:rPr lang="en-US" altLang="zh-CN" sz="2000" dirty="0">
                <a:latin typeface="微软雅黑" pitchFamily="34" charset="-122"/>
                <a:ea typeface="微软雅黑" pitchFamily="34" charset="-122"/>
              </a:rPr>
              <a:t>19</a:t>
            </a:r>
            <a:r>
              <a:rPr lang="zh-CN" altLang="en-US" sz="2000" dirty="0">
                <a:latin typeface="微软雅黑" pitchFamily="34" charset="-122"/>
                <a:ea typeface="微软雅黑" pitchFamily="34" charset="-122"/>
              </a:rPr>
              <a:t>国</a:t>
            </a:r>
          </a:p>
          <a:p>
            <a:pPr lvl="1" eaLnBrk="1" hangingPunct="1">
              <a:lnSpc>
                <a:spcPct val="90000"/>
              </a:lnSpc>
              <a:spcBef>
                <a:spcPts val="500"/>
              </a:spcBef>
              <a:spcAft>
                <a:spcPts val="600"/>
              </a:spcAft>
              <a:buFont typeface="Arial" charset="0"/>
              <a:buNone/>
            </a:pPr>
            <a:r>
              <a:rPr lang="zh-CN" altLang="en-US" sz="2000" dirty="0">
                <a:latin typeface="微软雅黑" pitchFamily="34" charset="-122"/>
                <a:ea typeface="微软雅黑" pitchFamily="34" charset="-122"/>
              </a:rPr>
              <a:t>   法国、德国、意大利、荷兰、比利时、卢森堡、奥地利、爱尔兰、芬兰、西班牙、葡萄牙、希腊（</a:t>
            </a:r>
            <a:r>
              <a:rPr lang="en-US" altLang="zh-CN" sz="2000" dirty="0">
                <a:latin typeface="微软雅黑" pitchFamily="34" charset="-122"/>
                <a:ea typeface="微软雅黑" pitchFamily="34" charset="-122"/>
              </a:rPr>
              <a:t>01</a:t>
            </a:r>
            <a:r>
              <a:rPr lang="zh-CN" altLang="en-US" sz="2000" dirty="0">
                <a:latin typeface="微软雅黑" pitchFamily="34" charset="-122"/>
                <a:ea typeface="微软雅黑" pitchFamily="34" charset="-122"/>
              </a:rPr>
              <a:t>）、斯洛文尼亚（</a:t>
            </a:r>
            <a:r>
              <a:rPr lang="en-US" altLang="zh-CN" sz="2000" dirty="0">
                <a:latin typeface="微软雅黑" pitchFamily="34" charset="-122"/>
                <a:ea typeface="微软雅黑" pitchFamily="34" charset="-122"/>
              </a:rPr>
              <a:t>07</a:t>
            </a:r>
            <a:r>
              <a:rPr lang="zh-CN" altLang="en-US" sz="2000" dirty="0">
                <a:latin typeface="微软雅黑" pitchFamily="34" charset="-122"/>
                <a:ea typeface="微软雅黑" pitchFamily="34" charset="-122"/>
              </a:rPr>
              <a:t>）、马耳他与塞浦路斯（</a:t>
            </a:r>
            <a:r>
              <a:rPr lang="en-US" altLang="zh-CN" sz="2000" dirty="0">
                <a:latin typeface="微软雅黑" pitchFamily="34" charset="-122"/>
                <a:ea typeface="微软雅黑" pitchFamily="34" charset="-122"/>
              </a:rPr>
              <a:t>08</a:t>
            </a:r>
            <a:r>
              <a:rPr lang="zh-CN" altLang="en-US" sz="2000" dirty="0">
                <a:latin typeface="微软雅黑" pitchFamily="34" charset="-122"/>
                <a:ea typeface="微软雅黑" pitchFamily="34" charset="-122"/>
              </a:rPr>
              <a:t>）、斯洛伐克（</a:t>
            </a:r>
            <a:r>
              <a:rPr lang="en-US" altLang="zh-CN" sz="2000" dirty="0">
                <a:latin typeface="微软雅黑" pitchFamily="34" charset="-122"/>
                <a:ea typeface="微软雅黑" pitchFamily="34" charset="-122"/>
              </a:rPr>
              <a:t>09</a:t>
            </a:r>
            <a:r>
              <a:rPr lang="zh-CN" altLang="en-US" sz="2000" dirty="0">
                <a:latin typeface="微软雅黑" pitchFamily="34" charset="-122"/>
                <a:ea typeface="微软雅黑" pitchFamily="34" charset="-122"/>
              </a:rPr>
              <a:t>）、爱沙尼亚（</a:t>
            </a:r>
            <a:r>
              <a:rPr lang="en-US" altLang="zh-CN" sz="2000" dirty="0">
                <a:latin typeface="微软雅黑" pitchFamily="34" charset="-122"/>
                <a:ea typeface="微软雅黑" pitchFamily="34" charset="-122"/>
              </a:rPr>
              <a:t>11</a:t>
            </a:r>
            <a:r>
              <a:rPr lang="zh-CN" altLang="en-US" sz="2000" dirty="0">
                <a:latin typeface="微软雅黑" pitchFamily="34" charset="-122"/>
                <a:ea typeface="微软雅黑" pitchFamily="34" charset="-122"/>
              </a:rPr>
              <a:t>）、拉脱维亚（</a:t>
            </a:r>
            <a:r>
              <a:rPr lang="en-US" altLang="zh-CN" sz="2000" dirty="0">
                <a:latin typeface="微软雅黑" pitchFamily="34" charset="-122"/>
                <a:ea typeface="微软雅黑" pitchFamily="34" charset="-122"/>
              </a:rPr>
              <a:t>14</a:t>
            </a:r>
            <a:r>
              <a:rPr lang="zh-CN" altLang="en-US" sz="2000" dirty="0">
                <a:latin typeface="微软雅黑" pitchFamily="34" charset="-122"/>
                <a:ea typeface="微软雅黑" pitchFamily="34" charset="-122"/>
              </a:rPr>
              <a:t>）、立陶宛（</a:t>
            </a:r>
            <a:r>
              <a:rPr lang="en-US" altLang="zh-CN" sz="2000" dirty="0">
                <a:latin typeface="微软雅黑" pitchFamily="34" charset="-122"/>
                <a:ea typeface="微软雅黑" pitchFamily="34" charset="-122"/>
              </a:rPr>
              <a:t>15</a:t>
            </a:r>
            <a:r>
              <a:rPr lang="zh-CN" altLang="en-US"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a:p>
            <a:pPr lvl="1" eaLnBrk="1" hangingPunct="1">
              <a:lnSpc>
                <a:spcPct val="90000"/>
              </a:lnSpc>
              <a:spcBef>
                <a:spcPts val="500"/>
              </a:spcBef>
              <a:spcAft>
                <a:spcPts val="600"/>
              </a:spcAft>
              <a:buFont typeface="Arial" charset="0"/>
              <a:buNone/>
            </a:pPr>
            <a:r>
              <a:rPr lang="en-US" altLang="zh-CN" sz="2000" dirty="0">
                <a:latin typeface="微软雅黑" pitchFamily="34" charset="-122"/>
                <a:ea typeface="微软雅黑" pitchFamily="34" charset="-122"/>
              </a:rPr>
              <a:t> </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未加入欧元区的欧盟国家：</a:t>
            </a:r>
            <a:r>
              <a:rPr lang="en-US" altLang="zh-CN" sz="2000" dirty="0" smtClean="0">
                <a:latin typeface="微软雅黑" pitchFamily="34" charset="-122"/>
                <a:ea typeface="微软雅黑" pitchFamily="34" charset="-122"/>
              </a:rPr>
              <a:t>8</a:t>
            </a:r>
            <a:r>
              <a:rPr lang="zh-CN" altLang="en-US" sz="2000" dirty="0" smtClean="0">
                <a:latin typeface="微软雅黑" pitchFamily="34" charset="-122"/>
                <a:ea typeface="微软雅黑" pitchFamily="34" charset="-122"/>
              </a:rPr>
              <a:t>个</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丹麦、瑞典、波兰、匈牙利、捷克、罗马尼亚、保加利亚、克罗地亚</a:t>
            </a:r>
            <a:endParaRPr lang="en-US" altLang="zh-CN" sz="2000" dirty="0" smtClean="0">
              <a:latin typeface="微软雅黑" pitchFamily="34" charset="-122"/>
              <a:ea typeface="微软雅黑" pitchFamily="34" charset="-122"/>
            </a:endParaRPr>
          </a:p>
          <a:p>
            <a:pPr marL="800100" lvl="1" indent="-342900" eaLnBrk="1" hangingPunct="1">
              <a:lnSpc>
                <a:spcPct val="90000"/>
              </a:lnSpc>
              <a:spcBef>
                <a:spcPts val="500"/>
              </a:spcBef>
              <a:spcAft>
                <a:spcPts val="600"/>
              </a:spcAft>
              <a:buClr>
                <a:srgbClr val="00B050"/>
              </a:buClr>
              <a:buFont typeface="Wingdings" pitchFamily="2" charset="2"/>
              <a:buChar char="n"/>
            </a:pPr>
            <a:r>
              <a:rPr lang="zh-CN" altLang="en-US" sz="2000" dirty="0" smtClean="0">
                <a:latin typeface="微软雅黑" pitchFamily="34" charset="-122"/>
                <a:ea typeface="微软雅黑" pitchFamily="34" charset="-122"/>
              </a:rPr>
              <a:t>非欧元区使用欧元的国家或地区：</a:t>
            </a:r>
            <a:r>
              <a:rPr lang="en-US" altLang="zh-CN" sz="2000" dirty="0" smtClean="0">
                <a:latin typeface="微软雅黑" pitchFamily="34" charset="-122"/>
                <a:ea typeface="微软雅黑" pitchFamily="34" charset="-122"/>
              </a:rPr>
              <a:t>6</a:t>
            </a:r>
            <a:r>
              <a:rPr lang="zh-CN" altLang="en-US" sz="2000" dirty="0" smtClean="0">
                <a:latin typeface="微软雅黑" pitchFamily="34" charset="-122"/>
                <a:ea typeface="微软雅黑" pitchFamily="34" charset="-122"/>
              </a:rPr>
              <a:t>个</a:t>
            </a:r>
            <a:endParaRPr lang="en-US" altLang="zh-CN" sz="2000" dirty="0" smtClean="0">
              <a:latin typeface="微软雅黑" pitchFamily="34" charset="-122"/>
              <a:ea typeface="微软雅黑" pitchFamily="34" charset="-122"/>
            </a:endParaRPr>
          </a:p>
          <a:p>
            <a:pPr marL="457200" lvl="1" indent="0" eaLnBrk="1" hangingPunct="1">
              <a:lnSpc>
                <a:spcPct val="90000"/>
              </a:lnSpc>
              <a:spcBef>
                <a:spcPts val="500"/>
              </a:spcBef>
              <a:spcAft>
                <a:spcPts val="600"/>
              </a:spcAft>
              <a:buClr>
                <a:srgbClr val="00B050"/>
              </a:buClr>
            </a:pPr>
            <a:r>
              <a:rPr lang="zh-CN" altLang="en-US" sz="2000" dirty="0" smtClean="0">
                <a:latin typeface="微软雅黑" pitchFamily="34" charset="-122"/>
                <a:ea typeface="微软雅黑" pitchFamily="34" charset="-122"/>
              </a:rPr>
              <a:t>   摩纳哥、圣马力诺、梵蒂冈、安道尔、黑山（单方）、科索沃地区（单方）</a:t>
            </a:r>
            <a:endParaRPr lang="zh-CN" altLang="en-US" sz="2000" dirty="0">
              <a:latin typeface="微软雅黑" pitchFamily="34" charset="-122"/>
              <a:ea typeface="微软雅黑" pitchFamily="34" charset="-122"/>
            </a:endParaRPr>
          </a:p>
        </p:txBody>
      </p:sp>
      <p:sp>
        <p:nvSpPr>
          <p:cNvPr id="46087"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smtClean="0">
                <a:solidFill>
                  <a:srgbClr val="595959"/>
                </a:solidFill>
                <a:latin typeface="微软雅黑" pitchFamily="34" charset="-122"/>
                <a:ea typeface="微软雅黑" pitchFamily="34" charset="-122"/>
              </a:rPr>
              <a:t>三、货币</a:t>
            </a:r>
            <a:r>
              <a:rPr lang="zh-CN" altLang="en-US" sz="2400" b="1" dirty="0">
                <a:solidFill>
                  <a:srgbClr val="595959"/>
                </a:solidFill>
                <a:latin typeface="微软雅黑" pitchFamily="34" charset="-122"/>
                <a:ea typeface="微软雅黑" pitchFamily="34" charset="-122"/>
              </a:rPr>
              <a:t>制度</a:t>
            </a:r>
          </a:p>
        </p:txBody>
      </p:sp>
      <p:pic>
        <p:nvPicPr>
          <p:cNvPr id="46088"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0600" y="1037567"/>
            <a:ext cx="2883375" cy="1675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2"/>
          </p:nvPr>
        </p:nvSpPr>
        <p:spPr/>
        <p:txBody>
          <a:bodyPr/>
          <a:lstStyle/>
          <a:p>
            <a:pPr>
              <a:defRPr/>
            </a:pPr>
            <a:fld id="{8EE4EB95-ECEA-4AD8-B1CE-2555403C6233}" type="slidenum">
              <a:rPr lang="zh-CN" altLang="en-US" smtClean="0"/>
              <a:pPr>
                <a:defRPr/>
              </a:pPr>
              <a:t>42</a:t>
            </a:fld>
            <a:endParaRPr lang="zh-CN" altLang="en-US"/>
          </a:p>
        </p:txBody>
      </p:sp>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25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5325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a:xfrm>
            <a:off x="658456" y="1516958"/>
            <a:ext cx="11025543" cy="2925762"/>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50000"/>
              </a:lnSpc>
              <a:buClr>
                <a:srgbClr val="00B050"/>
              </a:buClr>
              <a:buFont typeface="Wingdings" pitchFamily="2" charset="2"/>
              <a:buChar char="u"/>
              <a:defRPr/>
            </a:pPr>
            <a:r>
              <a:rPr lang="zh-CN" altLang="en-US" sz="2400" b="1" kern="0" dirty="0" smtClean="0">
                <a:latin typeface="微软雅黑" panose="020B0503020204020204" pitchFamily="34" charset="-122"/>
                <a:ea typeface="微软雅黑" panose="020B0503020204020204" pitchFamily="34" charset="-122"/>
              </a:rPr>
              <a:t>货币：</a:t>
            </a:r>
            <a:r>
              <a:rPr lang="zh-CN" altLang="en-US" sz="2400" kern="0" dirty="0" smtClean="0">
                <a:latin typeface="微软雅黑" panose="020B0503020204020204" pitchFamily="34" charset="-122"/>
                <a:ea typeface="微软雅黑" panose="020B0503020204020204" pitchFamily="34" charset="-122"/>
              </a:rPr>
              <a:t>货币起源、形态、职能和本质</a:t>
            </a:r>
            <a:endParaRPr lang="zh-CN" altLang="en-US" sz="2400" kern="0" dirty="0">
              <a:latin typeface="微软雅黑" panose="020B0503020204020204" pitchFamily="34" charset="-122"/>
              <a:ea typeface="微软雅黑" panose="020B0503020204020204" pitchFamily="34" charset="-122"/>
            </a:endParaRPr>
          </a:p>
          <a:p>
            <a:pPr eaLnBrk="1" hangingPunct="1">
              <a:lnSpc>
                <a:spcPct val="150000"/>
              </a:lnSpc>
              <a:buClr>
                <a:srgbClr val="00B050"/>
              </a:buClr>
              <a:buFont typeface="Wingdings" pitchFamily="2" charset="2"/>
              <a:buChar char="u"/>
              <a:defRPr/>
            </a:pPr>
            <a:r>
              <a:rPr lang="zh-CN" altLang="en-US" sz="2400" b="1" kern="0" dirty="0" smtClean="0">
                <a:latin typeface="微软雅黑" panose="020B0503020204020204" pitchFamily="34" charset="-122"/>
                <a:ea typeface="微软雅黑" panose="020B0503020204020204" pitchFamily="34" charset="-122"/>
              </a:rPr>
              <a:t>货币层次：</a:t>
            </a:r>
            <a:r>
              <a:rPr lang="zh-CN" altLang="en-US" sz="2400" kern="0" dirty="0" smtClean="0">
                <a:latin typeface="微软雅黑" panose="020B0503020204020204" pitchFamily="34" charset="-122"/>
                <a:ea typeface="微软雅黑" panose="020B0503020204020204" pitchFamily="34" charset="-122"/>
              </a:rPr>
              <a:t>划分依据、</a:t>
            </a:r>
            <a:r>
              <a:rPr lang="zh-CN" altLang="en-US" sz="2400" kern="0" smtClean="0">
                <a:latin typeface="微软雅黑" panose="020B0503020204020204" pitchFamily="34" charset="-122"/>
                <a:ea typeface="微软雅黑" panose="020B0503020204020204" pitchFamily="34" charset="-122"/>
              </a:rPr>
              <a:t>国际划分标准、</a:t>
            </a:r>
            <a:r>
              <a:rPr lang="zh-CN" altLang="en-US" sz="2400" kern="0" dirty="0" smtClean="0">
                <a:latin typeface="微软雅黑" panose="020B0503020204020204" pitchFamily="34" charset="-122"/>
                <a:ea typeface="微软雅黑" panose="020B0503020204020204" pitchFamily="34" charset="-122"/>
              </a:rPr>
              <a:t>中国的货币层次</a:t>
            </a:r>
            <a:endParaRPr lang="zh-CN" altLang="en-US" sz="2400" kern="0" dirty="0">
              <a:latin typeface="微软雅黑" panose="020B0503020204020204" pitchFamily="34" charset="-122"/>
              <a:ea typeface="微软雅黑" panose="020B0503020204020204" pitchFamily="34" charset="-122"/>
            </a:endParaRPr>
          </a:p>
          <a:p>
            <a:pPr eaLnBrk="1" hangingPunct="1">
              <a:lnSpc>
                <a:spcPct val="150000"/>
              </a:lnSpc>
              <a:buClr>
                <a:srgbClr val="00B050"/>
              </a:buClr>
              <a:buFont typeface="Wingdings" pitchFamily="2" charset="2"/>
              <a:buChar char="u"/>
              <a:defRPr/>
            </a:pPr>
            <a:r>
              <a:rPr lang="zh-CN" altLang="en-US" sz="2400" b="1" kern="0" dirty="0" smtClean="0">
                <a:latin typeface="微软雅黑" panose="020B0503020204020204" pitchFamily="34" charset="-122"/>
                <a:ea typeface="微软雅黑" panose="020B0503020204020204" pitchFamily="34" charset="-122"/>
              </a:rPr>
              <a:t>货币制度：</a:t>
            </a:r>
            <a:r>
              <a:rPr lang="zh-CN" altLang="en-US" sz="2400" kern="0" dirty="0" smtClean="0">
                <a:latin typeface="微软雅黑" panose="020B0503020204020204" pitchFamily="34" charset="-122"/>
                <a:ea typeface="微软雅黑" panose="020B0503020204020204" pitchFamily="34" charset="-122"/>
              </a:rPr>
              <a:t>制度构成、发展演变、人民币制度、国际货币制度、区域货币制度</a:t>
            </a:r>
            <a:endParaRPr lang="en-US" altLang="zh-CN" sz="2400" kern="0" dirty="0">
              <a:latin typeface="微软雅黑" panose="020B0503020204020204" pitchFamily="34" charset="-122"/>
              <a:ea typeface="微软雅黑" panose="020B0503020204020204" pitchFamily="34" charset="-122"/>
            </a:endParaRPr>
          </a:p>
        </p:txBody>
      </p:sp>
      <p:sp>
        <p:nvSpPr>
          <p:cNvPr id="53254"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smtClean="0">
                <a:solidFill>
                  <a:srgbClr val="595959"/>
                </a:solidFill>
                <a:latin typeface="微软雅黑" pitchFamily="34" charset="-122"/>
                <a:ea typeface="微软雅黑" pitchFamily="34" charset="-122"/>
              </a:rPr>
              <a:t>本讲小结</a:t>
            </a:r>
            <a:endParaRPr lang="zh-CN" altLang="en-US" sz="2400" b="1" dirty="0">
              <a:solidFill>
                <a:srgbClr val="595959"/>
              </a:solidFill>
              <a:latin typeface="微软雅黑" pitchFamily="34" charset="-122"/>
              <a:ea typeface="微软雅黑" pitchFamily="34" charset="-122"/>
            </a:endParaRPr>
          </a:p>
        </p:txBody>
      </p:sp>
      <p:sp>
        <p:nvSpPr>
          <p:cNvPr id="2" name="灯片编号占位符 1"/>
          <p:cNvSpPr>
            <a:spLocks noGrp="1"/>
          </p:cNvSpPr>
          <p:nvPr>
            <p:ph type="sldNum" sz="quarter" idx="12"/>
          </p:nvPr>
        </p:nvSpPr>
        <p:spPr/>
        <p:txBody>
          <a:bodyPr/>
          <a:lstStyle/>
          <a:p>
            <a:pPr>
              <a:defRPr/>
            </a:pPr>
            <a:fld id="{8EE4EB95-ECEA-4AD8-B1CE-2555403C6233}" type="slidenum">
              <a:rPr lang="zh-CN" altLang="en-US" smtClean="0"/>
              <a:pPr>
                <a:defRPr/>
              </a:pPr>
              <a:t>43</a:t>
            </a:fld>
            <a:endParaRPr lang="zh-CN" altLang="en-US"/>
          </a:p>
        </p:txBody>
      </p:sp>
    </p:spTree>
    <p:extLst>
      <p:ext uri="{BB962C8B-B14F-4D97-AF65-F5344CB8AC3E}">
        <p14:creationId xmlns:p14="http://schemas.microsoft.com/office/powerpoint/2010/main" val="778148476"/>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22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5222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a:xfrm>
            <a:off x="768351" y="1522694"/>
            <a:ext cx="10750988" cy="424748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a:lnSpc>
                <a:spcPct val="150000"/>
              </a:lnSpc>
              <a:buNone/>
              <a:defRPr/>
            </a:pPr>
            <a:r>
              <a:rPr lang="en-US" altLang="zh-CN" sz="2400" b="1" kern="0" dirty="0">
                <a:solidFill>
                  <a:srgbClr val="002060"/>
                </a:solidFill>
                <a:latin typeface="微软雅黑" panose="020B0503020204020204" pitchFamily="34" charset="-122"/>
                <a:ea typeface="微软雅黑" panose="020B0503020204020204" pitchFamily="34" charset="-122"/>
              </a:rPr>
              <a:t>1</a:t>
            </a:r>
            <a:r>
              <a:rPr lang="zh-CN" altLang="en-US" sz="2400" b="1" kern="0" dirty="0" smtClean="0">
                <a:solidFill>
                  <a:srgbClr val="002060"/>
                </a:solidFill>
                <a:latin typeface="微软雅黑" panose="020B0503020204020204" pitchFamily="34" charset="-122"/>
                <a:ea typeface="微软雅黑" panose="020B0503020204020204" pitchFamily="34" charset="-122"/>
              </a:rPr>
              <a:t>、货币</a:t>
            </a:r>
            <a:r>
              <a:rPr lang="zh-CN" altLang="en-US" sz="2400" b="1" kern="0" dirty="0">
                <a:solidFill>
                  <a:srgbClr val="002060"/>
                </a:solidFill>
                <a:latin typeface="微软雅黑" panose="020B0503020204020204" pitchFamily="34" charset="-122"/>
                <a:ea typeface="微软雅黑" panose="020B0503020204020204" pitchFamily="34" charset="-122"/>
              </a:rPr>
              <a:t>形态发展演进的</a:t>
            </a:r>
            <a:r>
              <a:rPr lang="zh-CN" altLang="en-US" sz="2400" b="1" kern="0" dirty="0" smtClean="0">
                <a:solidFill>
                  <a:srgbClr val="002060"/>
                </a:solidFill>
                <a:latin typeface="微软雅黑" panose="020B0503020204020204" pitchFamily="34" charset="-122"/>
                <a:ea typeface="微软雅黑" panose="020B0503020204020204" pitchFamily="34" charset="-122"/>
              </a:rPr>
              <a:t>规律，哪些因素推动货币形态演变？</a:t>
            </a:r>
            <a:endParaRPr lang="en-US" altLang="zh-CN" sz="2400" b="1" kern="0" dirty="0" smtClean="0">
              <a:solidFill>
                <a:srgbClr val="002060"/>
              </a:solidFill>
              <a:latin typeface="微软雅黑" panose="020B0503020204020204" pitchFamily="34" charset="-122"/>
              <a:ea typeface="微软雅黑" panose="020B0503020204020204" pitchFamily="34" charset="-122"/>
            </a:endParaRPr>
          </a:p>
          <a:p>
            <a:pPr marL="0" indent="0">
              <a:lnSpc>
                <a:spcPct val="150000"/>
              </a:lnSpc>
              <a:buNone/>
              <a:defRPr/>
            </a:pPr>
            <a:r>
              <a:rPr lang="en-US" altLang="zh-CN" sz="2400" b="1" kern="0" dirty="0" smtClean="0">
                <a:solidFill>
                  <a:srgbClr val="002060"/>
                </a:solidFill>
                <a:latin typeface="微软雅黑" panose="020B0503020204020204" pitchFamily="34" charset="-122"/>
                <a:ea typeface="微软雅黑" panose="020B0503020204020204" pitchFamily="34" charset="-122"/>
              </a:rPr>
              <a:t>2</a:t>
            </a:r>
            <a:r>
              <a:rPr lang="zh-CN" altLang="en-US" sz="2400" b="1" kern="0" dirty="0" smtClean="0">
                <a:solidFill>
                  <a:srgbClr val="002060"/>
                </a:solidFill>
                <a:latin typeface="微软雅黑" panose="020B0503020204020204" pitchFamily="34" charset="-122"/>
                <a:ea typeface="微软雅黑" panose="020B0503020204020204" pitchFamily="34" charset="-122"/>
              </a:rPr>
              <a:t>、货币的本质是什么？私人数字货币与央行数字货币在技术机制上有何差异？</a:t>
            </a:r>
            <a:endParaRPr lang="en-US" altLang="zh-CN" sz="2400" b="1" kern="0" dirty="0">
              <a:solidFill>
                <a:srgbClr val="002060"/>
              </a:solidFill>
              <a:latin typeface="微软雅黑" panose="020B0503020204020204" pitchFamily="34" charset="-122"/>
              <a:ea typeface="微软雅黑" panose="020B0503020204020204" pitchFamily="34" charset="-122"/>
            </a:endParaRPr>
          </a:p>
          <a:p>
            <a:pPr marL="0" indent="0">
              <a:lnSpc>
                <a:spcPct val="150000"/>
              </a:lnSpc>
              <a:buNone/>
              <a:defRPr/>
            </a:pPr>
            <a:r>
              <a:rPr lang="en-US" altLang="zh-CN" sz="2400" b="1" kern="0" dirty="0">
                <a:solidFill>
                  <a:srgbClr val="002060"/>
                </a:solidFill>
                <a:latin typeface="微软雅黑" panose="020B0503020204020204" pitchFamily="34" charset="-122"/>
                <a:ea typeface="微软雅黑" panose="020B0503020204020204" pitchFamily="34" charset="-122"/>
              </a:rPr>
              <a:t>3</a:t>
            </a:r>
            <a:r>
              <a:rPr lang="en-US" altLang="zh-CN" sz="2400" b="1" kern="0" dirty="0" smtClean="0">
                <a:solidFill>
                  <a:srgbClr val="002060"/>
                </a:solidFill>
                <a:latin typeface="微软雅黑" panose="020B0503020204020204" pitchFamily="34" charset="-122"/>
                <a:ea typeface="微软雅黑" panose="020B0503020204020204" pitchFamily="34" charset="-122"/>
              </a:rPr>
              <a:t>、</a:t>
            </a:r>
            <a:r>
              <a:rPr lang="zh-CN" altLang="en-US" sz="2400" b="1" kern="0" dirty="0" smtClean="0">
                <a:solidFill>
                  <a:srgbClr val="002060"/>
                </a:solidFill>
                <a:latin typeface="微软雅黑" panose="020B0503020204020204" pitchFamily="34" charset="-122"/>
                <a:ea typeface="微软雅黑" panose="020B0503020204020204" pitchFamily="34" charset="-122"/>
              </a:rPr>
              <a:t>国际货币制度存在哪些问题？如何改革？</a:t>
            </a:r>
            <a:endParaRPr lang="en-US" altLang="zh-CN" sz="2400" b="1" kern="0" dirty="0" smtClean="0">
              <a:solidFill>
                <a:srgbClr val="002060"/>
              </a:solidFill>
              <a:latin typeface="微软雅黑" panose="020B0503020204020204" pitchFamily="34" charset="-122"/>
              <a:ea typeface="微软雅黑" panose="020B0503020204020204" pitchFamily="34" charset="-122"/>
            </a:endParaRPr>
          </a:p>
          <a:p>
            <a:pPr marL="0" indent="0">
              <a:lnSpc>
                <a:spcPct val="150000"/>
              </a:lnSpc>
              <a:buNone/>
              <a:defRPr/>
            </a:pPr>
            <a:r>
              <a:rPr lang="en-US" altLang="zh-CN" sz="2400" b="1" kern="0" dirty="0">
                <a:solidFill>
                  <a:srgbClr val="002060"/>
                </a:solidFill>
                <a:latin typeface="微软雅黑" panose="020B0503020204020204" pitchFamily="34" charset="-122"/>
                <a:ea typeface="微软雅黑" panose="020B0503020204020204" pitchFamily="34" charset="-122"/>
              </a:rPr>
              <a:t>4</a:t>
            </a:r>
            <a:r>
              <a:rPr lang="zh-CN" altLang="en-US" sz="2400" b="1" kern="0" dirty="0" smtClean="0">
                <a:solidFill>
                  <a:srgbClr val="002060"/>
                </a:solidFill>
                <a:latin typeface="微软雅黑" panose="020B0503020204020204" pitchFamily="34" charset="-122"/>
                <a:ea typeface="微软雅黑" panose="020B0503020204020204" pitchFamily="34" charset="-122"/>
              </a:rPr>
              <a:t>、欧盟中为何还有</a:t>
            </a:r>
            <a:r>
              <a:rPr lang="zh-CN" altLang="en-US" sz="2400" b="1" kern="0" dirty="0">
                <a:solidFill>
                  <a:srgbClr val="002060"/>
                </a:solidFill>
                <a:latin typeface="微软雅黑" panose="020B0503020204020204" pitchFamily="34" charset="-122"/>
                <a:ea typeface="微软雅黑" panose="020B0503020204020204" pitchFamily="34" charset="-122"/>
              </a:rPr>
              <a:t>多</a:t>
            </a:r>
            <a:r>
              <a:rPr lang="zh-CN" altLang="en-US" sz="2400" b="1" kern="0" dirty="0" smtClean="0">
                <a:solidFill>
                  <a:srgbClr val="002060"/>
                </a:solidFill>
                <a:latin typeface="微软雅黑" panose="020B0503020204020204" pitchFamily="34" charset="-122"/>
                <a:ea typeface="微软雅黑" panose="020B0503020204020204" pitchFamily="34" charset="-122"/>
              </a:rPr>
              <a:t>个国家没有加入欧元区？非欧盟国家为何可以使用欧元作为本国的货币？</a:t>
            </a:r>
            <a:endParaRPr lang="en-US" altLang="zh-CN" sz="2400" b="1" kern="0" dirty="0" smtClean="0">
              <a:solidFill>
                <a:srgbClr val="002060"/>
              </a:solidFill>
              <a:latin typeface="微软雅黑" panose="020B0503020204020204" pitchFamily="34" charset="-122"/>
              <a:ea typeface="微软雅黑" panose="020B0503020204020204" pitchFamily="34" charset="-122"/>
            </a:endParaRPr>
          </a:p>
          <a:p>
            <a:pPr marL="0" indent="0">
              <a:lnSpc>
                <a:spcPct val="150000"/>
              </a:lnSpc>
              <a:buNone/>
              <a:defRPr/>
            </a:pPr>
            <a:r>
              <a:rPr lang="en-US" altLang="zh-CN" sz="2400" b="1" kern="0" dirty="0" smtClean="0">
                <a:solidFill>
                  <a:srgbClr val="002060"/>
                </a:solidFill>
                <a:latin typeface="微软雅黑" panose="020B0503020204020204" pitchFamily="34" charset="-122"/>
                <a:ea typeface="微软雅黑" panose="020B0503020204020204" pitchFamily="34" charset="-122"/>
              </a:rPr>
              <a:t>5</a:t>
            </a:r>
            <a:r>
              <a:rPr lang="zh-CN" altLang="en-US" sz="2400" b="1" kern="0" dirty="0" smtClean="0">
                <a:solidFill>
                  <a:srgbClr val="002060"/>
                </a:solidFill>
                <a:latin typeface="微软雅黑" panose="020B0503020204020204" pitchFamily="34" charset="-122"/>
                <a:ea typeface="微软雅黑" panose="020B0503020204020204" pitchFamily="34" charset="-122"/>
              </a:rPr>
              <a:t>、单一货币实施的条件，与欧元区相比，亚洲为什么难以实现单一货币区？</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52230"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smtClean="0">
                <a:solidFill>
                  <a:srgbClr val="595959"/>
                </a:solidFill>
                <a:latin typeface="微软雅黑" pitchFamily="34" charset="-122"/>
                <a:ea typeface="微软雅黑" pitchFamily="34" charset="-122"/>
              </a:rPr>
              <a:t>本讲讨论题</a:t>
            </a:r>
            <a:endParaRPr lang="zh-CN" altLang="en-US" sz="2400" b="1" dirty="0">
              <a:solidFill>
                <a:srgbClr val="595959"/>
              </a:solidFill>
              <a:latin typeface="微软雅黑" pitchFamily="34" charset="-122"/>
              <a:ea typeface="微软雅黑" pitchFamily="34" charset="-122"/>
            </a:endParaRPr>
          </a:p>
        </p:txBody>
      </p:sp>
      <p:sp>
        <p:nvSpPr>
          <p:cNvPr id="2" name="灯片编号占位符 1"/>
          <p:cNvSpPr>
            <a:spLocks noGrp="1"/>
          </p:cNvSpPr>
          <p:nvPr>
            <p:ph type="sldNum" sz="quarter" idx="12"/>
          </p:nvPr>
        </p:nvSpPr>
        <p:spPr/>
        <p:txBody>
          <a:bodyPr/>
          <a:lstStyle/>
          <a:p>
            <a:pPr>
              <a:defRPr/>
            </a:pPr>
            <a:fld id="{8EE4EB95-ECEA-4AD8-B1CE-2555403C6233}" type="slidenum">
              <a:rPr lang="zh-CN" altLang="en-US" smtClean="0"/>
              <a:pPr>
                <a:defRPr/>
              </a:pPr>
              <a:t>44</a:t>
            </a:fld>
            <a:endParaRPr lang="zh-CN" altLang="en-US"/>
          </a:p>
        </p:txBody>
      </p:sp>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25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5325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a:xfrm>
            <a:off x="4470502" y="1718520"/>
            <a:ext cx="6521450" cy="2925762"/>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buFont typeface="Wingdings" panose="05000000000000000000" pitchFamily="2" charset="2"/>
              <a:buNone/>
              <a:defRPr/>
            </a:pPr>
            <a:r>
              <a:rPr lang="en-US" altLang="zh-CN" sz="2400" b="1" kern="0" dirty="0" smtClean="0">
                <a:solidFill>
                  <a:schemeClr val="accent1"/>
                </a:solidFill>
                <a:latin typeface="微软雅黑" panose="020B0503020204020204" pitchFamily="34" charset="-122"/>
                <a:ea typeface="微软雅黑" panose="020B0503020204020204" pitchFamily="34" charset="-122"/>
              </a:rPr>
              <a:t>1</a:t>
            </a:r>
            <a:r>
              <a:rPr lang="en-US" altLang="zh-CN" sz="2400" b="1" kern="0" dirty="0">
                <a:solidFill>
                  <a:schemeClr val="accent1"/>
                </a:solidFill>
                <a:latin typeface="微软雅黑" panose="020B0503020204020204" pitchFamily="34" charset="-122"/>
                <a:ea typeface="微软雅黑" panose="020B0503020204020204" pitchFamily="34" charset="-122"/>
              </a:rPr>
              <a:t>.</a:t>
            </a:r>
            <a:r>
              <a:rPr lang="zh-CN" altLang="en-US" sz="2400" b="1" kern="0" dirty="0">
                <a:solidFill>
                  <a:schemeClr val="accent1"/>
                </a:solidFill>
                <a:latin typeface="微软雅黑" panose="020B0503020204020204" pitchFamily="34" charset="-122"/>
                <a:ea typeface="微软雅黑" panose="020B0503020204020204" pitchFamily="34" charset="-122"/>
              </a:rPr>
              <a:t>谈谈你对货币本质的理解。</a:t>
            </a:r>
          </a:p>
          <a:p>
            <a:pPr eaLnBrk="1" hangingPunct="1">
              <a:buFont typeface="Wingdings" panose="05000000000000000000" pitchFamily="2" charset="2"/>
              <a:buNone/>
              <a:defRPr/>
            </a:pPr>
            <a:r>
              <a:rPr lang="en-US" altLang="zh-CN" sz="2400" b="1" kern="0" dirty="0">
                <a:solidFill>
                  <a:schemeClr val="accent1"/>
                </a:solidFill>
                <a:latin typeface="微软雅黑" panose="020B0503020204020204" pitchFamily="34" charset="-122"/>
                <a:ea typeface="微软雅黑" panose="020B0503020204020204" pitchFamily="34" charset="-122"/>
              </a:rPr>
              <a:t>2.</a:t>
            </a:r>
            <a:r>
              <a:rPr lang="zh-CN" altLang="en-US" sz="2400" b="1" kern="0" dirty="0">
                <a:solidFill>
                  <a:schemeClr val="accent1"/>
                </a:solidFill>
                <a:latin typeface="微软雅黑" panose="020B0503020204020204" pitchFamily="34" charset="-122"/>
                <a:ea typeface="微软雅黑" panose="020B0503020204020204" pitchFamily="34" charset="-122"/>
              </a:rPr>
              <a:t>简述货币形态的演化过程。</a:t>
            </a:r>
          </a:p>
          <a:p>
            <a:pPr eaLnBrk="1" hangingPunct="1">
              <a:buFont typeface="Wingdings" panose="05000000000000000000" pitchFamily="2" charset="2"/>
              <a:buNone/>
              <a:defRPr/>
            </a:pPr>
            <a:r>
              <a:rPr lang="en-US" altLang="zh-CN" sz="2400" b="1" kern="0" dirty="0">
                <a:solidFill>
                  <a:schemeClr val="accent1"/>
                </a:solidFill>
                <a:latin typeface="微软雅黑" panose="020B0503020204020204" pitchFamily="34" charset="-122"/>
                <a:ea typeface="微软雅黑" panose="020B0503020204020204" pitchFamily="34" charset="-122"/>
              </a:rPr>
              <a:t>3.</a:t>
            </a:r>
            <a:r>
              <a:rPr lang="zh-CN" altLang="en-US" sz="2400" b="1" kern="0" dirty="0">
                <a:solidFill>
                  <a:schemeClr val="accent1"/>
                </a:solidFill>
                <a:latin typeface="微软雅黑" panose="020B0503020204020204" pitchFamily="34" charset="-122"/>
                <a:ea typeface="微软雅黑" panose="020B0503020204020204" pitchFamily="34" charset="-122"/>
              </a:rPr>
              <a:t>货币层次的划分及我国货币层次的</a:t>
            </a:r>
            <a:r>
              <a:rPr lang="zh-CN" altLang="en-US" sz="2400" b="1" kern="0" dirty="0" smtClean="0">
                <a:solidFill>
                  <a:schemeClr val="accent1"/>
                </a:solidFill>
                <a:latin typeface="微软雅黑" panose="020B0503020204020204" pitchFamily="34" charset="-122"/>
                <a:ea typeface="微软雅黑" panose="020B0503020204020204" pitchFamily="34" charset="-122"/>
              </a:rPr>
              <a:t>特点。</a:t>
            </a:r>
            <a:endParaRPr lang="en-US" altLang="zh-CN" sz="2400" b="1" kern="0" dirty="0" smtClean="0">
              <a:solidFill>
                <a:schemeClr val="accent1"/>
              </a:solidFill>
              <a:latin typeface="微软雅黑" panose="020B0503020204020204" pitchFamily="34" charset="-122"/>
              <a:ea typeface="微软雅黑" panose="020B0503020204020204" pitchFamily="34" charset="-122"/>
            </a:endParaRPr>
          </a:p>
          <a:p>
            <a:pPr eaLnBrk="1" hangingPunct="1">
              <a:buFont typeface="Wingdings" panose="05000000000000000000" pitchFamily="2" charset="2"/>
              <a:buNone/>
              <a:defRPr/>
            </a:pPr>
            <a:r>
              <a:rPr lang="en-US" altLang="zh-CN" sz="2400" b="1" kern="0" dirty="0" smtClean="0">
                <a:solidFill>
                  <a:schemeClr val="accent1"/>
                </a:solidFill>
                <a:latin typeface="微软雅黑" panose="020B0503020204020204" pitchFamily="34" charset="-122"/>
                <a:ea typeface="微软雅黑" panose="020B0503020204020204" pitchFamily="34" charset="-122"/>
              </a:rPr>
              <a:t>4.</a:t>
            </a:r>
            <a:r>
              <a:rPr lang="zh-CN" altLang="en-US" sz="2400" b="1" kern="0" dirty="0" smtClean="0">
                <a:solidFill>
                  <a:schemeClr val="accent1"/>
                </a:solidFill>
                <a:latin typeface="微软雅黑" panose="020B0503020204020204" pitchFamily="34" charset="-122"/>
                <a:ea typeface="微软雅黑" panose="020B0503020204020204" pitchFamily="34" charset="-122"/>
              </a:rPr>
              <a:t>简述人民币制度的内容。</a:t>
            </a:r>
            <a:endParaRPr lang="en-US" altLang="zh-CN" sz="2400" b="1" kern="0" dirty="0">
              <a:solidFill>
                <a:schemeClr val="accent1"/>
              </a:solidFill>
              <a:latin typeface="微软雅黑" panose="020B0503020204020204" pitchFamily="34" charset="-122"/>
              <a:ea typeface="微软雅黑" panose="020B0503020204020204" pitchFamily="34" charset="-122"/>
            </a:endParaRPr>
          </a:p>
          <a:p>
            <a:pPr eaLnBrk="1" hangingPunct="1">
              <a:buFont typeface="Wingdings" panose="05000000000000000000" pitchFamily="2" charset="2"/>
              <a:buNone/>
              <a:defRPr/>
            </a:pPr>
            <a:r>
              <a:rPr lang="en-US" altLang="zh-CN" sz="2400" b="1" kern="0" dirty="0" smtClean="0">
                <a:solidFill>
                  <a:schemeClr val="accent1"/>
                </a:solidFill>
                <a:latin typeface="微软雅黑" panose="020B0503020204020204" pitchFamily="34" charset="-122"/>
                <a:ea typeface="微软雅黑" panose="020B0503020204020204" pitchFamily="34" charset="-122"/>
              </a:rPr>
              <a:t>5.</a:t>
            </a:r>
            <a:r>
              <a:rPr lang="zh-CN" altLang="en-US" sz="2400" b="1" kern="0" dirty="0">
                <a:solidFill>
                  <a:schemeClr val="accent1"/>
                </a:solidFill>
                <a:latin typeface="微软雅黑" panose="020B0503020204020204" pitchFamily="34" charset="-122"/>
                <a:ea typeface="微软雅黑" panose="020B0503020204020204" pitchFamily="34" charset="-122"/>
              </a:rPr>
              <a:t>简述国际货币制度的演变与欧元诞生的</a:t>
            </a:r>
            <a:r>
              <a:rPr lang="zh-CN" altLang="en-US" sz="2400" b="1" kern="0" dirty="0" smtClean="0">
                <a:solidFill>
                  <a:schemeClr val="accent1"/>
                </a:solidFill>
                <a:latin typeface="微软雅黑" panose="020B0503020204020204" pitchFamily="34" charset="-122"/>
                <a:ea typeface="微软雅黑" panose="020B0503020204020204" pitchFamily="34" charset="-122"/>
              </a:rPr>
              <a:t>意义。</a:t>
            </a:r>
            <a:endParaRPr lang="en-US" altLang="zh-CN" sz="2400" b="1" kern="0" dirty="0">
              <a:solidFill>
                <a:schemeClr val="accent1"/>
              </a:solidFill>
              <a:latin typeface="微软雅黑" panose="020B0503020204020204" pitchFamily="34" charset="-122"/>
              <a:ea typeface="微软雅黑" panose="020B0503020204020204" pitchFamily="34" charset="-122"/>
            </a:endParaRPr>
          </a:p>
        </p:txBody>
      </p:sp>
      <p:sp>
        <p:nvSpPr>
          <p:cNvPr id="53254"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smtClean="0">
                <a:solidFill>
                  <a:srgbClr val="595959"/>
                </a:solidFill>
                <a:latin typeface="微软雅黑" pitchFamily="34" charset="-122"/>
                <a:ea typeface="微软雅黑" pitchFamily="34" charset="-122"/>
              </a:rPr>
              <a:t>本讲思考题</a:t>
            </a:r>
            <a:endParaRPr lang="zh-CN" altLang="en-US" sz="2400" b="1" dirty="0">
              <a:solidFill>
                <a:srgbClr val="595959"/>
              </a:solidFill>
              <a:latin typeface="微软雅黑" pitchFamily="34" charset="-122"/>
              <a:ea typeface="微软雅黑" pitchFamily="34" charset="-122"/>
            </a:endParaRPr>
          </a:p>
        </p:txBody>
      </p:sp>
      <p:pic>
        <p:nvPicPr>
          <p:cNvPr id="53255"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38350"/>
            <a:ext cx="38608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2"/>
          </p:nvPr>
        </p:nvSpPr>
        <p:spPr/>
        <p:txBody>
          <a:bodyPr/>
          <a:lstStyle/>
          <a:p>
            <a:pPr>
              <a:defRPr/>
            </a:pPr>
            <a:fld id="{8EE4EB95-ECEA-4AD8-B1CE-2555403C6233}" type="slidenum">
              <a:rPr lang="zh-CN" altLang="en-US" smtClean="0"/>
              <a:pPr>
                <a:defRPr/>
              </a:pPr>
              <a:t>45</a:t>
            </a:fld>
            <a:endParaRPr lang="zh-CN" altLang="en-US"/>
          </a:p>
        </p:txBody>
      </p:sp>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46082"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pic>
        <p:nvPicPr>
          <p:cNvPr id="46083"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文本框 2"/>
          <p:cNvSpPr txBox="1">
            <a:spLocks noChangeArrowheads="1"/>
          </p:cNvSpPr>
          <p:nvPr/>
        </p:nvSpPr>
        <p:spPr bwMode="auto">
          <a:xfrm>
            <a:off x="2839362" y="2085837"/>
            <a:ext cx="767623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3600" b="1" dirty="0" smtClean="0">
                <a:solidFill>
                  <a:srgbClr val="FFFFFF"/>
                </a:solidFill>
                <a:latin typeface="微软雅黑" pitchFamily="34" charset="-122"/>
                <a:ea typeface="微软雅黑" pitchFamily="34" charset="-122"/>
              </a:rPr>
              <a:t>货币是交易过程中被普遍接受的东西，是价值尺度与流通手段的统一；信用货币依托主权制度而存在（强制力）</a:t>
            </a:r>
            <a:endParaRPr lang="zh-CN" altLang="en-US" sz="3600" b="1" dirty="0">
              <a:solidFill>
                <a:srgbClr val="FFFFFF"/>
              </a:solidFill>
              <a:latin typeface="微软雅黑" pitchFamily="34" charset="-122"/>
              <a:ea typeface="微软雅黑" pitchFamily="34" charset="-122"/>
            </a:endParaRPr>
          </a:p>
        </p:txBody>
      </p:sp>
      <p:sp>
        <p:nvSpPr>
          <p:cNvPr id="46085" name="日期占位符 1"/>
          <p:cNvSpPr>
            <a:spLocks noGrp="1"/>
          </p:cNvSpPr>
          <p:nvPr>
            <p:ph type="dt" sz="quarter" idx="10"/>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61E669E1-FF26-45FC-B177-A0A7247CF869}" type="datetime1">
              <a:rPr lang="zh-CN" altLang="en-US" smtClean="0">
                <a:solidFill>
                  <a:srgbClr val="898989"/>
                </a:solidFill>
              </a:rPr>
              <a:pPr/>
              <a:t>2023/2/20</a:t>
            </a:fld>
            <a:endParaRPr lang="zh-CN" altLang="en-US" smtClean="0">
              <a:solidFill>
                <a:srgbClr val="898989"/>
              </a:solidFill>
            </a:endParaRPr>
          </a:p>
        </p:txBody>
      </p:sp>
      <p:sp>
        <p:nvSpPr>
          <p:cNvPr id="46086"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buFont typeface="Arial" pitchFamily="34" charset="0"/>
              <a:buNone/>
            </a:pPr>
            <a:fld id="{FD687659-6576-40E5-A6A8-1605F8641AB1}" type="slidenum">
              <a:rPr lang="zh-CN" altLang="en-US" smtClean="0">
                <a:solidFill>
                  <a:srgbClr val="898989"/>
                </a:solidFill>
              </a:rPr>
              <a:pPr>
                <a:buFont typeface="Arial" pitchFamily="34" charset="0"/>
                <a:buNone/>
              </a:pPr>
              <a:t>46</a:t>
            </a:fld>
            <a:endParaRPr lang="zh-CN" altLang="en-US" smtClean="0">
              <a:solidFill>
                <a:srgbClr val="898989"/>
              </a:solidFill>
            </a:endParaRPr>
          </a:p>
        </p:txBody>
      </p:sp>
    </p:spTree>
    <p:extLst>
      <p:ext uri="{BB962C8B-B14F-4D97-AF65-F5344CB8AC3E}">
        <p14:creationId xmlns:p14="http://schemas.microsoft.com/office/powerpoint/2010/main" val="2000277644"/>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43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18435"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smtClean="0">
                <a:solidFill>
                  <a:srgbClr val="595959"/>
                </a:solidFill>
                <a:latin typeface="微软雅黑" pitchFamily="34" charset="-122"/>
                <a:ea typeface="微软雅黑" pitchFamily="34" charset="-122"/>
              </a:rPr>
              <a:t>一、货币</a:t>
            </a:r>
            <a:endParaRPr lang="zh-CN" altLang="en-US" sz="2400" b="1" dirty="0">
              <a:solidFill>
                <a:srgbClr val="595959"/>
              </a:solidFill>
              <a:latin typeface="微软雅黑" pitchFamily="34" charset="-122"/>
              <a:ea typeface="微软雅黑" pitchFamily="34" charset="-122"/>
            </a:endParaRPr>
          </a:p>
        </p:txBody>
      </p:sp>
      <p:sp>
        <p:nvSpPr>
          <p:cNvPr id="18437" name="Text Box 2"/>
          <p:cNvSpPr txBox="1">
            <a:spLocks noChangeArrowheads="1"/>
          </p:cNvSpPr>
          <p:nvPr/>
        </p:nvSpPr>
        <p:spPr bwMode="auto">
          <a:xfrm>
            <a:off x="3105150" y="2026868"/>
            <a:ext cx="457200" cy="12001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kumimoji="1" lang="zh-CN" altLang="en-US" b="1">
                <a:latin typeface="微软雅黑" pitchFamily="34" charset="-122"/>
                <a:ea typeface="微软雅黑" pitchFamily="34" charset="-122"/>
              </a:rPr>
              <a:t>社会分工</a:t>
            </a:r>
          </a:p>
        </p:txBody>
      </p:sp>
      <p:sp>
        <p:nvSpPr>
          <p:cNvPr id="18438" name="Text Box 3"/>
          <p:cNvSpPr txBox="1">
            <a:spLocks noChangeArrowheads="1"/>
          </p:cNvSpPr>
          <p:nvPr/>
        </p:nvSpPr>
        <p:spPr bwMode="auto">
          <a:xfrm>
            <a:off x="4095750" y="1435100"/>
            <a:ext cx="1447800" cy="3683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kumimoji="1" lang="zh-CN" altLang="en-US" b="1">
                <a:latin typeface="微软雅黑" pitchFamily="34" charset="-122"/>
                <a:ea typeface="微软雅黑" pitchFamily="34" charset="-122"/>
              </a:rPr>
              <a:t>私人劳动</a:t>
            </a:r>
          </a:p>
        </p:txBody>
      </p:sp>
      <p:sp>
        <p:nvSpPr>
          <p:cNvPr id="18439" name="Text Box 4"/>
          <p:cNvSpPr txBox="1">
            <a:spLocks noChangeArrowheads="1"/>
          </p:cNvSpPr>
          <p:nvPr/>
        </p:nvSpPr>
        <p:spPr bwMode="auto">
          <a:xfrm>
            <a:off x="4324350" y="2501900"/>
            <a:ext cx="1295400" cy="3683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kumimoji="1" lang="zh-CN" altLang="en-US" b="1">
                <a:latin typeface="微软雅黑" pitchFamily="34" charset="-122"/>
                <a:ea typeface="微软雅黑" pitchFamily="34" charset="-122"/>
              </a:rPr>
              <a:t>私有制</a:t>
            </a:r>
          </a:p>
        </p:txBody>
      </p:sp>
      <p:sp>
        <p:nvSpPr>
          <p:cNvPr id="18440" name="Text Box 5"/>
          <p:cNvSpPr txBox="1">
            <a:spLocks noChangeArrowheads="1"/>
          </p:cNvSpPr>
          <p:nvPr/>
        </p:nvSpPr>
        <p:spPr bwMode="auto">
          <a:xfrm>
            <a:off x="4171950" y="3568700"/>
            <a:ext cx="1447800" cy="3683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kumimoji="1" lang="zh-CN" altLang="en-US" b="1">
                <a:latin typeface="微软雅黑" pitchFamily="34" charset="-122"/>
                <a:ea typeface="微软雅黑" pitchFamily="34" charset="-122"/>
              </a:rPr>
              <a:t>私人劳动</a:t>
            </a:r>
          </a:p>
        </p:txBody>
      </p:sp>
      <p:sp>
        <p:nvSpPr>
          <p:cNvPr id="18441" name="Text Box 6"/>
          <p:cNvSpPr txBox="1">
            <a:spLocks noChangeArrowheads="1"/>
          </p:cNvSpPr>
          <p:nvPr/>
        </p:nvSpPr>
        <p:spPr bwMode="auto">
          <a:xfrm>
            <a:off x="6076950" y="1892300"/>
            <a:ext cx="457200" cy="12001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kumimoji="1" lang="zh-CN" altLang="en-US" b="1">
                <a:latin typeface="微软雅黑" pitchFamily="34" charset="-122"/>
                <a:ea typeface="微软雅黑" pitchFamily="34" charset="-122"/>
              </a:rPr>
              <a:t>社会劳动</a:t>
            </a:r>
          </a:p>
        </p:txBody>
      </p:sp>
      <p:sp>
        <p:nvSpPr>
          <p:cNvPr id="18442" name="Text Box 7"/>
          <p:cNvSpPr txBox="1">
            <a:spLocks noChangeArrowheads="1"/>
          </p:cNvSpPr>
          <p:nvPr/>
        </p:nvSpPr>
        <p:spPr bwMode="auto">
          <a:xfrm>
            <a:off x="7219950" y="2578100"/>
            <a:ext cx="1752600" cy="3683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kumimoji="1" lang="zh-CN" altLang="en-US" b="1">
                <a:latin typeface="微软雅黑" pitchFamily="34" charset="-122"/>
                <a:ea typeface="微软雅黑" pitchFamily="34" charset="-122"/>
              </a:rPr>
              <a:t>商品二重性</a:t>
            </a:r>
          </a:p>
        </p:txBody>
      </p:sp>
      <p:sp>
        <p:nvSpPr>
          <p:cNvPr id="18443" name="Text Box 8"/>
          <p:cNvSpPr txBox="1">
            <a:spLocks noChangeArrowheads="1"/>
          </p:cNvSpPr>
          <p:nvPr/>
        </p:nvSpPr>
        <p:spPr bwMode="auto">
          <a:xfrm>
            <a:off x="7372350" y="3568700"/>
            <a:ext cx="1143000" cy="3683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kumimoji="1" lang="zh-CN" altLang="en-US" b="1">
                <a:latin typeface="微软雅黑" pitchFamily="34" charset="-122"/>
                <a:ea typeface="微软雅黑" pitchFamily="34" charset="-122"/>
              </a:rPr>
              <a:t>价值</a:t>
            </a:r>
          </a:p>
        </p:txBody>
      </p:sp>
      <p:sp>
        <p:nvSpPr>
          <p:cNvPr id="18444" name="Text Box 9"/>
          <p:cNvSpPr txBox="1">
            <a:spLocks noChangeArrowheads="1"/>
          </p:cNvSpPr>
          <p:nvPr/>
        </p:nvSpPr>
        <p:spPr bwMode="auto">
          <a:xfrm>
            <a:off x="7296150" y="1511300"/>
            <a:ext cx="1447800" cy="3683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kumimoji="1" lang="zh-CN" altLang="en-US" b="1">
                <a:latin typeface="微软雅黑" pitchFamily="34" charset="-122"/>
                <a:ea typeface="微软雅黑" pitchFamily="34" charset="-122"/>
              </a:rPr>
              <a:t>使用价值</a:t>
            </a:r>
          </a:p>
        </p:txBody>
      </p:sp>
      <p:sp>
        <p:nvSpPr>
          <p:cNvPr id="18445" name="Text Box 10"/>
          <p:cNvSpPr txBox="1">
            <a:spLocks noChangeArrowheads="1"/>
          </p:cNvSpPr>
          <p:nvPr/>
        </p:nvSpPr>
        <p:spPr bwMode="auto">
          <a:xfrm>
            <a:off x="9353550" y="1892300"/>
            <a:ext cx="609600" cy="12001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kumimoji="1" lang="zh-CN" altLang="en-US" b="1">
                <a:latin typeface="微软雅黑" pitchFamily="34" charset="-122"/>
                <a:ea typeface="微软雅黑" pitchFamily="34" charset="-122"/>
              </a:rPr>
              <a:t>商品交换</a:t>
            </a:r>
          </a:p>
        </p:txBody>
      </p:sp>
      <p:sp>
        <p:nvSpPr>
          <p:cNvPr id="18446" name="Text Box 11"/>
          <p:cNvSpPr txBox="1">
            <a:spLocks noChangeArrowheads="1"/>
          </p:cNvSpPr>
          <p:nvPr/>
        </p:nvSpPr>
        <p:spPr bwMode="auto">
          <a:xfrm>
            <a:off x="2560400" y="5961856"/>
            <a:ext cx="1232576" cy="36933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kumimoji="1" lang="zh-CN" altLang="en-US" b="1" dirty="0">
                <a:latin typeface="微软雅黑" pitchFamily="34" charset="-122"/>
                <a:ea typeface="微软雅黑" pitchFamily="34" charset="-122"/>
              </a:rPr>
              <a:t>货币形态</a:t>
            </a:r>
          </a:p>
        </p:txBody>
      </p:sp>
      <p:sp>
        <p:nvSpPr>
          <p:cNvPr id="18447" name="Text Box 12"/>
          <p:cNvSpPr txBox="1">
            <a:spLocks noChangeArrowheads="1"/>
          </p:cNvSpPr>
          <p:nvPr/>
        </p:nvSpPr>
        <p:spPr bwMode="auto">
          <a:xfrm>
            <a:off x="5225374" y="5131624"/>
            <a:ext cx="1600200" cy="3683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kumimoji="1" lang="zh-CN" altLang="en-US" b="1">
                <a:latin typeface="微软雅黑" pitchFamily="34" charset="-122"/>
                <a:ea typeface="微软雅黑" pitchFamily="34" charset="-122"/>
              </a:rPr>
              <a:t>一般价值形式</a:t>
            </a:r>
          </a:p>
        </p:txBody>
      </p:sp>
      <p:sp>
        <p:nvSpPr>
          <p:cNvPr id="18448" name="Text Box 13"/>
          <p:cNvSpPr txBox="1">
            <a:spLocks noChangeArrowheads="1"/>
          </p:cNvSpPr>
          <p:nvPr/>
        </p:nvSpPr>
        <p:spPr bwMode="auto">
          <a:xfrm>
            <a:off x="7677150" y="5124966"/>
            <a:ext cx="1676400" cy="36933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kumimoji="1" lang="zh-CN" altLang="en-US" b="1" dirty="0">
                <a:latin typeface="微软雅黑" pitchFamily="34" charset="-122"/>
                <a:ea typeface="微软雅黑" pitchFamily="34" charset="-122"/>
              </a:rPr>
              <a:t>扩大价值形式</a:t>
            </a:r>
          </a:p>
        </p:txBody>
      </p:sp>
      <p:sp>
        <p:nvSpPr>
          <p:cNvPr id="18449" name="Text Box 14"/>
          <p:cNvSpPr txBox="1">
            <a:spLocks noChangeArrowheads="1"/>
          </p:cNvSpPr>
          <p:nvPr/>
        </p:nvSpPr>
        <p:spPr bwMode="auto">
          <a:xfrm>
            <a:off x="9810750" y="5115509"/>
            <a:ext cx="1676400" cy="36933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kumimoji="1" lang="zh-CN" altLang="en-US" b="1">
                <a:latin typeface="微软雅黑" pitchFamily="34" charset="-122"/>
                <a:ea typeface="微软雅黑" pitchFamily="34" charset="-122"/>
              </a:rPr>
              <a:t>简单价值形式</a:t>
            </a:r>
          </a:p>
        </p:txBody>
      </p:sp>
      <p:sp>
        <p:nvSpPr>
          <p:cNvPr id="18450" name="Text Box 15"/>
          <p:cNvSpPr txBox="1">
            <a:spLocks noChangeArrowheads="1"/>
          </p:cNvSpPr>
          <p:nvPr/>
        </p:nvSpPr>
        <p:spPr bwMode="auto">
          <a:xfrm>
            <a:off x="10420350" y="2349500"/>
            <a:ext cx="914400" cy="6461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kumimoji="1" lang="zh-CN" altLang="en-US" b="1">
                <a:latin typeface="微软雅黑" pitchFamily="34" charset="-122"/>
                <a:ea typeface="微软雅黑" pitchFamily="34" charset="-122"/>
              </a:rPr>
              <a:t>价值形式</a:t>
            </a:r>
          </a:p>
        </p:txBody>
      </p:sp>
      <p:sp>
        <p:nvSpPr>
          <p:cNvPr id="18451" name="Line 16"/>
          <p:cNvSpPr>
            <a:spLocks noChangeShapeType="1"/>
          </p:cNvSpPr>
          <p:nvPr/>
        </p:nvSpPr>
        <p:spPr bwMode="auto">
          <a:xfrm>
            <a:off x="3562350" y="2730500"/>
            <a:ext cx="762000" cy="0"/>
          </a:xfrm>
          <a:prstGeom prst="line">
            <a:avLst/>
          </a:prstGeom>
          <a:noFill/>
          <a:ln w="38100" cap="rnd">
            <a:solidFill>
              <a:schemeClr val="accent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52" name="Line 17"/>
          <p:cNvSpPr>
            <a:spLocks noChangeShapeType="1"/>
          </p:cNvSpPr>
          <p:nvPr/>
        </p:nvSpPr>
        <p:spPr bwMode="auto">
          <a:xfrm flipV="1">
            <a:off x="3333750" y="1653972"/>
            <a:ext cx="0" cy="363168"/>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53" name="Line 18"/>
          <p:cNvSpPr>
            <a:spLocks noChangeShapeType="1"/>
          </p:cNvSpPr>
          <p:nvPr/>
        </p:nvSpPr>
        <p:spPr bwMode="auto">
          <a:xfrm>
            <a:off x="3333750" y="3254172"/>
            <a:ext cx="0" cy="53340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54" name="Line 19"/>
          <p:cNvSpPr>
            <a:spLocks noChangeShapeType="1"/>
          </p:cNvSpPr>
          <p:nvPr/>
        </p:nvSpPr>
        <p:spPr bwMode="auto">
          <a:xfrm>
            <a:off x="3333750" y="3797300"/>
            <a:ext cx="838200" cy="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55" name="Line 20"/>
          <p:cNvSpPr>
            <a:spLocks noChangeShapeType="1"/>
          </p:cNvSpPr>
          <p:nvPr/>
        </p:nvSpPr>
        <p:spPr bwMode="auto">
          <a:xfrm>
            <a:off x="3333750" y="1663700"/>
            <a:ext cx="762000" cy="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56" name="AutoShape 21"/>
          <p:cNvSpPr>
            <a:spLocks noChangeArrowheads="1"/>
          </p:cNvSpPr>
          <p:nvPr/>
        </p:nvSpPr>
        <p:spPr bwMode="auto">
          <a:xfrm rot="19196239">
            <a:off x="5592297" y="3352495"/>
            <a:ext cx="951067" cy="392237"/>
          </a:xfrm>
          <a:prstGeom prst="curvedUpArrow">
            <a:avLst>
              <a:gd name="adj1" fmla="val 55000"/>
              <a:gd name="adj2" fmla="val 11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a:latin typeface="微软雅黑" pitchFamily="34" charset="-122"/>
              <a:ea typeface="微软雅黑" pitchFamily="34" charset="-122"/>
            </a:endParaRPr>
          </a:p>
        </p:txBody>
      </p:sp>
      <p:sp>
        <p:nvSpPr>
          <p:cNvPr id="18457" name="AutoShape 22"/>
          <p:cNvSpPr>
            <a:spLocks noChangeArrowheads="1"/>
          </p:cNvSpPr>
          <p:nvPr/>
        </p:nvSpPr>
        <p:spPr bwMode="auto">
          <a:xfrm rot="1630712">
            <a:off x="5543550" y="1511300"/>
            <a:ext cx="990600" cy="228600"/>
          </a:xfrm>
          <a:prstGeom prst="curvedDownArrow">
            <a:avLst>
              <a:gd name="adj1" fmla="val 86667"/>
              <a:gd name="adj2" fmla="val 173333"/>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a:latin typeface="微软雅黑" pitchFamily="34" charset="-122"/>
              <a:ea typeface="微软雅黑" pitchFamily="34" charset="-122"/>
            </a:endParaRPr>
          </a:p>
        </p:txBody>
      </p:sp>
      <p:sp>
        <p:nvSpPr>
          <p:cNvPr id="18458" name="AutoShape 23"/>
          <p:cNvSpPr>
            <a:spLocks noChangeArrowheads="1"/>
          </p:cNvSpPr>
          <p:nvPr/>
        </p:nvSpPr>
        <p:spPr bwMode="auto">
          <a:xfrm>
            <a:off x="6534150" y="2730500"/>
            <a:ext cx="381000" cy="228600"/>
          </a:xfrm>
          <a:prstGeom prst="rightArrow">
            <a:avLst>
              <a:gd name="adj1" fmla="val 50000"/>
              <a:gd name="adj2" fmla="val 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a:latin typeface="微软雅黑" pitchFamily="34" charset="-122"/>
              <a:ea typeface="微软雅黑" pitchFamily="34" charset="-122"/>
            </a:endParaRPr>
          </a:p>
        </p:txBody>
      </p:sp>
      <p:sp>
        <p:nvSpPr>
          <p:cNvPr id="18459" name="Line 24"/>
          <p:cNvSpPr>
            <a:spLocks noChangeShapeType="1"/>
          </p:cNvSpPr>
          <p:nvPr/>
        </p:nvSpPr>
        <p:spPr bwMode="auto">
          <a:xfrm>
            <a:off x="6991350" y="1282700"/>
            <a:ext cx="0" cy="30480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60" name="Line 25"/>
          <p:cNvSpPr>
            <a:spLocks noChangeShapeType="1"/>
          </p:cNvSpPr>
          <p:nvPr/>
        </p:nvSpPr>
        <p:spPr bwMode="auto">
          <a:xfrm>
            <a:off x="6991350" y="4330700"/>
            <a:ext cx="26670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61" name="Line 26"/>
          <p:cNvSpPr>
            <a:spLocks noChangeShapeType="1"/>
          </p:cNvSpPr>
          <p:nvPr/>
        </p:nvSpPr>
        <p:spPr bwMode="auto">
          <a:xfrm>
            <a:off x="6991350" y="1282700"/>
            <a:ext cx="26670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62" name="Line 27"/>
          <p:cNvSpPr>
            <a:spLocks noChangeShapeType="1"/>
          </p:cNvSpPr>
          <p:nvPr/>
        </p:nvSpPr>
        <p:spPr bwMode="auto">
          <a:xfrm>
            <a:off x="9658350" y="1282700"/>
            <a:ext cx="0" cy="609600"/>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63" name="Line 28"/>
          <p:cNvSpPr>
            <a:spLocks noChangeShapeType="1"/>
          </p:cNvSpPr>
          <p:nvPr/>
        </p:nvSpPr>
        <p:spPr bwMode="auto">
          <a:xfrm flipV="1">
            <a:off x="9658350" y="3416300"/>
            <a:ext cx="0" cy="914400"/>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64" name="AutoShape 29"/>
          <p:cNvSpPr>
            <a:spLocks noChangeArrowheads="1"/>
          </p:cNvSpPr>
          <p:nvPr/>
        </p:nvSpPr>
        <p:spPr bwMode="auto">
          <a:xfrm>
            <a:off x="7905750" y="1968500"/>
            <a:ext cx="228600" cy="609600"/>
          </a:xfrm>
          <a:prstGeom prst="upDownArrow">
            <a:avLst>
              <a:gd name="adj1" fmla="val 50000"/>
              <a:gd name="adj2" fmla="val 5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zh-CN" altLang="en-US">
              <a:latin typeface="微软雅黑" pitchFamily="34" charset="-122"/>
              <a:ea typeface="微软雅黑" pitchFamily="34" charset="-122"/>
            </a:endParaRPr>
          </a:p>
        </p:txBody>
      </p:sp>
      <p:sp>
        <p:nvSpPr>
          <p:cNvPr id="18465" name="AutoShape 30"/>
          <p:cNvSpPr>
            <a:spLocks noChangeArrowheads="1"/>
          </p:cNvSpPr>
          <p:nvPr/>
        </p:nvSpPr>
        <p:spPr bwMode="auto">
          <a:xfrm>
            <a:off x="7905750" y="3035300"/>
            <a:ext cx="228600" cy="533400"/>
          </a:xfrm>
          <a:prstGeom prst="upDownArrow">
            <a:avLst>
              <a:gd name="adj1" fmla="val 50000"/>
              <a:gd name="adj2" fmla="val 4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zh-CN" altLang="en-US">
              <a:latin typeface="微软雅黑" pitchFamily="34" charset="-122"/>
              <a:ea typeface="微软雅黑" pitchFamily="34" charset="-122"/>
            </a:endParaRPr>
          </a:p>
        </p:txBody>
      </p:sp>
      <p:sp>
        <p:nvSpPr>
          <p:cNvPr id="18466" name="AutoShape 31"/>
          <p:cNvSpPr>
            <a:spLocks noChangeArrowheads="1"/>
          </p:cNvSpPr>
          <p:nvPr/>
        </p:nvSpPr>
        <p:spPr bwMode="auto">
          <a:xfrm>
            <a:off x="8972550" y="2654300"/>
            <a:ext cx="381000" cy="304800"/>
          </a:xfrm>
          <a:prstGeom prst="rightArrow">
            <a:avLst>
              <a:gd name="adj1" fmla="val 50000"/>
              <a:gd name="adj2" fmla="val 31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a:latin typeface="微软雅黑" pitchFamily="34" charset="-122"/>
              <a:ea typeface="微软雅黑" pitchFamily="34" charset="-122"/>
            </a:endParaRPr>
          </a:p>
        </p:txBody>
      </p:sp>
      <p:sp>
        <p:nvSpPr>
          <p:cNvPr id="18467" name="AutoShape 32"/>
          <p:cNvSpPr>
            <a:spLocks noChangeArrowheads="1"/>
          </p:cNvSpPr>
          <p:nvPr/>
        </p:nvSpPr>
        <p:spPr bwMode="auto">
          <a:xfrm>
            <a:off x="9963150" y="2654300"/>
            <a:ext cx="457200" cy="304800"/>
          </a:xfrm>
          <a:prstGeom prst="leftRightArrow">
            <a:avLst>
              <a:gd name="adj1" fmla="val 50000"/>
              <a:gd name="adj2" fmla="val 3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a:latin typeface="微软雅黑" pitchFamily="34" charset="-122"/>
              <a:ea typeface="微软雅黑" pitchFamily="34" charset="-122"/>
            </a:endParaRPr>
          </a:p>
        </p:txBody>
      </p:sp>
      <p:sp>
        <p:nvSpPr>
          <p:cNvPr id="18468" name="AutoShape 33"/>
          <p:cNvSpPr>
            <a:spLocks noChangeArrowheads="1"/>
          </p:cNvSpPr>
          <p:nvPr/>
        </p:nvSpPr>
        <p:spPr bwMode="auto">
          <a:xfrm>
            <a:off x="10772841" y="3168650"/>
            <a:ext cx="228600" cy="1752600"/>
          </a:xfrm>
          <a:prstGeom prst="downArrow">
            <a:avLst>
              <a:gd name="adj1" fmla="val 50000"/>
              <a:gd name="adj2" fmla="val 19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zh-CN" altLang="en-US">
              <a:latin typeface="微软雅黑" pitchFamily="34" charset="-122"/>
              <a:ea typeface="微软雅黑" pitchFamily="34" charset="-122"/>
            </a:endParaRPr>
          </a:p>
        </p:txBody>
      </p:sp>
      <p:sp>
        <p:nvSpPr>
          <p:cNvPr id="18469" name="AutoShape 34"/>
          <p:cNvSpPr>
            <a:spLocks noChangeArrowheads="1"/>
          </p:cNvSpPr>
          <p:nvPr/>
        </p:nvSpPr>
        <p:spPr bwMode="auto">
          <a:xfrm>
            <a:off x="9353550" y="5245099"/>
            <a:ext cx="430854" cy="131275"/>
          </a:xfrm>
          <a:prstGeom prst="leftArrow">
            <a:avLst>
              <a:gd name="adj1" fmla="val 50000"/>
              <a:gd name="adj2"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a:latin typeface="微软雅黑" pitchFamily="34" charset="-122"/>
              <a:ea typeface="微软雅黑" pitchFamily="34" charset="-122"/>
            </a:endParaRPr>
          </a:p>
        </p:txBody>
      </p:sp>
      <p:sp>
        <p:nvSpPr>
          <p:cNvPr id="18470" name="Text Box 35"/>
          <p:cNvSpPr txBox="1">
            <a:spLocks noChangeArrowheads="1"/>
          </p:cNvSpPr>
          <p:nvPr/>
        </p:nvSpPr>
        <p:spPr bwMode="auto">
          <a:xfrm>
            <a:off x="5200650" y="5981700"/>
            <a:ext cx="1676400" cy="3683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kumimoji="1" lang="zh-CN" altLang="en-US" b="1">
                <a:latin typeface="微软雅黑" pitchFamily="34" charset="-122"/>
                <a:ea typeface="微软雅黑" pitchFamily="34" charset="-122"/>
              </a:rPr>
              <a:t>一般等价物</a:t>
            </a:r>
          </a:p>
        </p:txBody>
      </p:sp>
      <p:sp>
        <p:nvSpPr>
          <p:cNvPr id="18471" name="AutoShape 36"/>
          <p:cNvSpPr>
            <a:spLocks noChangeArrowheads="1"/>
          </p:cNvSpPr>
          <p:nvPr/>
        </p:nvSpPr>
        <p:spPr bwMode="auto">
          <a:xfrm>
            <a:off x="6838950" y="5203168"/>
            <a:ext cx="838200" cy="152400"/>
          </a:xfrm>
          <a:prstGeom prst="leftArrow">
            <a:avLst>
              <a:gd name="adj1" fmla="val 50000"/>
              <a:gd name="adj2" fmla="val 1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a:latin typeface="微软雅黑" pitchFamily="34" charset="-122"/>
              <a:ea typeface="微软雅黑" pitchFamily="34" charset="-122"/>
            </a:endParaRPr>
          </a:p>
        </p:txBody>
      </p:sp>
      <p:sp>
        <p:nvSpPr>
          <p:cNvPr id="18472" name="AutoShape 37"/>
          <p:cNvSpPr>
            <a:spLocks noChangeArrowheads="1"/>
          </p:cNvSpPr>
          <p:nvPr/>
        </p:nvSpPr>
        <p:spPr bwMode="auto">
          <a:xfrm>
            <a:off x="3867150" y="6031706"/>
            <a:ext cx="1295400" cy="160060"/>
          </a:xfrm>
          <a:prstGeom prst="leftArrow">
            <a:avLst>
              <a:gd name="adj1" fmla="val 50000"/>
              <a:gd name="adj2" fmla="val 1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a:latin typeface="微软雅黑" pitchFamily="34" charset="-122"/>
              <a:ea typeface="微软雅黑" pitchFamily="34" charset="-122"/>
            </a:endParaRPr>
          </a:p>
        </p:txBody>
      </p:sp>
      <p:sp>
        <p:nvSpPr>
          <p:cNvPr id="18474" name="Text Box 39"/>
          <p:cNvSpPr txBox="1">
            <a:spLocks noChangeArrowheads="1"/>
          </p:cNvSpPr>
          <p:nvPr/>
        </p:nvSpPr>
        <p:spPr bwMode="auto">
          <a:xfrm>
            <a:off x="2597284" y="5126541"/>
            <a:ext cx="1154754" cy="36933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kumimoji="1" lang="zh-CN" altLang="en-US" b="1">
                <a:latin typeface="微软雅黑" pitchFamily="34" charset="-122"/>
                <a:ea typeface="微软雅黑" pitchFamily="34" charset="-122"/>
              </a:rPr>
              <a:t>货币形式</a:t>
            </a:r>
          </a:p>
        </p:txBody>
      </p:sp>
      <p:sp>
        <p:nvSpPr>
          <p:cNvPr id="18475" name="AutoShape 40"/>
          <p:cNvSpPr>
            <a:spLocks noChangeArrowheads="1"/>
          </p:cNvSpPr>
          <p:nvPr/>
        </p:nvSpPr>
        <p:spPr bwMode="auto">
          <a:xfrm>
            <a:off x="3790950" y="5245100"/>
            <a:ext cx="1447800" cy="152400"/>
          </a:xfrm>
          <a:prstGeom prst="leftArrow">
            <a:avLst>
              <a:gd name="adj1" fmla="val 50000"/>
              <a:gd name="adj2" fmla="val 2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a:latin typeface="微软雅黑" pitchFamily="34" charset="-122"/>
              <a:ea typeface="微软雅黑" pitchFamily="34" charset="-122"/>
            </a:endParaRPr>
          </a:p>
        </p:txBody>
      </p:sp>
      <p:sp>
        <p:nvSpPr>
          <p:cNvPr id="18476" name="AutoShape 41"/>
          <p:cNvSpPr>
            <a:spLocks noChangeArrowheads="1"/>
          </p:cNvSpPr>
          <p:nvPr/>
        </p:nvSpPr>
        <p:spPr bwMode="auto">
          <a:xfrm>
            <a:off x="3137373" y="5549900"/>
            <a:ext cx="152400" cy="411956"/>
          </a:xfrm>
          <a:prstGeom prst="down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zh-CN" altLang="en-US">
              <a:latin typeface="微软雅黑" pitchFamily="34" charset="-122"/>
              <a:ea typeface="微软雅黑" pitchFamily="34" charset="-122"/>
            </a:endParaRPr>
          </a:p>
        </p:txBody>
      </p:sp>
      <p:sp>
        <p:nvSpPr>
          <p:cNvPr id="18477" name="Text Box 42"/>
          <p:cNvSpPr txBox="1">
            <a:spLocks noChangeArrowheads="1"/>
          </p:cNvSpPr>
          <p:nvPr/>
        </p:nvSpPr>
        <p:spPr bwMode="auto">
          <a:xfrm>
            <a:off x="7662566" y="5994124"/>
            <a:ext cx="1690984" cy="3683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kumimoji="1" lang="zh-CN" altLang="en-US" b="1">
                <a:latin typeface="微软雅黑" pitchFamily="34" charset="-122"/>
                <a:ea typeface="微软雅黑" pitchFamily="34" charset="-122"/>
              </a:rPr>
              <a:t>多种等价物</a:t>
            </a:r>
          </a:p>
        </p:txBody>
      </p:sp>
      <p:sp>
        <p:nvSpPr>
          <p:cNvPr id="18478" name="Text Box 43"/>
          <p:cNvSpPr txBox="1">
            <a:spLocks noChangeArrowheads="1"/>
          </p:cNvSpPr>
          <p:nvPr/>
        </p:nvSpPr>
        <p:spPr bwMode="auto">
          <a:xfrm>
            <a:off x="9849120" y="5961856"/>
            <a:ext cx="1638030" cy="3683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kumimoji="1" lang="zh-CN" altLang="en-US" b="1">
                <a:latin typeface="微软雅黑" pitchFamily="34" charset="-122"/>
                <a:ea typeface="微软雅黑" pitchFamily="34" charset="-122"/>
              </a:rPr>
              <a:t>个别等价物</a:t>
            </a:r>
          </a:p>
        </p:txBody>
      </p:sp>
      <p:sp>
        <p:nvSpPr>
          <p:cNvPr id="18479" name="AutoShape 44"/>
          <p:cNvSpPr>
            <a:spLocks noChangeArrowheads="1"/>
          </p:cNvSpPr>
          <p:nvPr/>
        </p:nvSpPr>
        <p:spPr bwMode="auto">
          <a:xfrm>
            <a:off x="8418881" y="5551672"/>
            <a:ext cx="190095" cy="426244"/>
          </a:xfrm>
          <a:prstGeom prst="downArrow">
            <a:avLst>
              <a:gd name="adj1" fmla="val 50000"/>
              <a:gd name="adj2" fmla="val 6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zh-CN" altLang="en-US">
              <a:latin typeface="微软雅黑" pitchFamily="34" charset="-122"/>
              <a:ea typeface="微软雅黑" pitchFamily="34" charset="-122"/>
            </a:endParaRPr>
          </a:p>
        </p:txBody>
      </p:sp>
      <p:sp>
        <p:nvSpPr>
          <p:cNvPr id="18480" name="AutoShape 45"/>
          <p:cNvSpPr>
            <a:spLocks noChangeArrowheads="1"/>
          </p:cNvSpPr>
          <p:nvPr/>
        </p:nvSpPr>
        <p:spPr bwMode="auto">
          <a:xfrm>
            <a:off x="10668134" y="5511800"/>
            <a:ext cx="209415" cy="450056"/>
          </a:xfrm>
          <a:prstGeom prst="downArrow">
            <a:avLst>
              <a:gd name="adj1" fmla="val 50000"/>
              <a:gd name="adj2" fmla="val 6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zh-CN" altLang="en-US">
              <a:latin typeface="微软雅黑" pitchFamily="34" charset="-122"/>
              <a:ea typeface="微软雅黑" pitchFamily="34" charset="-122"/>
            </a:endParaRPr>
          </a:p>
        </p:txBody>
      </p:sp>
      <p:sp>
        <p:nvSpPr>
          <p:cNvPr id="18481" name="AutoShape 46"/>
          <p:cNvSpPr>
            <a:spLocks noChangeArrowheads="1"/>
          </p:cNvSpPr>
          <p:nvPr/>
        </p:nvSpPr>
        <p:spPr bwMode="auto">
          <a:xfrm>
            <a:off x="9353550" y="6132494"/>
            <a:ext cx="457200" cy="103205"/>
          </a:xfrm>
          <a:prstGeom prst="leftArrow">
            <a:avLst>
              <a:gd name="adj1" fmla="val 50000"/>
              <a:gd name="adj2" fmla="val 1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a:latin typeface="微软雅黑" pitchFamily="34" charset="-122"/>
              <a:ea typeface="微软雅黑" pitchFamily="34" charset="-122"/>
            </a:endParaRPr>
          </a:p>
        </p:txBody>
      </p:sp>
      <p:sp>
        <p:nvSpPr>
          <p:cNvPr id="18482" name="AutoShape 47"/>
          <p:cNvSpPr>
            <a:spLocks noChangeArrowheads="1"/>
          </p:cNvSpPr>
          <p:nvPr/>
        </p:nvSpPr>
        <p:spPr bwMode="auto">
          <a:xfrm>
            <a:off x="6915150" y="6107896"/>
            <a:ext cx="661076" cy="127803"/>
          </a:xfrm>
          <a:prstGeom prst="leftArrow">
            <a:avLst>
              <a:gd name="adj1" fmla="val 50000"/>
              <a:gd name="adj2" fmla="val 1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a:latin typeface="微软雅黑" pitchFamily="34" charset="-122"/>
              <a:ea typeface="微软雅黑" pitchFamily="34" charset="-122"/>
            </a:endParaRPr>
          </a:p>
        </p:txBody>
      </p:sp>
      <p:sp>
        <p:nvSpPr>
          <p:cNvPr id="18483" name="Line 48"/>
          <p:cNvSpPr>
            <a:spLocks noChangeShapeType="1"/>
          </p:cNvSpPr>
          <p:nvPr/>
        </p:nvSpPr>
        <p:spPr bwMode="auto">
          <a:xfrm>
            <a:off x="5619750" y="2730500"/>
            <a:ext cx="457200" cy="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84" name="Line 49"/>
          <p:cNvSpPr>
            <a:spLocks noChangeShapeType="1"/>
          </p:cNvSpPr>
          <p:nvPr/>
        </p:nvSpPr>
        <p:spPr bwMode="auto">
          <a:xfrm flipV="1">
            <a:off x="4857750" y="1892300"/>
            <a:ext cx="0" cy="609600"/>
          </a:xfrm>
          <a:prstGeom prst="line">
            <a:avLst/>
          </a:prstGeom>
          <a:noFill/>
          <a:ln w="9525" cap="rnd">
            <a:solidFill>
              <a:schemeClr val="accent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85" name="Line 50"/>
          <p:cNvSpPr>
            <a:spLocks noChangeShapeType="1"/>
          </p:cNvSpPr>
          <p:nvPr/>
        </p:nvSpPr>
        <p:spPr bwMode="auto">
          <a:xfrm>
            <a:off x="4857750" y="2959100"/>
            <a:ext cx="0" cy="609600"/>
          </a:xfrm>
          <a:prstGeom prst="line">
            <a:avLst/>
          </a:prstGeom>
          <a:noFill/>
          <a:ln w="9525" cap="rnd">
            <a:solidFill>
              <a:schemeClr val="accent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4" name="矩形 53"/>
          <p:cNvSpPr/>
          <p:nvPr/>
        </p:nvSpPr>
        <p:spPr>
          <a:xfrm>
            <a:off x="251264" y="1142257"/>
            <a:ext cx="2646362" cy="498475"/>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（一）货币的起源</a:t>
            </a:r>
          </a:p>
        </p:txBody>
      </p:sp>
      <p:sp>
        <p:nvSpPr>
          <p:cNvPr id="55" name="AutoShape 44"/>
          <p:cNvSpPr>
            <a:spLocks noChangeArrowheads="1"/>
          </p:cNvSpPr>
          <p:nvPr/>
        </p:nvSpPr>
        <p:spPr bwMode="auto">
          <a:xfrm>
            <a:off x="5819572" y="5535612"/>
            <a:ext cx="190095" cy="426244"/>
          </a:xfrm>
          <a:prstGeom prst="downArrow">
            <a:avLst>
              <a:gd name="adj1" fmla="val 50000"/>
              <a:gd name="adj2" fmla="val 6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zh-CN" altLang="en-US">
              <a:latin typeface="微软雅黑" pitchFamily="34" charset="-122"/>
              <a:ea typeface="微软雅黑" pitchFamily="34" charset="-122"/>
            </a:endParaRPr>
          </a:p>
        </p:txBody>
      </p:sp>
      <p:sp>
        <p:nvSpPr>
          <p:cNvPr id="2" name="灯片编号占位符 1"/>
          <p:cNvSpPr>
            <a:spLocks noGrp="1"/>
          </p:cNvSpPr>
          <p:nvPr>
            <p:ph type="sldNum" sz="quarter" idx="12"/>
          </p:nvPr>
        </p:nvSpPr>
        <p:spPr/>
        <p:txBody>
          <a:bodyPr/>
          <a:lstStyle/>
          <a:p>
            <a:pPr>
              <a:defRPr/>
            </a:pPr>
            <a:fld id="{8EE4EB95-ECEA-4AD8-B1CE-2555403C6233}" type="slidenum">
              <a:rPr lang="zh-CN" altLang="en-US" smtClean="0"/>
              <a:pPr>
                <a:defRPr/>
              </a:pPr>
              <a:t>5</a:t>
            </a:fld>
            <a:endParaRPr lang="zh-CN" altLang="en-US"/>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45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19459"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smtClean="0">
                <a:solidFill>
                  <a:srgbClr val="595959"/>
                </a:solidFill>
                <a:latin typeface="微软雅黑" pitchFamily="34" charset="-122"/>
                <a:ea typeface="微软雅黑" pitchFamily="34" charset="-122"/>
              </a:rPr>
              <a:t>一、货币</a:t>
            </a:r>
            <a:endParaRPr lang="zh-CN" altLang="en-US" sz="2400" b="1" dirty="0">
              <a:solidFill>
                <a:srgbClr val="595959"/>
              </a:solidFill>
              <a:latin typeface="微软雅黑" pitchFamily="34" charset="-122"/>
              <a:ea typeface="微软雅黑" pitchFamily="34" charset="-122"/>
            </a:endParaRPr>
          </a:p>
        </p:txBody>
      </p:sp>
      <p:sp>
        <p:nvSpPr>
          <p:cNvPr id="9" name="Rectangle 3"/>
          <p:cNvSpPr txBox="1">
            <a:spLocks noChangeArrowheads="1"/>
          </p:cNvSpPr>
          <p:nvPr/>
        </p:nvSpPr>
        <p:spPr>
          <a:xfrm>
            <a:off x="355600" y="1828800"/>
            <a:ext cx="9228138" cy="50292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990600" lvl="1" indent="-646113" eaLnBrk="1" hangingPunct="1">
              <a:lnSpc>
                <a:spcPct val="120000"/>
              </a:lnSpc>
              <a:buFont typeface="Arial" panose="020B0604020202020204" pitchFamily="34" charset="0"/>
              <a:buNone/>
              <a:defRPr/>
            </a:pPr>
            <a:r>
              <a:rPr lang="en-US" altLang="zh-CN" sz="2200" dirty="0" smtClean="0">
                <a:latin typeface="微软雅黑" panose="020B0503020204020204" pitchFamily="34" charset="-122"/>
                <a:ea typeface="微软雅黑" panose="020B0503020204020204" pitchFamily="34" charset="-122"/>
              </a:rPr>
              <a:t>1</a:t>
            </a:r>
            <a:r>
              <a:rPr lang="en-US" altLang="zh-CN" sz="2200" dirty="0">
                <a:latin typeface="微软雅黑" panose="020B0503020204020204" pitchFamily="34" charset="-122"/>
                <a:ea typeface="微软雅黑" panose="020B0503020204020204" pitchFamily="34" charset="-122"/>
              </a:rPr>
              <a:t>.</a:t>
            </a:r>
            <a:r>
              <a:rPr lang="zh-CN" altLang="en-US" sz="2200" dirty="0">
                <a:latin typeface="微软雅黑" panose="020B0503020204020204" pitchFamily="34" charset="-122"/>
                <a:ea typeface="微软雅黑" panose="020B0503020204020204" pitchFamily="34" charset="-122"/>
              </a:rPr>
              <a:t>货币形态的观察角度</a:t>
            </a:r>
          </a:p>
          <a:p>
            <a:pPr lvl="1" eaLnBrk="1" hangingPunct="1">
              <a:lnSpc>
                <a:spcPct val="120000"/>
              </a:lnSpc>
              <a:buClr>
                <a:srgbClr val="00B050"/>
              </a:buClr>
              <a:buFont typeface="Wingdings" panose="05000000000000000000" pitchFamily="2" charset="2"/>
              <a:buChar char="n"/>
              <a:defRPr/>
            </a:pPr>
            <a:r>
              <a:rPr lang="zh-CN" altLang="en-US" sz="2200" dirty="0">
                <a:latin typeface="微软雅黑" panose="020B0503020204020204" pitchFamily="34" charset="-122"/>
                <a:ea typeface="微软雅黑" panose="020B0503020204020204" pitchFamily="34" charset="-122"/>
              </a:rPr>
              <a:t>货币材料：贝、金银铜铁（称量货币）、纸币</a:t>
            </a:r>
          </a:p>
          <a:p>
            <a:pPr lvl="1" eaLnBrk="1" hangingPunct="1">
              <a:lnSpc>
                <a:spcPct val="120000"/>
              </a:lnSpc>
              <a:buClr>
                <a:srgbClr val="00B050"/>
              </a:buClr>
              <a:buFont typeface="Wingdings" panose="05000000000000000000" pitchFamily="2" charset="2"/>
              <a:buChar char="n"/>
              <a:defRPr/>
            </a:pPr>
            <a:r>
              <a:rPr lang="zh-CN" altLang="en-US" sz="2200" dirty="0">
                <a:latin typeface="微软雅黑" panose="020B0503020204020204" pitchFamily="34" charset="-122"/>
                <a:ea typeface="微软雅黑" panose="020B0503020204020204" pitchFamily="34" charset="-122"/>
              </a:rPr>
              <a:t>存在形式：有形货币与无形货币</a:t>
            </a:r>
          </a:p>
          <a:p>
            <a:pPr lvl="1" eaLnBrk="1" hangingPunct="1">
              <a:lnSpc>
                <a:spcPct val="120000"/>
              </a:lnSpc>
              <a:buClr>
                <a:srgbClr val="00B050"/>
              </a:buClr>
              <a:buFont typeface="Wingdings" panose="05000000000000000000" pitchFamily="2" charset="2"/>
              <a:buChar char="n"/>
              <a:defRPr/>
            </a:pPr>
            <a:r>
              <a:rPr lang="zh-CN" altLang="en-US" sz="2200" dirty="0">
                <a:latin typeface="微软雅黑" panose="020B0503020204020204" pitchFamily="34" charset="-122"/>
                <a:ea typeface="微软雅黑" panose="020B0503020204020204" pitchFamily="34" charset="-122"/>
              </a:rPr>
              <a:t>价值准备：商品货币与信用货币</a:t>
            </a:r>
          </a:p>
          <a:p>
            <a:pPr marL="990600" lvl="1" indent="-646113" eaLnBrk="1" hangingPunct="1">
              <a:lnSpc>
                <a:spcPct val="120000"/>
              </a:lnSpc>
              <a:buFont typeface="Arial" panose="020B0604020202020204" pitchFamily="34" charset="0"/>
              <a:buNone/>
              <a:defRPr/>
            </a:pPr>
            <a:r>
              <a:rPr lang="en-US" altLang="zh-CN" sz="2200" dirty="0">
                <a:latin typeface="微软雅黑" panose="020B0503020204020204" pitchFamily="34" charset="-122"/>
                <a:ea typeface="微软雅黑" panose="020B0503020204020204" pitchFamily="34" charset="-122"/>
              </a:rPr>
              <a:t>2.</a:t>
            </a:r>
            <a:r>
              <a:rPr lang="zh-CN" altLang="en-US" sz="2200" dirty="0">
                <a:latin typeface="微软雅黑" panose="020B0503020204020204" pitchFamily="34" charset="-122"/>
                <a:ea typeface="微软雅黑" panose="020B0503020204020204" pitchFamily="34" charset="-122"/>
              </a:rPr>
              <a:t>货币形态的演变（历史唯物主义角度）</a:t>
            </a:r>
          </a:p>
          <a:p>
            <a:pPr lvl="1" eaLnBrk="1" hangingPunct="1">
              <a:lnSpc>
                <a:spcPct val="120000"/>
              </a:lnSpc>
              <a:buClr>
                <a:srgbClr val="00B050"/>
              </a:buClr>
              <a:buFont typeface="Wingdings" panose="05000000000000000000" pitchFamily="2" charset="2"/>
              <a:buChar char="n"/>
              <a:defRPr/>
            </a:pPr>
            <a:r>
              <a:rPr lang="zh-CN" altLang="en-US" sz="2200" dirty="0">
                <a:latin typeface="微软雅黑" panose="020B0503020204020204" pitchFamily="34" charset="-122"/>
                <a:ea typeface="微软雅黑" panose="020B0503020204020204" pitchFamily="34" charset="-122"/>
              </a:rPr>
              <a:t>一般等价物转化为货币形态：实物货币占主导</a:t>
            </a:r>
          </a:p>
          <a:p>
            <a:pPr lvl="1" eaLnBrk="1" hangingPunct="1">
              <a:lnSpc>
                <a:spcPct val="120000"/>
              </a:lnSpc>
              <a:buClr>
                <a:srgbClr val="00B050"/>
              </a:buClr>
              <a:buFont typeface="Wingdings" panose="05000000000000000000" pitchFamily="2" charset="2"/>
              <a:buChar char="n"/>
              <a:defRPr/>
            </a:pPr>
            <a:r>
              <a:rPr lang="zh-CN" altLang="en-US" sz="2200" dirty="0">
                <a:latin typeface="微软雅黑" panose="020B0503020204020204" pitchFamily="34" charset="-122"/>
                <a:ea typeface="微软雅黑" panose="020B0503020204020204" pitchFamily="34" charset="-122"/>
              </a:rPr>
              <a:t>公元前</a:t>
            </a:r>
            <a:r>
              <a:rPr lang="en-US" altLang="zh-CN" sz="2200" dirty="0">
                <a:latin typeface="微软雅黑" panose="020B0503020204020204" pitchFamily="34" charset="-122"/>
                <a:ea typeface="微软雅黑" panose="020B0503020204020204" pitchFamily="34" charset="-122"/>
              </a:rPr>
              <a:t>1500</a:t>
            </a:r>
            <a:r>
              <a:rPr lang="zh-CN" altLang="en-US" sz="2200" dirty="0">
                <a:latin typeface="微软雅黑" panose="020B0503020204020204" pitchFamily="34" charset="-122"/>
                <a:ea typeface="微软雅黑" panose="020B0503020204020204" pitchFamily="34" charset="-122"/>
              </a:rPr>
              <a:t>年左右，实物货币向金属货币转化</a:t>
            </a:r>
          </a:p>
          <a:p>
            <a:pPr lvl="1" eaLnBrk="1" hangingPunct="1">
              <a:lnSpc>
                <a:spcPct val="120000"/>
              </a:lnSpc>
              <a:buClr>
                <a:srgbClr val="00B050"/>
              </a:buClr>
              <a:buFont typeface="Wingdings" panose="05000000000000000000" pitchFamily="2" charset="2"/>
              <a:buChar char="n"/>
              <a:defRPr/>
            </a:pPr>
            <a:r>
              <a:rPr lang="en-US" altLang="zh-CN" sz="2200" dirty="0">
                <a:latin typeface="微软雅黑" panose="020B0503020204020204" pitchFamily="34" charset="-122"/>
                <a:ea typeface="微软雅黑" panose="020B0503020204020204" pitchFamily="34" charset="-122"/>
              </a:rPr>
              <a:t>20</a:t>
            </a:r>
            <a:r>
              <a:rPr lang="zh-CN" altLang="en-US" sz="2200" dirty="0">
                <a:latin typeface="微软雅黑" panose="020B0503020204020204" pitchFamily="34" charset="-122"/>
                <a:ea typeface="微软雅黑" panose="020B0503020204020204" pitchFamily="34" charset="-122"/>
              </a:rPr>
              <a:t>世纪</a:t>
            </a:r>
            <a:r>
              <a:rPr lang="en-US" altLang="zh-CN" sz="2200" dirty="0">
                <a:latin typeface="微软雅黑" panose="020B0503020204020204" pitchFamily="34" charset="-122"/>
                <a:ea typeface="微软雅黑" panose="020B0503020204020204" pitchFamily="34" charset="-122"/>
              </a:rPr>
              <a:t>30</a:t>
            </a:r>
            <a:r>
              <a:rPr lang="zh-CN" altLang="en-US" sz="2200" dirty="0">
                <a:latin typeface="微软雅黑" panose="020B0503020204020204" pitchFamily="34" charset="-122"/>
                <a:ea typeface="微软雅黑" panose="020B0503020204020204" pitchFamily="34" charset="-122"/>
              </a:rPr>
              <a:t>年代后，金属货币向信用货币转化</a:t>
            </a:r>
            <a:endParaRPr lang="en-US" altLang="zh-CN" sz="2200" dirty="0">
              <a:latin typeface="微软雅黑" panose="020B0503020204020204" pitchFamily="34" charset="-122"/>
              <a:ea typeface="微软雅黑" panose="020B0503020204020204" pitchFamily="34" charset="-122"/>
            </a:endParaRPr>
          </a:p>
          <a:p>
            <a:pPr lvl="1" eaLnBrk="1" hangingPunct="1">
              <a:lnSpc>
                <a:spcPct val="120000"/>
              </a:lnSpc>
              <a:buClr>
                <a:srgbClr val="00B050"/>
              </a:buClr>
              <a:buFont typeface="Wingdings" panose="05000000000000000000" pitchFamily="2" charset="2"/>
              <a:buChar char="n"/>
              <a:defRPr/>
            </a:pPr>
            <a:r>
              <a:rPr lang="en-US" altLang="zh-CN" sz="2200" dirty="0">
                <a:latin typeface="微软雅黑" panose="020B0503020204020204" pitchFamily="34" charset="-122"/>
                <a:ea typeface="微软雅黑" panose="020B0503020204020204" pitchFamily="34" charset="-122"/>
              </a:rPr>
              <a:t>20</a:t>
            </a:r>
            <a:r>
              <a:rPr lang="zh-CN" altLang="en-US" sz="2200" dirty="0">
                <a:latin typeface="微软雅黑" panose="020B0503020204020204" pitchFamily="34" charset="-122"/>
                <a:ea typeface="微软雅黑" panose="020B0503020204020204" pitchFamily="34" charset="-122"/>
              </a:rPr>
              <a:t>世纪</a:t>
            </a:r>
            <a:r>
              <a:rPr lang="en-US" altLang="zh-CN" sz="2200" dirty="0">
                <a:latin typeface="微软雅黑" panose="020B0503020204020204" pitchFamily="34" charset="-122"/>
                <a:ea typeface="微软雅黑" panose="020B0503020204020204" pitchFamily="34" charset="-122"/>
              </a:rPr>
              <a:t>70</a:t>
            </a:r>
            <a:r>
              <a:rPr lang="zh-CN" altLang="en-US" sz="2200" dirty="0">
                <a:latin typeface="微软雅黑" panose="020B0503020204020204" pitchFamily="34" charset="-122"/>
                <a:ea typeface="微软雅黑" panose="020B0503020204020204" pitchFamily="34" charset="-122"/>
              </a:rPr>
              <a:t>年代后，进入不兑现信用货币时代</a:t>
            </a:r>
          </a:p>
        </p:txBody>
      </p:sp>
      <p:sp>
        <p:nvSpPr>
          <p:cNvPr id="10" name="矩形 9"/>
          <p:cNvSpPr/>
          <p:nvPr/>
        </p:nvSpPr>
        <p:spPr>
          <a:xfrm>
            <a:off x="487261" y="1111250"/>
            <a:ext cx="2646363" cy="536575"/>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（二）货币的形态</a:t>
            </a:r>
          </a:p>
        </p:txBody>
      </p:sp>
      <p:pic>
        <p:nvPicPr>
          <p:cNvPr id="19469" name="Picture 13" descr="https://ss0.bdstatic.com/70cFvHSh_Q1YnxGkpoWK1HF6hhy/it/u=4152872919,1110170233&amp;fm=26&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7833" y="1301716"/>
            <a:ext cx="198120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19470"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83738" y="1443898"/>
            <a:ext cx="1968625" cy="1811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71"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9033" y="3723060"/>
            <a:ext cx="2493925" cy="154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72" name="Picture 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36395" y="3675688"/>
            <a:ext cx="1644076" cy="1644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8EE4EB95-ECEA-4AD8-B1CE-2555403C6233}" type="slidenum">
              <a:rPr lang="zh-CN" altLang="en-US" smtClean="0"/>
              <a:pPr>
                <a:defRPr/>
              </a:pPr>
              <a:t>6</a:t>
            </a:fld>
            <a:endParaRPr lang="zh-CN" altLang="en-US"/>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48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048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smtClean="0">
                <a:solidFill>
                  <a:srgbClr val="595959"/>
                </a:solidFill>
                <a:latin typeface="微软雅黑" pitchFamily="34" charset="-122"/>
                <a:ea typeface="微软雅黑" pitchFamily="34" charset="-122"/>
              </a:rPr>
              <a:t>一、货币</a:t>
            </a:r>
            <a:endParaRPr lang="zh-CN" altLang="en-US" sz="2400" b="1" dirty="0">
              <a:solidFill>
                <a:srgbClr val="595959"/>
              </a:solidFill>
              <a:latin typeface="微软雅黑" pitchFamily="34" charset="-122"/>
              <a:ea typeface="微软雅黑" pitchFamily="34" charset="-122"/>
            </a:endParaRPr>
          </a:p>
        </p:txBody>
      </p:sp>
      <p:sp>
        <p:nvSpPr>
          <p:cNvPr id="20486" name="灯片编号占位符 5"/>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buFont typeface="Arial" charset="0"/>
              <a:buNone/>
            </a:pPr>
            <a:fld id="{4BBAC2B5-6E4F-4797-909A-EAC4ECB2239E}" type="slidenum">
              <a:rPr lang="en-US" altLang="en-US">
                <a:latin typeface="Garamond" pitchFamily="18" charset="0"/>
              </a:rPr>
              <a:pPr>
                <a:buFont typeface="Arial" charset="0"/>
                <a:buNone/>
              </a:pPr>
              <a:t>7</a:t>
            </a:fld>
            <a:endParaRPr lang="en-US" altLang="en-US">
              <a:latin typeface="Garamond" pitchFamily="18" charset="0"/>
            </a:endParaRPr>
          </a:p>
        </p:txBody>
      </p:sp>
      <p:sp>
        <p:nvSpPr>
          <p:cNvPr id="20487" name="Rectangle 3"/>
          <p:cNvSpPr>
            <a:spLocks noChangeArrowheads="1"/>
          </p:cNvSpPr>
          <p:nvPr/>
        </p:nvSpPr>
        <p:spPr bwMode="auto">
          <a:xfrm>
            <a:off x="2209800" y="3657600"/>
            <a:ext cx="914400" cy="457200"/>
          </a:xfrm>
          <a:prstGeom prst="rect">
            <a:avLst/>
          </a:prstGeom>
          <a:solidFill>
            <a:schemeClr val="bg1">
              <a:alpha val="50195"/>
            </a:schemeClr>
          </a:solidFill>
          <a:ln w="28575">
            <a:solidFill>
              <a:schemeClr val="accent1"/>
            </a:solidFill>
            <a:miter lim="800000"/>
            <a:headEnd/>
            <a:tailEnd/>
          </a:ln>
        </p:spPr>
        <p:txBody>
          <a:bodyPr/>
          <a:lstStyle/>
          <a:p>
            <a:pPr algn="ctr"/>
            <a:r>
              <a:rPr lang="zh-CN" altLang="en-US" sz="1600" b="1">
                <a:latin typeface="微软雅黑" pitchFamily="34" charset="-122"/>
                <a:ea typeface="微软雅黑" pitchFamily="34" charset="-122"/>
              </a:rPr>
              <a:t>货币</a:t>
            </a:r>
          </a:p>
        </p:txBody>
      </p:sp>
      <p:sp>
        <p:nvSpPr>
          <p:cNvPr id="20488" name="Rectangle 4"/>
          <p:cNvSpPr>
            <a:spLocks noChangeArrowheads="1"/>
          </p:cNvSpPr>
          <p:nvPr/>
        </p:nvSpPr>
        <p:spPr bwMode="auto">
          <a:xfrm>
            <a:off x="3200400" y="2514600"/>
            <a:ext cx="2133600" cy="457200"/>
          </a:xfrm>
          <a:prstGeom prst="rect">
            <a:avLst/>
          </a:prstGeom>
          <a:solidFill>
            <a:schemeClr val="bg1">
              <a:alpha val="50195"/>
            </a:schemeClr>
          </a:solidFill>
          <a:ln w="28575">
            <a:solidFill>
              <a:schemeClr val="accent1"/>
            </a:solidFill>
            <a:miter lim="800000"/>
            <a:headEnd/>
            <a:tailEnd/>
          </a:ln>
        </p:spPr>
        <p:txBody>
          <a:bodyPr/>
          <a:lstStyle/>
          <a:p>
            <a:pPr algn="ctr"/>
            <a:r>
              <a:rPr lang="zh-CN" altLang="en-US" sz="1600" b="1">
                <a:latin typeface="微软雅黑" pitchFamily="34" charset="-122"/>
                <a:ea typeface="微软雅黑" pitchFamily="34" charset="-122"/>
              </a:rPr>
              <a:t>商品形态货币</a:t>
            </a:r>
          </a:p>
        </p:txBody>
      </p:sp>
      <p:sp>
        <p:nvSpPr>
          <p:cNvPr id="20489" name="Rectangle 5"/>
          <p:cNvSpPr>
            <a:spLocks noChangeArrowheads="1"/>
          </p:cNvSpPr>
          <p:nvPr/>
        </p:nvSpPr>
        <p:spPr bwMode="auto">
          <a:xfrm>
            <a:off x="3276600" y="4953000"/>
            <a:ext cx="2057400" cy="457200"/>
          </a:xfrm>
          <a:prstGeom prst="rect">
            <a:avLst/>
          </a:prstGeom>
          <a:solidFill>
            <a:schemeClr val="bg1">
              <a:alpha val="50195"/>
            </a:schemeClr>
          </a:solidFill>
          <a:ln w="28575">
            <a:solidFill>
              <a:schemeClr val="accent1"/>
            </a:solidFill>
            <a:miter lim="800000"/>
            <a:headEnd/>
            <a:tailEnd/>
          </a:ln>
        </p:spPr>
        <p:txBody>
          <a:bodyPr/>
          <a:lstStyle/>
          <a:p>
            <a:pPr algn="ctr"/>
            <a:r>
              <a:rPr lang="zh-CN" altLang="en-US" sz="1600" b="1">
                <a:latin typeface="微软雅黑" pitchFamily="34" charset="-122"/>
                <a:ea typeface="微软雅黑" pitchFamily="34" charset="-122"/>
              </a:rPr>
              <a:t>信用形态货币</a:t>
            </a:r>
          </a:p>
        </p:txBody>
      </p:sp>
      <p:sp>
        <p:nvSpPr>
          <p:cNvPr id="20490" name="Rectangle 6"/>
          <p:cNvSpPr>
            <a:spLocks noChangeArrowheads="1"/>
          </p:cNvSpPr>
          <p:nvPr/>
        </p:nvSpPr>
        <p:spPr bwMode="auto">
          <a:xfrm>
            <a:off x="6400800" y="1600200"/>
            <a:ext cx="1524000" cy="546100"/>
          </a:xfrm>
          <a:prstGeom prst="rect">
            <a:avLst/>
          </a:prstGeom>
          <a:solidFill>
            <a:schemeClr val="bg1">
              <a:alpha val="50195"/>
            </a:schemeClr>
          </a:solidFill>
          <a:ln w="28575">
            <a:solidFill>
              <a:schemeClr val="accent1"/>
            </a:solidFill>
            <a:miter lim="800000"/>
            <a:headEnd/>
            <a:tailEnd/>
          </a:ln>
        </p:spPr>
        <p:txBody>
          <a:bodyPr/>
          <a:lstStyle/>
          <a:p>
            <a:pPr algn="ctr"/>
            <a:r>
              <a:rPr lang="zh-CN" altLang="en-US" sz="1600" b="1">
                <a:latin typeface="微软雅黑" pitchFamily="34" charset="-122"/>
                <a:ea typeface="微软雅黑" pitchFamily="34" charset="-122"/>
              </a:rPr>
              <a:t>实物货币</a:t>
            </a:r>
          </a:p>
        </p:txBody>
      </p:sp>
      <p:sp>
        <p:nvSpPr>
          <p:cNvPr id="20491" name="Rectangle 7"/>
          <p:cNvSpPr>
            <a:spLocks noChangeArrowheads="1"/>
          </p:cNvSpPr>
          <p:nvPr/>
        </p:nvSpPr>
        <p:spPr bwMode="auto">
          <a:xfrm>
            <a:off x="6400800" y="2514600"/>
            <a:ext cx="1447800" cy="533400"/>
          </a:xfrm>
          <a:prstGeom prst="rect">
            <a:avLst/>
          </a:prstGeom>
          <a:solidFill>
            <a:schemeClr val="bg1">
              <a:alpha val="50195"/>
            </a:schemeClr>
          </a:solidFill>
          <a:ln w="28575">
            <a:solidFill>
              <a:schemeClr val="accent1"/>
            </a:solidFill>
            <a:miter lim="800000"/>
            <a:headEnd/>
            <a:tailEnd/>
          </a:ln>
        </p:spPr>
        <p:txBody>
          <a:bodyPr/>
          <a:lstStyle/>
          <a:p>
            <a:pPr algn="ctr"/>
            <a:r>
              <a:rPr lang="zh-CN" altLang="en-US" sz="1600" b="1">
                <a:latin typeface="微软雅黑" pitchFamily="34" charset="-122"/>
                <a:ea typeface="微软雅黑" pitchFamily="34" charset="-122"/>
              </a:rPr>
              <a:t>金属货币</a:t>
            </a:r>
          </a:p>
        </p:txBody>
      </p:sp>
      <p:sp>
        <p:nvSpPr>
          <p:cNvPr id="20492" name="Rectangle 8"/>
          <p:cNvSpPr>
            <a:spLocks noChangeArrowheads="1"/>
          </p:cNvSpPr>
          <p:nvPr/>
        </p:nvSpPr>
        <p:spPr bwMode="auto">
          <a:xfrm>
            <a:off x="6400800" y="3429000"/>
            <a:ext cx="1447800" cy="457200"/>
          </a:xfrm>
          <a:prstGeom prst="rect">
            <a:avLst/>
          </a:prstGeom>
          <a:solidFill>
            <a:schemeClr val="bg1">
              <a:alpha val="50195"/>
            </a:schemeClr>
          </a:solidFill>
          <a:ln w="28575">
            <a:solidFill>
              <a:schemeClr val="accent1"/>
            </a:solidFill>
            <a:miter lim="800000"/>
            <a:headEnd/>
            <a:tailEnd/>
          </a:ln>
        </p:spPr>
        <p:txBody>
          <a:bodyPr/>
          <a:lstStyle/>
          <a:p>
            <a:pPr algn="ctr"/>
            <a:r>
              <a:rPr lang="zh-CN" altLang="en-US" sz="1600" b="1">
                <a:latin typeface="微软雅黑" pitchFamily="34" charset="-122"/>
                <a:ea typeface="微软雅黑" pitchFamily="34" charset="-122"/>
              </a:rPr>
              <a:t>纸质货币</a:t>
            </a:r>
          </a:p>
        </p:txBody>
      </p:sp>
      <p:sp>
        <p:nvSpPr>
          <p:cNvPr id="20493" name="Rectangle 9"/>
          <p:cNvSpPr>
            <a:spLocks noChangeArrowheads="1"/>
          </p:cNvSpPr>
          <p:nvPr/>
        </p:nvSpPr>
        <p:spPr bwMode="auto">
          <a:xfrm>
            <a:off x="6477000" y="4495800"/>
            <a:ext cx="1447800" cy="457200"/>
          </a:xfrm>
          <a:prstGeom prst="rect">
            <a:avLst/>
          </a:prstGeom>
          <a:solidFill>
            <a:schemeClr val="bg1">
              <a:alpha val="50195"/>
            </a:schemeClr>
          </a:solidFill>
          <a:ln w="28575">
            <a:solidFill>
              <a:schemeClr val="accent1"/>
            </a:solidFill>
            <a:miter lim="800000"/>
            <a:headEnd/>
            <a:tailEnd/>
          </a:ln>
        </p:spPr>
        <p:txBody>
          <a:bodyPr/>
          <a:lstStyle/>
          <a:p>
            <a:pPr algn="ctr"/>
            <a:r>
              <a:rPr lang="zh-CN" altLang="en-US" sz="1600" b="1">
                <a:latin typeface="微软雅黑" pitchFamily="34" charset="-122"/>
                <a:ea typeface="微软雅黑" pitchFamily="34" charset="-122"/>
              </a:rPr>
              <a:t>存款货币</a:t>
            </a:r>
          </a:p>
        </p:txBody>
      </p:sp>
      <p:sp>
        <p:nvSpPr>
          <p:cNvPr id="20494" name="Rectangle 10"/>
          <p:cNvSpPr>
            <a:spLocks noChangeArrowheads="1"/>
          </p:cNvSpPr>
          <p:nvPr/>
        </p:nvSpPr>
        <p:spPr bwMode="auto">
          <a:xfrm>
            <a:off x="6400800" y="5486400"/>
            <a:ext cx="1447800" cy="533400"/>
          </a:xfrm>
          <a:prstGeom prst="rect">
            <a:avLst/>
          </a:prstGeom>
          <a:solidFill>
            <a:schemeClr val="bg1">
              <a:alpha val="50195"/>
            </a:schemeClr>
          </a:solidFill>
          <a:ln w="28575">
            <a:solidFill>
              <a:schemeClr val="accent1"/>
            </a:solidFill>
            <a:miter lim="800000"/>
            <a:headEnd/>
            <a:tailEnd/>
          </a:ln>
        </p:spPr>
        <p:txBody>
          <a:bodyPr/>
          <a:lstStyle/>
          <a:p>
            <a:pPr algn="ctr"/>
            <a:r>
              <a:rPr lang="zh-CN" altLang="en-US" sz="1600" b="1">
                <a:latin typeface="微软雅黑" pitchFamily="34" charset="-122"/>
                <a:ea typeface="微软雅黑" pitchFamily="34" charset="-122"/>
              </a:rPr>
              <a:t>电子货币</a:t>
            </a:r>
          </a:p>
        </p:txBody>
      </p:sp>
      <p:sp>
        <p:nvSpPr>
          <p:cNvPr id="20495" name="Rectangle 11"/>
          <p:cNvSpPr>
            <a:spLocks noChangeArrowheads="1"/>
          </p:cNvSpPr>
          <p:nvPr/>
        </p:nvSpPr>
        <p:spPr bwMode="auto">
          <a:xfrm>
            <a:off x="8534400" y="3962400"/>
            <a:ext cx="1752600" cy="457200"/>
          </a:xfrm>
          <a:prstGeom prst="rect">
            <a:avLst/>
          </a:prstGeom>
          <a:solidFill>
            <a:schemeClr val="bg1">
              <a:alpha val="50195"/>
            </a:schemeClr>
          </a:solidFill>
          <a:ln w="28575">
            <a:solidFill>
              <a:schemeClr val="accent1"/>
            </a:solidFill>
            <a:miter lim="800000"/>
            <a:headEnd/>
            <a:tailEnd/>
          </a:ln>
        </p:spPr>
        <p:txBody>
          <a:bodyPr/>
          <a:lstStyle/>
          <a:p>
            <a:pPr algn="ctr"/>
            <a:r>
              <a:rPr lang="zh-CN" altLang="en-US" sz="1600" b="1">
                <a:latin typeface="微软雅黑" pitchFamily="34" charset="-122"/>
                <a:ea typeface="微软雅黑" pitchFamily="34" charset="-122"/>
              </a:rPr>
              <a:t>不兑现纸币</a:t>
            </a:r>
          </a:p>
        </p:txBody>
      </p:sp>
      <p:sp>
        <p:nvSpPr>
          <p:cNvPr id="20496" name="Rectangle 12"/>
          <p:cNvSpPr>
            <a:spLocks noChangeArrowheads="1"/>
          </p:cNvSpPr>
          <p:nvPr/>
        </p:nvSpPr>
        <p:spPr bwMode="auto">
          <a:xfrm>
            <a:off x="8534400" y="3124200"/>
            <a:ext cx="1143000" cy="457200"/>
          </a:xfrm>
          <a:prstGeom prst="rect">
            <a:avLst/>
          </a:prstGeom>
          <a:solidFill>
            <a:schemeClr val="bg1">
              <a:alpha val="50195"/>
            </a:schemeClr>
          </a:solidFill>
          <a:ln w="28575">
            <a:solidFill>
              <a:schemeClr val="accent1"/>
            </a:solidFill>
            <a:miter lim="800000"/>
            <a:headEnd/>
            <a:tailEnd/>
          </a:ln>
        </p:spPr>
        <p:txBody>
          <a:bodyPr/>
          <a:lstStyle/>
          <a:p>
            <a:pPr algn="ctr"/>
            <a:r>
              <a:rPr lang="zh-CN" altLang="en-US" sz="1600" b="1">
                <a:latin typeface="微软雅黑" pitchFamily="34" charset="-122"/>
                <a:ea typeface="微软雅黑" pitchFamily="34" charset="-122"/>
              </a:rPr>
              <a:t>银行券</a:t>
            </a:r>
          </a:p>
        </p:txBody>
      </p:sp>
      <p:sp>
        <p:nvSpPr>
          <p:cNvPr id="20497" name="Rectangle 13"/>
          <p:cNvSpPr>
            <a:spLocks noChangeArrowheads="1"/>
          </p:cNvSpPr>
          <p:nvPr/>
        </p:nvSpPr>
        <p:spPr bwMode="auto">
          <a:xfrm>
            <a:off x="3733800" y="3352800"/>
            <a:ext cx="1524000" cy="457200"/>
          </a:xfrm>
          <a:prstGeom prst="rect">
            <a:avLst/>
          </a:prstGeom>
          <a:solidFill>
            <a:schemeClr val="bg1">
              <a:alpha val="50195"/>
            </a:schemeClr>
          </a:solidFill>
          <a:ln w="28575">
            <a:solidFill>
              <a:schemeClr val="accent1"/>
            </a:solidFill>
            <a:miter lim="800000"/>
            <a:headEnd/>
            <a:tailEnd/>
          </a:ln>
        </p:spPr>
        <p:txBody>
          <a:bodyPr/>
          <a:lstStyle/>
          <a:p>
            <a:pPr algn="ctr"/>
            <a:r>
              <a:rPr lang="zh-CN" altLang="en-US" sz="1600" b="1">
                <a:latin typeface="微软雅黑" pitchFamily="34" charset="-122"/>
                <a:ea typeface="微软雅黑" pitchFamily="34" charset="-122"/>
              </a:rPr>
              <a:t>有形货币</a:t>
            </a:r>
          </a:p>
        </p:txBody>
      </p:sp>
      <p:sp>
        <p:nvSpPr>
          <p:cNvPr id="20498" name="Rectangle 14"/>
          <p:cNvSpPr>
            <a:spLocks noChangeArrowheads="1"/>
          </p:cNvSpPr>
          <p:nvPr/>
        </p:nvSpPr>
        <p:spPr bwMode="auto">
          <a:xfrm>
            <a:off x="3733800" y="4114800"/>
            <a:ext cx="1524000" cy="457200"/>
          </a:xfrm>
          <a:prstGeom prst="rect">
            <a:avLst/>
          </a:prstGeom>
          <a:solidFill>
            <a:schemeClr val="bg1">
              <a:alpha val="50195"/>
            </a:schemeClr>
          </a:solidFill>
          <a:ln w="28575">
            <a:solidFill>
              <a:schemeClr val="accent1"/>
            </a:solidFill>
            <a:miter lim="800000"/>
            <a:headEnd/>
            <a:tailEnd/>
          </a:ln>
        </p:spPr>
        <p:txBody>
          <a:bodyPr/>
          <a:lstStyle/>
          <a:p>
            <a:pPr algn="ctr"/>
            <a:r>
              <a:rPr lang="zh-CN" altLang="en-US" sz="1600" b="1">
                <a:latin typeface="微软雅黑" pitchFamily="34" charset="-122"/>
                <a:ea typeface="微软雅黑" pitchFamily="34" charset="-122"/>
              </a:rPr>
              <a:t>无形货币</a:t>
            </a:r>
          </a:p>
        </p:txBody>
      </p:sp>
      <p:sp>
        <p:nvSpPr>
          <p:cNvPr id="20499" name="Line 15"/>
          <p:cNvSpPr>
            <a:spLocks noChangeShapeType="1"/>
          </p:cNvSpPr>
          <p:nvPr/>
        </p:nvSpPr>
        <p:spPr bwMode="auto">
          <a:xfrm flipV="1">
            <a:off x="2667000" y="2819400"/>
            <a:ext cx="0" cy="8382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00" name="Line 16"/>
          <p:cNvSpPr>
            <a:spLocks noChangeShapeType="1"/>
          </p:cNvSpPr>
          <p:nvPr/>
        </p:nvSpPr>
        <p:spPr bwMode="auto">
          <a:xfrm>
            <a:off x="2667000" y="4114800"/>
            <a:ext cx="0" cy="9906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01" name="Line 17"/>
          <p:cNvSpPr>
            <a:spLocks noChangeShapeType="1"/>
          </p:cNvSpPr>
          <p:nvPr/>
        </p:nvSpPr>
        <p:spPr bwMode="auto">
          <a:xfrm>
            <a:off x="2667000" y="5105400"/>
            <a:ext cx="609600" cy="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02" name="Line 18"/>
          <p:cNvSpPr>
            <a:spLocks noChangeShapeType="1"/>
          </p:cNvSpPr>
          <p:nvPr/>
        </p:nvSpPr>
        <p:spPr bwMode="auto">
          <a:xfrm>
            <a:off x="2667000" y="2819400"/>
            <a:ext cx="533400" cy="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03" name="Line 19"/>
          <p:cNvSpPr>
            <a:spLocks noChangeShapeType="1"/>
          </p:cNvSpPr>
          <p:nvPr/>
        </p:nvSpPr>
        <p:spPr bwMode="auto">
          <a:xfrm>
            <a:off x="3124200" y="3810000"/>
            <a:ext cx="3048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04" name="Line 20"/>
          <p:cNvSpPr>
            <a:spLocks noChangeShapeType="1"/>
          </p:cNvSpPr>
          <p:nvPr/>
        </p:nvSpPr>
        <p:spPr bwMode="auto">
          <a:xfrm>
            <a:off x="3429000" y="3505200"/>
            <a:ext cx="0" cy="7620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05" name="Line 21"/>
          <p:cNvSpPr>
            <a:spLocks noChangeShapeType="1"/>
          </p:cNvSpPr>
          <p:nvPr/>
        </p:nvSpPr>
        <p:spPr bwMode="auto">
          <a:xfrm>
            <a:off x="3429000" y="3505200"/>
            <a:ext cx="304800" cy="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06" name="Line 22"/>
          <p:cNvSpPr>
            <a:spLocks noChangeShapeType="1"/>
          </p:cNvSpPr>
          <p:nvPr/>
        </p:nvSpPr>
        <p:spPr bwMode="auto">
          <a:xfrm>
            <a:off x="3429000" y="4267200"/>
            <a:ext cx="304800" cy="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07" name="Line 23"/>
          <p:cNvSpPr>
            <a:spLocks noChangeShapeType="1"/>
          </p:cNvSpPr>
          <p:nvPr/>
        </p:nvSpPr>
        <p:spPr bwMode="auto">
          <a:xfrm>
            <a:off x="5334000" y="2743200"/>
            <a:ext cx="838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08" name="Line 24"/>
          <p:cNvSpPr>
            <a:spLocks noChangeShapeType="1"/>
          </p:cNvSpPr>
          <p:nvPr/>
        </p:nvSpPr>
        <p:spPr bwMode="auto">
          <a:xfrm>
            <a:off x="6172200" y="1981200"/>
            <a:ext cx="0" cy="8382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09" name="Line 25"/>
          <p:cNvSpPr>
            <a:spLocks noChangeShapeType="1"/>
          </p:cNvSpPr>
          <p:nvPr/>
        </p:nvSpPr>
        <p:spPr bwMode="auto">
          <a:xfrm flipV="1">
            <a:off x="6172200" y="1981200"/>
            <a:ext cx="228600" cy="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10" name="Line 26"/>
          <p:cNvSpPr>
            <a:spLocks noChangeShapeType="1"/>
          </p:cNvSpPr>
          <p:nvPr/>
        </p:nvSpPr>
        <p:spPr bwMode="auto">
          <a:xfrm>
            <a:off x="6172200" y="2819400"/>
            <a:ext cx="228600" cy="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11" name="Line 27"/>
          <p:cNvSpPr>
            <a:spLocks noChangeShapeType="1"/>
          </p:cNvSpPr>
          <p:nvPr/>
        </p:nvSpPr>
        <p:spPr bwMode="auto">
          <a:xfrm>
            <a:off x="6096000" y="5791200"/>
            <a:ext cx="304800" cy="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12" name="Line 28"/>
          <p:cNvSpPr>
            <a:spLocks noChangeShapeType="1"/>
          </p:cNvSpPr>
          <p:nvPr/>
        </p:nvSpPr>
        <p:spPr bwMode="auto">
          <a:xfrm>
            <a:off x="6096000" y="4648200"/>
            <a:ext cx="381000" cy="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13" name="Line 29"/>
          <p:cNvSpPr>
            <a:spLocks noChangeShapeType="1"/>
          </p:cNvSpPr>
          <p:nvPr/>
        </p:nvSpPr>
        <p:spPr bwMode="auto">
          <a:xfrm>
            <a:off x="6096000" y="3657600"/>
            <a:ext cx="304800" cy="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14" name="Line 30"/>
          <p:cNvSpPr>
            <a:spLocks noChangeShapeType="1"/>
          </p:cNvSpPr>
          <p:nvPr/>
        </p:nvSpPr>
        <p:spPr bwMode="auto">
          <a:xfrm>
            <a:off x="5334000" y="5181600"/>
            <a:ext cx="7620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15" name="Line 31"/>
          <p:cNvSpPr>
            <a:spLocks noChangeShapeType="1"/>
          </p:cNvSpPr>
          <p:nvPr/>
        </p:nvSpPr>
        <p:spPr bwMode="auto">
          <a:xfrm>
            <a:off x="6096000" y="3657600"/>
            <a:ext cx="0" cy="21336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16" name="Line 32"/>
          <p:cNvSpPr>
            <a:spLocks noChangeShapeType="1"/>
          </p:cNvSpPr>
          <p:nvPr/>
        </p:nvSpPr>
        <p:spPr bwMode="auto">
          <a:xfrm>
            <a:off x="5715000" y="2971800"/>
            <a:ext cx="0" cy="4572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17" name="Line 33"/>
          <p:cNvSpPr>
            <a:spLocks noChangeShapeType="1"/>
          </p:cNvSpPr>
          <p:nvPr/>
        </p:nvSpPr>
        <p:spPr bwMode="auto">
          <a:xfrm>
            <a:off x="5715000" y="3429000"/>
            <a:ext cx="685800" cy="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18" name="Line 34"/>
          <p:cNvSpPr>
            <a:spLocks noChangeShapeType="1"/>
          </p:cNvSpPr>
          <p:nvPr/>
        </p:nvSpPr>
        <p:spPr bwMode="auto">
          <a:xfrm>
            <a:off x="5715000" y="2971800"/>
            <a:ext cx="685800" cy="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19" name="Line 35"/>
          <p:cNvSpPr>
            <a:spLocks noChangeShapeType="1"/>
          </p:cNvSpPr>
          <p:nvPr/>
        </p:nvSpPr>
        <p:spPr bwMode="auto">
          <a:xfrm flipV="1">
            <a:off x="5715000" y="1752600"/>
            <a:ext cx="0" cy="12192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20" name="Line 36"/>
          <p:cNvSpPr>
            <a:spLocks noChangeShapeType="1"/>
          </p:cNvSpPr>
          <p:nvPr/>
        </p:nvSpPr>
        <p:spPr bwMode="auto">
          <a:xfrm>
            <a:off x="5715000" y="1752600"/>
            <a:ext cx="685800" cy="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21" name="Line 37"/>
          <p:cNvSpPr>
            <a:spLocks noChangeShapeType="1"/>
          </p:cNvSpPr>
          <p:nvPr/>
        </p:nvSpPr>
        <p:spPr bwMode="auto">
          <a:xfrm>
            <a:off x="5257800" y="3505200"/>
            <a:ext cx="3048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22" name="Line 38"/>
          <p:cNvSpPr>
            <a:spLocks noChangeShapeType="1"/>
          </p:cNvSpPr>
          <p:nvPr/>
        </p:nvSpPr>
        <p:spPr bwMode="auto">
          <a:xfrm flipV="1">
            <a:off x="5562600" y="2971800"/>
            <a:ext cx="0" cy="5334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23" name="Line 39"/>
          <p:cNvSpPr>
            <a:spLocks noChangeShapeType="1"/>
          </p:cNvSpPr>
          <p:nvPr/>
        </p:nvSpPr>
        <p:spPr bwMode="auto">
          <a:xfrm>
            <a:off x="5562600" y="2971800"/>
            <a:ext cx="152400" cy="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24" name="Line 40"/>
          <p:cNvSpPr>
            <a:spLocks noChangeShapeType="1"/>
          </p:cNvSpPr>
          <p:nvPr/>
        </p:nvSpPr>
        <p:spPr bwMode="auto">
          <a:xfrm>
            <a:off x="5257800" y="4343400"/>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25" name="Line 41"/>
          <p:cNvSpPr>
            <a:spLocks noChangeShapeType="1"/>
          </p:cNvSpPr>
          <p:nvPr/>
        </p:nvSpPr>
        <p:spPr bwMode="auto">
          <a:xfrm>
            <a:off x="5715000" y="4343400"/>
            <a:ext cx="0" cy="16764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26" name="Line 42"/>
          <p:cNvSpPr>
            <a:spLocks noChangeShapeType="1"/>
          </p:cNvSpPr>
          <p:nvPr/>
        </p:nvSpPr>
        <p:spPr bwMode="auto">
          <a:xfrm>
            <a:off x="5715000" y="6019800"/>
            <a:ext cx="685800" cy="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27" name="Line 43"/>
          <p:cNvSpPr>
            <a:spLocks noChangeShapeType="1"/>
          </p:cNvSpPr>
          <p:nvPr/>
        </p:nvSpPr>
        <p:spPr bwMode="auto">
          <a:xfrm>
            <a:off x="5715000" y="4343400"/>
            <a:ext cx="9144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28" name="Line 44"/>
          <p:cNvSpPr>
            <a:spLocks noChangeShapeType="1"/>
          </p:cNvSpPr>
          <p:nvPr/>
        </p:nvSpPr>
        <p:spPr bwMode="auto">
          <a:xfrm>
            <a:off x="6629400" y="4343400"/>
            <a:ext cx="0" cy="15240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29" name="Line 45"/>
          <p:cNvSpPr>
            <a:spLocks noChangeShapeType="1"/>
          </p:cNvSpPr>
          <p:nvPr/>
        </p:nvSpPr>
        <p:spPr bwMode="auto">
          <a:xfrm>
            <a:off x="7839075" y="3681413"/>
            <a:ext cx="3048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30" name="Line 46"/>
          <p:cNvSpPr>
            <a:spLocks noChangeShapeType="1"/>
          </p:cNvSpPr>
          <p:nvPr/>
        </p:nvSpPr>
        <p:spPr bwMode="auto">
          <a:xfrm>
            <a:off x="8153400" y="3276600"/>
            <a:ext cx="0" cy="8382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31" name="Line 47"/>
          <p:cNvSpPr>
            <a:spLocks noChangeShapeType="1"/>
          </p:cNvSpPr>
          <p:nvPr/>
        </p:nvSpPr>
        <p:spPr bwMode="auto">
          <a:xfrm>
            <a:off x="8153400" y="4114800"/>
            <a:ext cx="381000" cy="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32" name="Line 48"/>
          <p:cNvSpPr>
            <a:spLocks noChangeShapeType="1"/>
          </p:cNvSpPr>
          <p:nvPr/>
        </p:nvSpPr>
        <p:spPr bwMode="auto">
          <a:xfrm>
            <a:off x="8153400" y="3276600"/>
            <a:ext cx="381000" cy="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33" name="Rectangle 11"/>
          <p:cNvSpPr>
            <a:spLocks noChangeArrowheads="1"/>
          </p:cNvSpPr>
          <p:nvPr/>
        </p:nvSpPr>
        <p:spPr bwMode="auto">
          <a:xfrm>
            <a:off x="8343900" y="5000625"/>
            <a:ext cx="1752600" cy="457200"/>
          </a:xfrm>
          <a:prstGeom prst="rect">
            <a:avLst/>
          </a:prstGeom>
          <a:solidFill>
            <a:schemeClr val="bg1">
              <a:alpha val="50195"/>
            </a:schemeClr>
          </a:solidFill>
          <a:ln w="28575">
            <a:solidFill>
              <a:schemeClr val="accent1"/>
            </a:solidFill>
            <a:miter lim="800000"/>
            <a:headEnd/>
            <a:tailEnd/>
          </a:ln>
        </p:spPr>
        <p:txBody>
          <a:bodyPr/>
          <a:lstStyle/>
          <a:p>
            <a:pPr algn="ctr"/>
            <a:r>
              <a:rPr lang="zh-CN" altLang="en-US" sz="1600" b="1">
                <a:latin typeface="微软雅黑" pitchFamily="34" charset="-122"/>
                <a:ea typeface="微软雅黑" pitchFamily="34" charset="-122"/>
              </a:rPr>
              <a:t>虚拟货币</a:t>
            </a:r>
          </a:p>
        </p:txBody>
      </p:sp>
      <p:sp>
        <p:nvSpPr>
          <p:cNvPr id="20534" name="Line 45"/>
          <p:cNvSpPr>
            <a:spLocks noChangeShapeType="1"/>
          </p:cNvSpPr>
          <p:nvPr/>
        </p:nvSpPr>
        <p:spPr bwMode="auto">
          <a:xfrm>
            <a:off x="7848600" y="5753100"/>
            <a:ext cx="3048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35" name="Line 47"/>
          <p:cNvSpPr>
            <a:spLocks noChangeShapeType="1"/>
          </p:cNvSpPr>
          <p:nvPr/>
        </p:nvSpPr>
        <p:spPr bwMode="auto">
          <a:xfrm>
            <a:off x="8153400" y="6034088"/>
            <a:ext cx="190500" cy="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36" name="Line 47"/>
          <p:cNvSpPr>
            <a:spLocks noChangeShapeType="1"/>
          </p:cNvSpPr>
          <p:nvPr/>
        </p:nvSpPr>
        <p:spPr bwMode="auto">
          <a:xfrm>
            <a:off x="8153400" y="5229225"/>
            <a:ext cx="180975" cy="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37" name="Line 46"/>
          <p:cNvSpPr>
            <a:spLocks noChangeShapeType="1"/>
          </p:cNvSpPr>
          <p:nvPr/>
        </p:nvSpPr>
        <p:spPr bwMode="auto">
          <a:xfrm>
            <a:off x="8153400" y="5229225"/>
            <a:ext cx="0" cy="8382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38" name="Rectangle 11"/>
          <p:cNvSpPr>
            <a:spLocks noChangeArrowheads="1"/>
          </p:cNvSpPr>
          <p:nvPr/>
        </p:nvSpPr>
        <p:spPr bwMode="auto">
          <a:xfrm>
            <a:off x="8334375" y="5643563"/>
            <a:ext cx="1752600" cy="457200"/>
          </a:xfrm>
          <a:prstGeom prst="rect">
            <a:avLst/>
          </a:prstGeom>
          <a:solidFill>
            <a:schemeClr val="bg1">
              <a:alpha val="50195"/>
            </a:schemeClr>
          </a:solidFill>
          <a:ln w="28575">
            <a:solidFill>
              <a:schemeClr val="accent1"/>
            </a:solidFill>
            <a:miter lim="800000"/>
            <a:headEnd/>
            <a:tailEnd/>
          </a:ln>
        </p:spPr>
        <p:txBody>
          <a:bodyPr/>
          <a:lstStyle/>
          <a:p>
            <a:pPr algn="ctr"/>
            <a:r>
              <a:rPr lang="zh-CN" altLang="en-US" sz="1600" b="1">
                <a:latin typeface="微软雅黑" pitchFamily="34" charset="-122"/>
                <a:ea typeface="微软雅黑" pitchFamily="34" charset="-122"/>
              </a:rPr>
              <a:t>数字货币</a:t>
            </a:r>
          </a:p>
        </p:txBody>
      </p:sp>
      <p:sp>
        <p:nvSpPr>
          <p:cNvPr id="2" name="矩形 1"/>
          <p:cNvSpPr/>
          <p:nvPr/>
        </p:nvSpPr>
        <p:spPr>
          <a:xfrm>
            <a:off x="2692594" y="5807075"/>
            <a:ext cx="1800225" cy="425450"/>
          </a:xfrm>
          <a:prstGeom prst="rect">
            <a:avLst/>
          </a:prstGeom>
          <a:solidFill>
            <a:srgbClr val="00B050"/>
          </a:solidFill>
        </p:spPr>
        <p:txBody>
          <a:bodyPr wrap="none">
            <a:spAutoFit/>
          </a:bodyPr>
          <a:lstStyle/>
          <a:p>
            <a:pPr marL="609600" indent="-609600" eaLnBrk="1" hangingPunct="1">
              <a:lnSpc>
                <a:spcPct val="120000"/>
              </a:lnSpc>
              <a:defRPr/>
            </a:pPr>
            <a:r>
              <a:rPr lang="zh-CN" altLang="en-US" b="1" kern="0" dirty="0">
                <a:solidFill>
                  <a:schemeClr val="bg1"/>
                </a:solidFill>
                <a:latin typeface="微软雅黑" panose="020B0503020204020204" pitchFamily="34" charset="-122"/>
                <a:ea typeface="微软雅黑" panose="020B0503020204020204" pitchFamily="34" charset="-122"/>
              </a:rPr>
              <a:t>货币形态的演变</a:t>
            </a:r>
          </a:p>
        </p:txBody>
      </p:sp>
      <p:sp>
        <p:nvSpPr>
          <p:cNvPr id="61" name="矩形 60"/>
          <p:cNvSpPr/>
          <p:nvPr/>
        </p:nvSpPr>
        <p:spPr>
          <a:xfrm>
            <a:off x="153988" y="2184400"/>
            <a:ext cx="2646362" cy="536575"/>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（二）货币的形态</a:t>
            </a: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50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150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smtClean="0">
                <a:solidFill>
                  <a:srgbClr val="595959"/>
                </a:solidFill>
                <a:latin typeface="微软雅黑" pitchFamily="34" charset="-122"/>
                <a:ea typeface="微软雅黑" pitchFamily="34" charset="-122"/>
              </a:rPr>
              <a:t>一、货币</a:t>
            </a:r>
            <a:endParaRPr lang="zh-CN" altLang="en-US" sz="2400" b="1" dirty="0">
              <a:solidFill>
                <a:srgbClr val="595959"/>
              </a:solidFill>
              <a:latin typeface="微软雅黑" pitchFamily="34" charset="-122"/>
              <a:ea typeface="微软雅黑" pitchFamily="34" charset="-122"/>
            </a:endParaRPr>
          </a:p>
        </p:txBody>
      </p:sp>
      <p:sp>
        <p:nvSpPr>
          <p:cNvPr id="66" name="Rectangle 2"/>
          <p:cNvSpPr txBox="1">
            <a:spLocks noChangeArrowheads="1"/>
          </p:cNvSpPr>
          <p:nvPr/>
        </p:nvSpPr>
        <p:spPr>
          <a:xfrm>
            <a:off x="642026" y="1864941"/>
            <a:ext cx="11041974" cy="4827689"/>
          </a:xfrm>
          <a:prstGeom prst="rect">
            <a:avLst/>
          </a:prstGeom>
          <a:extLst>
            <a:ext uri="{91240B29-F687-4F45-9708-019B960494DF}">
              <a14:hiddenLine xmlns:a14="http://schemas.microsoft.com/office/drawing/2010/main" w="9525">
                <a:solidFill>
                  <a:srgbClr val="FF5A33"/>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lvl="1" eaLnBrk="1" hangingPunct="1">
              <a:lnSpc>
                <a:spcPct val="100000"/>
              </a:lnSpc>
              <a:spcBef>
                <a:spcPts val="600"/>
              </a:spcBef>
              <a:buFont typeface="Arial" panose="020B0604020202020204" pitchFamily="34" charset="0"/>
              <a:buNone/>
              <a:defRPr/>
            </a:pPr>
            <a:r>
              <a:rPr lang="en-US" altLang="zh-CN" sz="2200" kern="0" dirty="0" smtClean="0">
                <a:latin typeface="微软雅黑" panose="020B0503020204020204" pitchFamily="34" charset="-122"/>
                <a:ea typeface="微软雅黑" panose="020B0503020204020204" pitchFamily="34" charset="-122"/>
              </a:rPr>
              <a:t>3.</a:t>
            </a:r>
            <a:r>
              <a:rPr lang="zh-CN" altLang="en-US" sz="2200" kern="0" dirty="0" smtClean="0">
                <a:latin typeface="微软雅黑" panose="020B0503020204020204" pitchFamily="34" charset="-122"/>
                <a:ea typeface="微软雅黑" panose="020B0503020204020204" pitchFamily="34" charset="-122"/>
              </a:rPr>
              <a:t>与货币形态有关的概念</a:t>
            </a:r>
          </a:p>
          <a:p>
            <a:pPr lvl="1" eaLnBrk="1" hangingPunct="1">
              <a:lnSpc>
                <a:spcPct val="100000"/>
              </a:lnSpc>
              <a:spcBef>
                <a:spcPts val="600"/>
              </a:spcBef>
              <a:buClr>
                <a:srgbClr val="00B050"/>
              </a:buClr>
              <a:buFont typeface="Wingdings" pitchFamily="2" charset="2"/>
              <a:buChar char="n"/>
              <a:defRPr/>
            </a:pPr>
            <a:r>
              <a:rPr lang="zh-CN" altLang="en-US" sz="2200" b="1" kern="0" dirty="0" smtClean="0">
                <a:solidFill>
                  <a:schemeClr val="tx2"/>
                </a:solidFill>
                <a:latin typeface="微软雅黑" panose="020B0503020204020204" pitchFamily="34" charset="-122"/>
                <a:ea typeface="微软雅黑" panose="020B0503020204020204" pitchFamily="34" charset="-122"/>
              </a:rPr>
              <a:t>币材</a:t>
            </a:r>
            <a:r>
              <a:rPr lang="zh-CN" altLang="en-US" sz="2200" kern="0" dirty="0" smtClean="0">
                <a:latin typeface="微软雅黑" panose="020B0503020204020204" pitchFamily="34" charset="-122"/>
                <a:ea typeface="微软雅黑" panose="020B0503020204020204" pitchFamily="34" charset="-122"/>
              </a:rPr>
              <a:t>：充当货币的材料或物品，不具有完全排他性，商品交换对币材四个基本要求</a:t>
            </a:r>
          </a:p>
          <a:p>
            <a:pPr lvl="1" eaLnBrk="1" hangingPunct="1">
              <a:lnSpc>
                <a:spcPct val="100000"/>
              </a:lnSpc>
              <a:spcBef>
                <a:spcPts val="600"/>
              </a:spcBef>
              <a:buClr>
                <a:srgbClr val="00B050"/>
              </a:buClr>
              <a:buFont typeface="Wingdings" pitchFamily="2" charset="2"/>
              <a:buChar char="n"/>
              <a:defRPr/>
            </a:pPr>
            <a:r>
              <a:rPr lang="zh-CN" altLang="en-US" sz="2200" b="1" kern="0" dirty="0">
                <a:solidFill>
                  <a:schemeClr val="tx2"/>
                </a:solidFill>
                <a:latin typeface="微软雅黑" panose="020B0503020204020204" pitchFamily="34" charset="-122"/>
                <a:ea typeface="微软雅黑" panose="020B0503020204020204" pitchFamily="34" charset="-122"/>
              </a:rPr>
              <a:t>铸币：</a:t>
            </a:r>
            <a:r>
              <a:rPr lang="zh-CN" altLang="en-US" sz="2200" kern="0" dirty="0" smtClean="0">
                <a:latin typeface="微软雅黑" panose="020B0503020204020204" pitchFamily="34" charset="-122"/>
                <a:ea typeface="微软雅黑" panose="020B0503020204020204" pitchFamily="34" charset="-122"/>
              </a:rPr>
              <a:t>由国家的印记证明其重量和成色，有一定形状的金属货币，经历从足值到不足值的过程</a:t>
            </a:r>
          </a:p>
          <a:p>
            <a:pPr lvl="1" eaLnBrk="1" hangingPunct="1">
              <a:lnSpc>
                <a:spcPct val="100000"/>
              </a:lnSpc>
              <a:spcBef>
                <a:spcPts val="600"/>
              </a:spcBef>
              <a:buClr>
                <a:srgbClr val="00B050"/>
              </a:buClr>
              <a:buFont typeface="Wingdings" pitchFamily="2" charset="2"/>
              <a:buChar char="n"/>
              <a:defRPr/>
            </a:pPr>
            <a:r>
              <a:rPr lang="zh-CN" altLang="en-US" sz="2200" b="1" kern="0" dirty="0" smtClean="0">
                <a:solidFill>
                  <a:schemeClr val="tx2"/>
                </a:solidFill>
                <a:latin typeface="微软雅黑" panose="020B0503020204020204" pitchFamily="34" charset="-122"/>
                <a:ea typeface="微软雅黑" panose="020B0503020204020204" pitchFamily="34" charset="-122"/>
              </a:rPr>
              <a:t>称量货币</a:t>
            </a:r>
            <a:r>
              <a:rPr lang="en-US" altLang="zh-CN" sz="2200" b="1" kern="0" dirty="0" smtClean="0">
                <a:solidFill>
                  <a:schemeClr val="tx2"/>
                </a:solidFill>
                <a:latin typeface="微软雅黑" panose="020B0503020204020204" pitchFamily="34" charset="-122"/>
                <a:ea typeface="微软雅黑" panose="020B0503020204020204" pitchFamily="34" charset="-122"/>
              </a:rPr>
              <a:t>:</a:t>
            </a:r>
            <a:r>
              <a:rPr lang="zh-CN" altLang="en-US" sz="2200" kern="0" dirty="0" smtClean="0">
                <a:latin typeface="微软雅黑" panose="020B0503020204020204" pitchFamily="34" charset="-122"/>
                <a:ea typeface="微软雅黑" panose="020B0503020204020204" pitchFamily="34" charset="-122"/>
              </a:rPr>
              <a:t>以金属条块形式</a:t>
            </a:r>
            <a:r>
              <a:rPr lang="en-US" altLang="zh-CN" sz="2200" kern="0" dirty="0" smtClean="0">
                <a:latin typeface="微软雅黑" panose="020B0503020204020204" pitchFamily="34" charset="-122"/>
                <a:ea typeface="微软雅黑" panose="020B0503020204020204" pitchFamily="34" charset="-122"/>
              </a:rPr>
              <a:t>,</a:t>
            </a:r>
            <a:r>
              <a:rPr lang="zh-CN" altLang="en-US" sz="2200" kern="0" dirty="0" smtClean="0">
                <a:latin typeface="微软雅黑" panose="020B0503020204020204" pitchFamily="34" charset="-122"/>
                <a:ea typeface="微软雅黑" panose="020B0503020204020204" pitchFamily="34" charset="-122"/>
              </a:rPr>
              <a:t>按重量流通的货币</a:t>
            </a:r>
            <a:endParaRPr lang="en-US" altLang="zh-CN" sz="2200" kern="0" dirty="0" smtClean="0">
              <a:latin typeface="微软雅黑" panose="020B0503020204020204" pitchFamily="34" charset="-122"/>
              <a:ea typeface="微软雅黑" panose="020B0503020204020204" pitchFamily="34" charset="-122"/>
            </a:endParaRPr>
          </a:p>
          <a:p>
            <a:pPr lvl="1" eaLnBrk="1" hangingPunct="1">
              <a:lnSpc>
                <a:spcPct val="100000"/>
              </a:lnSpc>
              <a:spcBef>
                <a:spcPts val="600"/>
              </a:spcBef>
              <a:buClr>
                <a:srgbClr val="00B050"/>
              </a:buClr>
              <a:buFont typeface="Wingdings" pitchFamily="2" charset="2"/>
              <a:buChar char="n"/>
              <a:defRPr/>
            </a:pPr>
            <a:r>
              <a:rPr lang="zh-CN" altLang="en-US" sz="2200" b="1" kern="0" dirty="0" smtClean="0">
                <a:solidFill>
                  <a:schemeClr val="tx2"/>
                </a:solidFill>
                <a:latin typeface="微软雅黑" panose="020B0503020204020204" pitchFamily="34" charset="-122"/>
                <a:ea typeface="微软雅黑" panose="020B0503020204020204" pitchFamily="34" charset="-122"/>
              </a:rPr>
              <a:t>银行券</a:t>
            </a:r>
            <a:r>
              <a:rPr lang="zh-CN" altLang="en-US" sz="2200" kern="0" dirty="0" smtClean="0">
                <a:latin typeface="微软雅黑" panose="020B0503020204020204" pitchFamily="34" charset="-122"/>
                <a:ea typeface="微软雅黑" panose="020B0503020204020204" pitchFamily="34" charset="-122"/>
              </a:rPr>
              <a:t>：由银行发行的信用工具，经历了由兑现到不兑现，分散发行到集中发行的过程</a:t>
            </a:r>
          </a:p>
          <a:p>
            <a:pPr lvl="1" eaLnBrk="1" hangingPunct="1">
              <a:lnSpc>
                <a:spcPct val="100000"/>
              </a:lnSpc>
              <a:spcBef>
                <a:spcPts val="600"/>
              </a:spcBef>
              <a:buClr>
                <a:srgbClr val="00B050"/>
              </a:buClr>
              <a:buFont typeface="Wingdings" pitchFamily="2" charset="2"/>
              <a:buChar char="n"/>
              <a:defRPr/>
            </a:pPr>
            <a:r>
              <a:rPr lang="zh-CN" altLang="en-US" sz="2200" b="1" kern="0" dirty="0" smtClean="0">
                <a:solidFill>
                  <a:schemeClr val="tx2"/>
                </a:solidFill>
                <a:latin typeface="微软雅黑" panose="020B0503020204020204" pitchFamily="34" charset="-122"/>
                <a:ea typeface="微软雅黑" panose="020B0503020204020204" pitchFamily="34" charset="-122"/>
              </a:rPr>
              <a:t>纸币</a:t>
            </a:r>
            <a:r>
              <a:rPr lang="zh-CN" altLang="en-US" sz="2200" kern="0" dirty="0" smtClean="0">
                <a:latin typeface="微软雅黑" panose="020B0503020204020204" pitchFamily="34" charset="-122"/>
                <a:ea typeface="微软雅黑" panose="020B0503020204020204" pitchFamily="34" charset="-122"/>
              </a:rPr>
              <a:t>：流通中的纸质货币符号，通常由政府发行</a:t>
            </a:r>
          </a:p>
          <a:p>
            <a:pPr lvl="1" eaLnBrk="1" hangingPunct="1">
              <a:lnSpc>
                <a:spcPct val="100000"/>
              </a:lnSpc>
              <a:spcBef>
                <a:spcPts val="600"/>
              </a:spcBef>
              <a:buClr>
                <a:srgbClr val="00B050"/>
              </a:buClr>
              <a:buFont typeface="Wingdings" pitchFamily="2" charset="2"/>
              <a:buChar char="n"/>
              <a:defRPr/>
            </a:pPr>
            <a:r>
              <a:rPr lang="zh-CN" altLang="en-US" sz="2200" b="1" kern="0" dirty="0" smtClean="0">
                <a:solidFill>
                  <a:schemeClr val="tx2"/>
                </a:solidFill>
                <a:latin typeface="微软雅黑" panose="020B0503020204020204" pitchFamily="34" charset="-122"/>
                <a:ea typeface="微软雅黑" panose="020B0503020204020204" pitchFamily="34" charset="-122"/>
              </a:rPr>
              <a:t>存款通货</a:t>
            </a:r>
            <a:r>
              <a:rPr lang="zh-CN" altLang="en-US" sz="2200" kern="0" dirty="0" smtClean="0">
                <a:latin typeface="微软雅黑" panose="020B0503020204020204" pitchFamily="34" charset="-122"/>
                <a:ea typeface="微软雅黑" panose="020B0503020204020204" pitchFamily="34" charset="-122"/>
              </a:rPr>
              <a:t>：可以签发支票进行转账结算和提取现金的活期存款</a:t>
            </a:r>
          </a:p>
          <a:p>
            <a:pPr lvl="1" eaLnBrk="1" hangingPunct="1">
              <a:lnSpc>
                <a:spcPct val="100000"/>
              </a:lnSpc>
              <a:spcBef>
                <a:spcPts val="600"/>
              </a:spcBef>
              <a:buClr>
                <a:srgbClr val="00B050"/>
              </a:buClr>
              <a:buFont typeface="Wingdings" pitchFamily="2" charset="2"/>
              <a:buChar char="n"/>
              <a:defRPr/>
            </a:pPr>
            <a:r>
              <a:rPr lang="zh-CN" altLang="en-US" sz="2200" b="1" kern="0" dirty="0" smtClean="0">
                <a:solidFill>
                  <a:schemeClr val="tx2"/>
                </a:solidFill>
                <a:latin typeface="微软雅黑" panose="020B0503020204020204" pitchFamily="34" charset="-122"/>
                <a:ea typeface="微软雅黑" panose="020B0503020204020204" pitchFamily="34" charset="-122"/>
              </a:rPr>
              <a:t>电子货币</a:t>
            </a:r>
            <a:r>
              <a:rPr lang="zh-CN" altLang="en-US" sz="2200" kern="0" dirty="0" smtClean="0">
                <a:latin typeface="微软雅黑" panose="020B0503020204020204" pitchFamily="34" charset="-122"/>
                <a:ea typeface="微软雅黑" panose="020B0503020204020204" pitchFamily="34" charset="-122"/>
              </a:rPr>
              <a:t>：存在银行电子计算机系统内，可利用银行卡随时提取现金和进行支付结算的存款货币 </a:t>
            </a:r>
            <a:endParaRPr lang="en-US" altLang="zh-CN" sz="2200" kern="0" dirty="0" smtClean="0">
              <a:latin typeface="微软雅黑" panose="020B0503020204020204" pitchFamily="34" charset="-122"/>
              <a:ea typeface="微软雅黑" panose="020B0503020204020204" pitchFamily="34" charset="-122"/>
            </a:endParaRPr>
          </a:p>
          <a:p>
            <a:pPr lvl="1" eaLnBrk="1" hangingPunct="1">
              <a:lnSpc>
                <a:spcPct val="100000"/>
              </a:lnSpc>
              <a:spcBef>
                <a:spcPts val="600"/>
              </a:spcBef>
              <a:buClr>
                <a:srgbClr val="00B050"/>
              </a:buClr>
              <a:buFont typeface="Wingdings" pitchFamily="2" charset="2"/>
              <a:buChar char="n"/>
              <a:defRPr/>
            </a:pPr>
            <a:r>
              <a:rPr lang="zh-CN" altLang="en-US" sz="2200" b="1" kern="0" dirty="0">
                <a:solidFill>
                  <a:schemeClr val="tx2"/>
                </a:solidFill>
                <a:latin typeface="微软雅黑" panose="020B0503020204020204" pitchFamily="34" charset="-122"/>
                <a:ea typeface="微软雅黑" panose="020B0503020204020204" pitchFamily="34" charset="-122"/>
              </a:rPr>
              <a:t>数字货币</a:t>
            </a:r>
            <a:r>
              <a:rPr lang="zh-CN" altLang="en-US" sz="2200" kern="0" dirty="0">
                <a:latin typeface="微软雅黑" panose="020B0503020204020204" pitchFamily="34" charset="-122"/>
                <a:ea typeface="微软雅黑" panose="020B0503020204020204" pitchFamily="34" charset="-122"/>
              </a:rPr>
              <a:t>：是一种基于节点网络和数字加密算法的虚拟</a:t>
            </a:r>
            <a:r>
              <a:rPr lang="zh-CN" altLang="en-US" sz="2200" kern="0" dirty="0" smtClean="0">
                <a:latin typeface="微软雅黑" panose="020B0503020204020204" pitchFamily="34" charset="-122"/>
                <a:ea typeface="微软雅黑" panose="020B0503020204020204" pitchFamily="34" charset="-122"/>
              </a:rPr>
              <a:t>货币</a:t>
            </a:r>
            <a:endParaRPr lang="zh-CN" altLang="en-US" sz="2200" kern="0" dirty="0">
              <a:latin typeface="微软雅黑" panose="020B0503020204020204" pitchFamily="34" charset="-122"/>
              <a:ea typeface="微软雅黑" panose="020B0503020204020204" pitchFamily="34" charset="-122"/>
            </a:endParaRPr>
          </a:p>
        </p:txBody>
      </p:sp>
      <p:sp>
        <p:nvSpPr>
          <p:cNvPr id="7" name="矩形 6"/>
          <p:cNvSpPr/>
          <p:nvPr/>
        </p:nvSpPr>
        <p:spPr>
          <a:xfrm>
            <a:off x="354013" y="1182451"/>
            <a:ext cx="2646362" cy="536575"/>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（二）货币的形态</a:t>
            </a:r>
          </a:p>
        </p:txBody>
      </p:sp>
      <p:sp>
        <p:nvSpPr>
          <p:cNvPr id="2" name="灯片编号占位符 1"/>
          <p:cNvSpPr>
            <a:spLocks noGrp="1"/>
          </p:cNvSpPr>
          <p:nvPr>
            <p:ph type="sldNum" sz="quarter" idx="12"/>
          </p:nvPr>
        </p:nvSpPr>
        <p:spPr/>
        <p:txBody>
          <a:bodyPr/>
          <a:lstStyle/>
          <a:p>
            <a:pPr>
              <a:defRPr/>
            </a:pPr>
            <a:fld id="{8EE4EB95-ECEA-4AD8-B1CE-2555403C6233}" type="slidenum">
              <a:rPr lang="zh-CN" altLang="en-US" smtClean="0"/>
              <a:pPr>
                <a:defRPr/>
              </a:pPr>
              <a:t>8</a:t>
            </a:fld>
            <a:endParaRPr lang="zh-CN" altLang="en-US"/>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53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253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smtClean="0">
                <a:solidFill>
                  <a:srgbClr val="595959"/>
                </a:solidFill>
                <a:latin typeface="微软雅黑" pitchFamily="34" charset="-122"/>
                <a:ea typeface="微软雅黑" pitchFamily="34" charset="-122"/>
              </a:rPr>
              <a:t>一、货币</a:t>
            </a:r>
            <a:endParaRPr lang="zh-CN" altLang="en-US" sz="2400" b="1" dirty="0">
              <a:solidFill>
                <a:srgbClr val="595959"/>
              </a:solidFill>
              <a:latin typeface="微软雅黑" pitchFamily="34" charset="-122"/>
              <a:ea typeface="微软雅黑" pitchFamily="34" charset="-122"/>
            </a:endParaRPr>
          </a:p>
        </p:txBody>
      </p:sp>
      <p:sp>
        <p:nvSpPr>
          <p:cNvPr id="7" name="标题 1"/>
          <p:cNvSpPr txBox="1">
            <a:spLocks/>
          </p:cNvSpPr>
          <p:nvPr/>
        </p:nvSpPr>
        <p:spPr>
          <a:xfrm>
            <a:off x="1138237" y="2021529"/>
            <a:ext cx="7988300" cy="500063"/>
          </a:xfrm>
          <a:prstGeom prst="rect">
            <a:avLst/>
          </a:prstGeom>
        </p:spPr>
        <p:txBody>
          <a:bodyPr/>
          <a:lst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a:lstStyle>
          <a:p>
            <a:pPr>
              <a:defRPr/>
            </a:pPr>
            <a:r>
              <a:rPr kumimoji="1" lang="zh-CN" altLang="en-US" sz="2400" b="1" dirty="0">
                <a:solidFill>
                  <a:schemeClr val="tx2"/>
                </a:solidFill>
                <a:latin typeface="微软雅黑" pitchFamily="34" charset="-122"/>
                <a:ea typeface="微软雅黑" pitchFamily="34" charset="-122"/>
                <a:cs typeface="+mn-cs"/>
              </a:rPr>
              <a:t>（</a:t>
            </a:r>
            <a:r>
              <a:rPr kumimoji="1" lang="en-US" altLang="zh-CN" sz="2400" b="1" dirty="0">
                <a:solidFill>
                  <a:schemeClr val="tx2"/>
                </a:solidFill>
                <a:latin typeface="微软雅黑" pitchFamily="34" charset="-122"/>
                <a:ea typeface="微软雅黑" pitchFamily="34" charset="-122"/>
                <a:cs typeface="+mn-cs"/>
              </a:rPr>
              <a:t>1</a:t>
            </a:r>
            <a:r>
              <a:rPr kumimoji="1" lang="zh-CN" altLang="en-US" sz="2400" b="1" dirty="0">
                <a:solidFill>
                  <a:schemeClr val="tx2"/>
                </a:solidFill>
                <a:latin typeface="微软雅黑" pitchFamily="34" charset="-122"/>
                <a:ea typeface="微软雅黑" pitchFamily="34" charset="-122"/>
                <a:cs typeface="+mn-cs"/>
              </a:rPr>
              <a:t>）铸币</a:t>
            </a:r>
          </a:p>
        </p:txBody>
      </p:sp>
      <p:pic>
        <p:nvPicPr>
          <p:cNvPr id="9" name="Picture 3" descr="200712883017219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563" y="2850407"/>
            <a:ext cx="2000250"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2007338455684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1012" y="2837707"/>
            <a:ext cx="1785937"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7313" y="2837706"/>
            <a:ext cx="1579562"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8705" y="2837705"/>
            <a:ext cx="1795463"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TextBox 8"/>
          <p:cNvSpPr txBox="1">
            <a:spLocks noChangeArrowheads="1"/>
          </p:cNvSpPr>
          <p:nvPr/>
        </p:nvSpPr>
        <p:spPr bwMode="auto">
          <a:xfrm>
            <a:off x="2230438" y="5956300"/>
            <a:ext cx="1857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sz="2400">
              <a:latin typeface="Times New Roman" pitchFamily="18" charset="0"/>
            </a:endParaRPr>
          </a:p>
        </p:txBody>
      </p:sp>
      <p:sp>
        <p:nvSpPr>
          <p:cNvPr id="14" name="TextBox 10"/>
          <p:cNvSpPr txBox="1">
            <a:spLocks noChangeArrowheads="1"/>
          </p:cNvSpPr>
          <p:nvPr/>
        </p:nvSpPr>
        <p:spPr bwMode="auto">
          <a:xfrm>
            <a:off x="2373312" y="5651500"/>
            <a:ext cx="1571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zh-CN" sz="2400" b="1" dirty="0">
                <a:latin typeface="微软雅黑" pitchFamily="34" charset="-122"/>
                <a:ea typeface="微软雅黑" pitchFamily="34" charset="-122"/>
              </a:rPr>
              <a:t>先秦骨贝</a:t>
            </a:r>
            <a:endParaRPr lang="zh-CN" altLang="en-US" sz="2400" b="1" dirty="0">
              <a:latin typeface="微软雅黑" pitchFamily="34" charset="-122"/>
              <a:ea typeface="微软雅黑" pitchFamily="34" charset="-122"/>
            </a:endParaRPr>
          </a:p>
        </p:txBody>
      </p:sp>
      <p:sp>
        <p:nvSpPr>
          <p:cNvPr id="15" name="矩形 11"/>
          <p:cNvSpPr>
            <a:spLocks noChangeArrowheads="1"/>
          </p:cNvSpPr>
          <p:nvPr/>
        </p:nvSpPr>
        <p:spPr bwMode="auto">
          <a:xfrm>
            <a:off x="4782342" y="5651500"/>
            <a:ext cx="803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2400" b="1" dirty="0">
                <a:latin typeface="微软雅黑" pitchFamily="34" charset="-122"/>
                <a:ea typeface="微软雅黑" pitchFamily="34" charset="-122"/>
              </a:rPr>
              <a:t>布币</a:t>
            </a:r>
          </a:p>
        </p:txBody>
      </p:sp>
      <p:sp>
        <p:nvSpPr>
          <p:cNvPr id="16" name="矩形 12"/>
          <p:cNvSpPr>
            <a:spLocks noChangeArrowheads="1"/>
          </p:cNvSpPr>
          <p:nvPr/>
        </p:nvSpPr>
        <p:spPr bwMode="auto">
          <a:xfrm>
            <a:off x="6932038" y="5668202"/>
            <a:ext cx="803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2400" b="1" dirty="0">
                <a:latin typeface="微软雅黑" pitchFamily="34" charset="-122"/>
                <a:ea typeface="微软雅黑" pitchFamily="34" charset="-122"/>
              </a:rPr>
              <a:t>刀币</a:t>
            </a:r>
          </a:p>
        </p:txBody>
      </p:sp>
      <p:sp>
        <p:nvSpPr>
          <p:cNvPr id="17" name="矩形 13"/>
          <p:cNvSpPr>
            <a:spLocks noChangeArrowheads="1"/>
          </p:cNvSpPr>
          <p:nvPr/>
        </p:nvSpPr>
        <p:spPr bwMode="auto">
          <a:xfrm>
            <a:off x="8743882" y="5651500"/>
            <a:ext cx="1112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2400" b="1" dirty="0">
                <a:latin typeface="微软雅黑" pitchFamily="34" charset="-122"/>
                <a:ea typeface="微软雅黑" pitchFamily="34" charset="-122"/>
              </a:rPr>
              <a:t>五铢钱</a:t>
            </a:r>
          </a:p>
        </p:txBody>
      </p:sp>
      <p:sp>
        <p:nvSpPr>
          <p:cNvPr id="20" name="矩形 19"/>
          <p:cNvSpPr/>
          <p:nvPr/>
        </p:nvSpPr>
        <p:spPr>
          <a:xfrm>
            <a:off x="584200" y="1231089"/>
            <a:ext cx="2646362" cy="536575"/>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（二）货币的形态</a:t>
            </a:r>
          </a:p>
        </p:txBody>
      </p:sp>
      <p:sp>
        <p:nvSpPr>
          <p:cNvPr id="2" name="灯片编号占位符 1"/>
          <p:cNvSpPr>
            <a:spLocks noGrp="1"/>
          </p:cNvSpPr>
          <p:nvPr>
            <p:ph type="sldNum" sz="quarter" idx="12"/>
          </p:nvPr>
        </p:nvSpPr>
        <p:spPr/>
        <p:txBody>
          <a:bodyPr/>
          <a:lstStyle/>
          <a:p>
            <a:pPr>
              <a:defRPr/>
            </a:pPr>
            <a:fld id="{8EE4EB95-ECEA-4AD8-B1CE-2555403C6233}" type="slidenum">
              <a:rPr lang="zh-CN" altLang="en-US" smtClean="0"/>
              <a:pPr>
                <a:defRPr/>
              </a:pPr>
              <a:t>9</a:t>
            </a:fld>
            <a:endParaRPr lang="zh-CN" altLang="en-US"/>
          </a:p>
        </p:txBody>
      </p:sp>
    </p:spTree>
  </p:cSld>
  <p:clrMapOvr>
    <a:masterClrMapping/>
  </p:clrMapOvr>
  <p:transition spd="slow">
    <p:fade/>
  </p:transition>
  <p:timing>
    <p:tnLst>
      <p:par>
        <p:cTn id="1" dur="indefinite" restart="never" nodeType="tmRoot"/>
      </p:par>
    </p:tnLst>
  </p:timing>
</p:sld>
</file>

<file path=ppt/theme/_rels/them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清风素材 https://12sc.taobao.com">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Office 主题">
  <a:themeElements>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Office 主题">
  <a:themeElements>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Office 主题">
  <a:themeElements>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5_Office 主题">
  <a:themeElements>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5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清风素材 https://12sc.taobao.com">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16.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清风素材1 https://12sc.taobao.com">
  <a:themeElements>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清风素材2 https://12sc.taobao.com">
  <a:themeElements>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清风素材3 https://12sc.taobao.com">
  <a:themeElements>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主题">
  <a:themeElements>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Office 主题">
  <a:themeElements>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Office 主题">
  <a:themeElements>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Office 主题">
  <a:themeElements>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Office 主题">
  <a:themeElements>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2906</TotalTime>
  <Words>4926</Words>
  <Application>Microsoft Office PowerPoint</Application>
  <PresentationFormat>Widescreen</PresentationFormat>
  <Paragraphs>411</Paragraphs>
  <Slides>46</Slides>
  <Notes>1</Notes>
  <HiddenSlides>0</HiddenSlides>
  <MMClips>0</MMClips>
  <ScaleCrop>false</ScaleCrop>
  <HeadingPairs>
    <vt:vector size="8" baseType="variant">
      <vt:variant>
        <vt:lpstr>Fonts Used</vt:lpstr>
      </vt:variant>
      <vt:variant>
        <vt:i4>11</vt:i4>
      </vt:variant>
      <vt:variant>
        <vt:lpstr>Theme</vt:lpstr>
      </vt:variant>
      <vt:variant>
        <vt:i4>15</vt:i4>
      </vt:variant>
      <vt:variant>
        <vt:lpstr>Embedded OLE Servers</vt:lpstr>
      </vt:variant>
      <vt:variant>
        <vt:i4>1</vt:i4>
      </vt:variant>
      <vt:variant>
        <vt:lpstr>Slide Titles</vt:lpstr>
      </vt:variant>
      <vt:variant>
        <vt:i4>46</vt:i4>
      </vt:variant>
    </vt:vector>
  </HeadingPairs>
  <TitlesOfParts>
    <vt:vector size="73" baseType="lpstr">
      <vt:lpstr>仿宋_GB2312</vt:lpstr>
      <vt:lpstr>宋体</vt:lpstr>
      <vt:lpstr>微软雅黑</vt:lpstr>
      <vt:lpstr>方正舒体</vt:lpstr>
      <vt:lpstr>Arial</vt:lpstr>
      <vt:lpstr>Calibri</vt:lpstr>
      <vt:lpstr>Calibri Light</vt:lpstr>
      <vt:lpstr>Garamond</vt:lpstr>
      <vt:lpstr>Symbol</vt:lpstr>
      <vt:lpstr>Times New Roman</vt:lpstr>
      <vt:lpstr>Wingdings</vt:lpstr>
      <vt:lpstr>清风素材 https://12sc.taobao.com</vt:lpstr>
      <vt:lpstr>清风素材1 https://12sc.taobao.com</vt:lpstr>
      <vt:lpstr>清风素材2 https://12sc.taobao.com</vt:lpstr>
      <vt:lpstr>清风素材3 https://12sc.taobao.com</vt:lpstr>
      <vt:lpstr>7_Office 主题</vt:lpstr>
      <vt:lpstr>8_Office 主题</vt:lpstr>
      <vt:lpstr>9_Office 主题</vt:lpstr>
      <vt:lpstr>10_Office 主题</vt:lpstr>
      <vt:lpstr>11_Office 主题</vt:lpstr>
      <vt:lpstr>12_Office 主题</vt:lpstr>
      <vt:lpstr>13_Office 主题</vt:lpstr>
      <vt:lpstr>14_Office 主题</vt:lpstr>
      <vt:lpstr>15_Office 主题</vt:lpstr>
      <vt:lpstr>1_清风素材 https://12sc.taobao.com</vt:lpstr>
      <vt:lpstr>Organic</vt:lpstr>
      <vt:lpstr>BMP 图像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案例：我国的货币流通速率？</vt:lpstr>
      <vt:lpstr>货币数量理论简析</vt:lpstr>
      <vt:lpstr>货币数量理论简析</vt:lpstr>
      <vt:lpstr>PowerPoint Presentation</vt:lpstr>
      <vt:lpstr>PowerPoint Presentation</vt:lpstr>
      <vt:lpstr>分析方法以及数据的需求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12sc.taobao.com</dc:subject>
  <dc:creator>清风素材;12sc.taobao.com</dc:creator>
  <cp:keywords>12sc.taobao.com</cp:keywords>
  <dc:description>12sc.taobao.com</dc:description>
  <cp:lastModifiedBy>Huancheng Du</cp:lastModifiedBy>
  <cp:revision>99</cp:revision>
  <dcterms:modified xsi:type="dcterms:W3CDTF">2023-02-20T15:32:17Z</dcterms:modified>
  <cp:category>12sc.taobao.com</cp:category>
  <cp:contentStatus>12sc.taobao.com</cp:contentStatus>
</cp:coreProperties>
</file>